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400" r:id="rId3"/>
    <p:sldId id="537" r:id="rId4"/>
    <p:sldId id="541" r:id="rId5"/>
    <p:sldId id="550" r:id="rId6"/>
    <p:sldId id="488" r:id="rId7"/>
    <p:sldId id="543" r:id="rId8"/>
    <p:sldId id="544" r:id="rId9"/>
    <p:sldId id="542" r:id="rId10"/>
    <p:sldId id="545" r:id="rId11"/>
    <p:sldId id="551" r:id="rId12"/>
    <p:sldId id="546" r:id="rId13"/>
    <p:sldId id="547" r:id="rId14"/>
    <p:sldId id="548" r:id="rId15"/>
    <p:sldId id="549" r:id="rId16"/>
    <p:sldId id="552" r:id="rId17"/>
    <p:sldId id="559" r:id="rId18"/>
    <p:sldId id="554" r:id="rId19"/>
    <p:sldId id="511" r:id="rId20"/>
    <p:sldId id="555" r:id="rId21"/>
    <p:sldId id="556" r:id="rId22"/>
    <p:sldId id="557" r:id="rId23"/>
    <p:sldId id="560" r:id="rId24"/>
    <p:sldId id="55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1734" autoAdjust="0"/>
  </p:normalViewPr>
  <p:slideViewPr>
    <p:cSldViewPr>
      <p:cViewPr varScale="1">
        <p:scale>
          <a:sx n="48" d="100"/>
          <a:sy n="48" d="100"/>
        </p:scale>
        <p:origin x="2442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025BB-35D5-419D-8ED2-E5EDB67F143A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CB54F-71BB-491D-A98F-DF04FDAAD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30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81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egyszerre</a:t>
            </a:r>
            <a:r>
              <a:rPr lang="en-US" dirty="0"/>
              <a:t> </a:t>
            </a:r>
            <a:r>
              <a:rPr lang="en-US" dirty="0" err="1"/>
              <a:t>két</a:t>
            </a:r>
            <a:r>
              <a:rPr lang="en-US" dirty="0"/>
              <a:t> </a:t>
            </a:r>
            <a:r>
              <a:rPr lang="en-US" dirty="0" err="1"/>
              <a:t>lépés</a:t>
            </a:r>
            <a:r>
              <a:rPr lang="en-US" dirty="0"/>
              <a:t> </a:t>
            </a:r>
            <a:r>
              <a:rPr lang="en-US" dirty="0" err="1"/>
              <a:t>történik</a:t>
            </a:r>
            <a:r>
              <a:rPr lang="en-US" dirty="0"/>
              <a:t> meg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81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dirty="0" err="1"/>
              <a:t>Később</a:t>
            </a:r>
            <a:r>
              <a:rPr lang="en-US" dirty="0"/>
              <a:t> </a:t>
            </a:r>
            <a:r>
              <a:rPr lang="en-US" dirty="0" err="1"/>
              <a:t>látni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miért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srvHeap</a:t>
            </a:r>
            <a:r>
              <a:rPr lang="en-US" dirty="0"/>
              <a:t>, </a:t>
            </a:r>
            <a:r>
              <a:rPr lang="en-US" dirty="0" err="1"/>
              <a:t>ismétlés</a:t>
            </a:r>
            <a:r>
              <a:rPr lang="en-US" dirty="0"/>
              <a:t>: ID3D12DescriptorHeap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memóriaterület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különböző</a:t>
            </a:r>
            <a:r>
              <a:rPr lang="en-US" dirty="0"/>
              <a:t> View-</a:t>
            </a:r>
            <a:r>
              <a:rPr lang="en-US" dirty="0" err="1"/>
              <a:t>eket</a:t>
            </a:r>
            <a:r>
              <a:rPr lang="en-US" dirty="0"/>
              <a:t> </a:t>
            </a:r>
            <a:r>
              <a:rPr lang="en-US" dirty="0" err="1"/>
              <a:t>tárol</a:t>
            </a:r>
            <a:r>
              <a:rPr lang="en-US" dirty="0"/>
              <a:t>, </a:t>
            </a:r>
            <a:r>
              <a:rPr lang="en-US" dirty="0" err="1"/>
              <a:t>egy</a:t>
            </a:r>
            <a:r>
              <a:rPr lang="en-US" dirty="0"/>
              <a:t> view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, mint </a:t>
            </a:r>
            <a:r>
              <a:rPr lang="en-US" dirty="0" err="1"/>
              <a:t>egy</a:t>
            </a:r>
            <a:r>
              <a:rPr lang="en-US" dirty="0"/>
              <a:t> GPU </a:t>
            </a:r>
            <a:r>
              <a:rPr lang="en-US" dirty="0" err="1"/>
              <a:t>oldali</a:t>
            </a:r>
            <a:r>
              <a:rPr lang="en-US" dirty="0"/>
              <a:t> pointer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601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dirty="0"/>
              <a:t>A </a:t>
            </a:r>
            <a:r>
              <a:rPr lang="en-US" dirty="0" err="1"/>
              <a:t>CreateResource-sban</a:t>
            </a:r>
            <a:r>
              <a:rPr lang="en-US" dirty="0"/>
              <a:t> </a:t>
            </a:r>
            <a:r>
              <a:rPr lang="en-US" dirty="0" err="1"/>
              <a:t>létrehozunk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megfelelő</a:t>
            </a:r>
            <a:r>
              <a:rPr lang="en-US" dirty="0"/>
              <a:t> descriptor heap-et, </a:t>
            </a:r>
            <a:r>
              <a:rPr lang="en-US" dirty="0" err="1"/>
              <a:t>itt</a:t>
            </a:r>
            <a:r>
              <a:rPr lang="en-US" dirty="0"/>
              <a:t> a </a:t>
            </a:r>
            <a:r>
              <a:rPr lang="en-US" dirty="0" err="1"/>
              <a:t>megfelelő</a:t>
            </a:r>
            <a:r>
              <a:rPr lang="en-US" dirty="0"/>
              <a:t> </a:t>
            </a:r>
            <a:r>
              <a:rPr lang="en-US" dirty="0" err="1"/>
              <a:t>arra</a:t>
            </a:r>
            <a:r>
              <a:rPr lang="en-US" dirty="0"/>
              <a:t> </a:t>
            </a:r>
            <a:r>
              <a:rPr lang="en-US" dirty="0" err="1"/>
              <a:t>vonatkozik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be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állítani</a:t>
            </a:r>
            <a:r>
              <a:rPr lang="en-US" dirty="0"/>
              <a:t> a SHADER_VISIBLE flag-et,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megadni</a:t>
            </a:r>
            <a:r>
              <a:rPr lang="en-US" dirty="0"/>
              <a:t> a </a:t>
            </a:r>
            <a:r>
              <a:rPr lang="en-US" dirty="0" err="1"/>
              <a:t>NumDescriptors</a:t>
            </a:r>
            <a:r>
              <a:rPr lang="en-US" dirty="0"/>
              <a:t> </a:t>
            </a:r>
            <a:r>
              <a:rPr lang="en-US" dirty="0" err="1"/>
              <a:t>értéket</a:t>
            </a:r>
            <a:r>
              <a:rPr lang="en-US" dirty="0"/>
              <a:t>, most </a:t>
            </a:r>
            <a:r>
              <a:rPr lang="en-US" dirty="0" err="1"/>
              <a:t>hardcodeoljuk</a:t>
            </a:r>
            <a:r>
              <a:rPr lang="en-US" dirty="0"/>
              <a:t> a </a:t>
            </a:r>
            <a:r>
              <a:rPr lang="en-US" dirty="0" err="1"/>
              <a:t>NumDescriptors</a:t>
            </a:r>
            <a:r>
              <a:rPr lang="en-US" dirty="0"/>
              <a:t>-t. </a:t>
            </a:r>
            <a:r>
              <a:rPr lang="en-US" dirty="0" err="1"/>
              <a:t>Illetve</a:t>
            </a:r>
            <a:r>
              <a:rPr lang="en-US" dirty="0"/>
              <a:t> a </a:t>
            </a:r>
            <a:r>
              <a:rPr lang="en-US" dirty="0" err="1"/>
              <a:t>típusát</a:t>
            </a:r>
            <a:r>
              <a:rPr lang="en-US" dirty="0"/>
              <a:t> is CBV_SRV_UAV-ra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állítani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Kitérő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/>
              <a:t>CBV: Constant Buffer View</a:t>
            </a:r>
          </a:p>
          <a:p>
            <a:pPr marL="171450" indent="-171450">
              <a:buFontTx/>
              <a:buChar char="-"/>
            </a:pPr>
            <a:r>
              <a:rPr lang="en-US" dirty="0"/>
              <a:t>SRV: Shader Resource View</a:t>
            </a:r>
          </a:p>
          <a:p>
            <a:pPr marL="171450" indent="-171450">
              <a:buFontTx/>
              <a:buChar char="-"/>
            </a:pPr>
            <a:r>
              <a:rPr lang="en-US" dirty="0"/>
              <a:t>UAV: Unordered Access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746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dirty="0"/>
              <a:t>A return </a:t>
            </a:r>
            <a:r>
              <a:rPr lang="en-US" dirty="0" err="1"/>
              <a:t>utasítás</a:t>
            </a:r>
            <a:r>
              <a:rPr lang="en-US" dirty="0"/>
              <a:t> </a:t>
            </a:r>
            <a:r>
              <a:rPr lang="en-US" dirty="0" err="1"/>
              <a:t>előtt</a:t>
            </a:r>
            <a:r>
              <a:rPr lang="en-US" dirty="0"/>
              <a:t> </a:t>
            </a:r>
            <a:r>
              <a:rPr lang="en-US" dirty="0" err="1"/>
              <a:t>ennyivel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kiegészíteni</a:t>
            </a:r>
            <a:r>
              <a:rPr lang="en-US" dirty="0"/>
              <a:t> a </a:t>
            </a:r>
            <a:r>
              <a:rPr lang="en-US" dirty="0" err="1"/>
              <a:t>függvényt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Itt</a:t>
            </a:r>
            <a:r>
              <a:rPr lang="en-US" dirty="0"/>
              <a:t> a </a:t>
            </a:r>
            <a:r>
              <a:rPr lang="en-US" dirty="0" err="1"/>
              <a:t>következő</a:t>
            </a:r>
            <a:r>
              <a:rPr lang="en-US" dirty="0"/>
              <a:t> </a:t>
            </a:r>
            <a:r>
              <a:rPr lang="en-US" dirty="0" err="1"/>
              <a:t>zajlik</a:t>
            </a:r>
            <a:r>
              <a:rPr lang="en-US" dirty="0"/>
              <a:t> le: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Betöltjük</a:t>
            </a:r>
            <a:r>
              <a:rPr lang="en-US" dirty="0"/>
              <a:t> a pixel </a:t>
            </a:r>
            <a:r>
              <a:rPr lang="en-US" dirty="0" err="1"/>
              <a:t>adatokat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létrehozzuk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erőforrásokat</a:t>
            </a:r>
            <a:r>
              <a:rPr lang="en-US" dirty="0"/>
              <a:t>,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upload heap </a:t>
            </a:r>
            <a:r>
              <a:rPr lang="en-US" dirty="0" err="1"/>
              <a:t>típusú</a:t>
            </a:r>
            <a:r>
              <a:rPr lang="en-US" dirty="0"/>
              <a:t> </a:t>
            </a:r>
            <a:r>
              <a:rPr lang="en-US" dirty="0" err="1"/>
              <a:t>erőforrásban</a:t>
            </a:r>
            <a:r>
              <a:rPr lang="en-US" dirty="0"/>
              <a:t> van </a:t>
            </a:r>
            <a:r>
              <a:rPr lang="en-US" dirty="0" err="1"/>
              <a:t>fent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CreateSRV</a:t>
            </a:r>
            <a:r>
              <a:rPr lang="en-US" dirty="0"/>
              <a:t> </a:t>
            </a:r>
            <a:r>
              <a:rPr lang="en-US" dirty="0" err="1"/>
              <a:t>hívás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</a:t>
            </a:r>
            <a:r>
              <a:rPr lang="en-US" dirty="0" err="1"/>
              <a:t>megcsináljuk</a:t>
            </a:r>
            <a:r>
              <a:rPr lang="en-US" dirty="0"/>
              <a:t> a shader resource view,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argumentumként</a:t>
            </a:r>
            <a:r>
              <a:rPr lang="en-US" dirty="0"/>
              <a:t> </a:t>
            </a:r>
            <a:r>
              <a:rPr lang="en-US" dirty="0" err="1"/>
              <a:t>adott</a:t>
            </a:r>
            <a:r>
              <a:rPr lang="en-US" dirty="0"/>
              <a:t> </a:t>
            </a:r>
            <a:r>
              <a:rPr lang="en-US" dirty="0" err="1"/>
              <a:t>srvHeap</a:t>
            </a:r>
            <a:r>
              <a:rPr lang="en-US" dirty="0"/>
              <a:t>-be, </a:t>
            </a:r>
            <a:r>
              <a:rPr lang="en-US" dirty="0" err="1"/>
              <a:t>annak</a:t>
            </a:r>
            <a:r>
              <a:rPr lang="en-US" dirty="0"/>
              <a:t> a 0. </a:t>
            </a:r>
            <a:r>
              <a:rPr lang="en-US" dirty="0" err="1"/>
              <a:t>indexére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UploadResources</a:t>
            </a:r>
            <a:r>
              <a:rPr lang="en-US" dirty="0"/>
              <a:t>():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nincs</a:t>
            </a:r>
            <a:r>
              <a:rPr lang="en-US" dirty="0"/>
              <a:t> meg </a:t>
            </a:r>
            <a:r>
              <a:rPr lang="en-US" dirty="0" err="1"/>
              <a:t>ez</a:t>
            </a:r>
            <a:r>
              <a:rPr lang="en-US" dirty="0"/>
              <a:t> a </a:t>
            </a:r>
            <a:r>
              <a:rPr lang="en-US" dirty="0" err="1"/>
              <a:t>függvényünk</a:t>
            </a:r>
            <a:r>
              <a:rPr lang="en-US" dirty="0"/>
              <a:t>, de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feltölteni</a:t>
            </a:r>
            <a:r>
              <a:rPr lang="en-US" dirty="0"/>
              <a:t> a default </a:t>
            </a:r>
            <a:r>
              <a:rPr lang="en-US" dirty="0" err="1"/>
              <a:t>heapbe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upload </a:t>
            </a:r>
            <a:r>
              <a:rPr lang="en-US" dirty="0" err="1"/>
              <a:t>heapből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785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dirty="0" err="1"/>
              <a:t>Amikor</a:t>
            </a:r>
            <a:r>
              <a:rPr lang="en-US" dirty="0"/>
              <a:t> </a:t>
            </a:r>
            <a:r>
              <a:rPr lang="en-US" dirty="0" err="1"/>
              <a:t>létrehozzuk</a:t>
            </a:r>
            <a:r>
              <a:rPr lang="en-US" dirty="0"/>
              <a:t> a </a:t>
            </a:r>
            <a:r>
              <a:rPr lang="en-US" dirty="0" err="1"/>
              <a:t>commandListet</a:t>
            </a:r>
            <a:r>
              <a:rPr lang="en-US" dirty="0"/>
              <a:t>, </a:t>
            </a:r>
            <a:r>
              <a:rPr lang="en-US" dirty="0" err="1"/>
              <a:t>valahol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Egg/</a:t>
            </a:r>
            <a:r>
              <a:rPr lang="en-US" dirty="0" err="1"/>
              <a:t>App.h</a:t>
            </a:r>
            <a:r>
              <a:rPr lang="en-US" dirty="0"/>
              <a:t> </a:t>
            </a:r>
            <a:r>
              <a:rPr lang="en-US" dirty="0" err="1"/>
              <a:t>osztályban</a:t>
            </a:r>
            <a:r>
              <a:rPr lang="en-US" dirty="0"/>
              <a:t>, </a:t>
            </a:r>
            <a:r>
              <a:rPr lang="en-US" dirty="0" err="1"/>
              <a:t>ott</a:t>
            </a:r>
            <a:r>
              <a:rPr lang="en-US" dirty="0"/>
              <a:t> </a:t>
            </a:r>
            <a:r>
              <a:rPr lang="en-US" dirty="0" err="1"/>
              <a:t>lezárjuk</a:t>
            </a:r>
            <a:r>
              <a:rPr lang="en-US" dirty="0"/>
              <a:t> a </a:t>
            </a:r>
            <a:r>
              <a:rPr lang="en-US" dirty="0" err="1"/>
              <a:t>commandList</a:t>
            </a:r>
            <a:r>
              <a:rPr lang="en-US" dirty="0"/>
              <a:t>-et.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lezárt</a:t>
            </a:r>
            <a:r>
              <a:rPr lang="en-US" dirty="0"/>
              <a:t> </a:t>
            </a:r>
            <a:r>
              <a:rPr lang="en-US" dirty="0" err="1"/>
              <a:t>commandList</a:t>
            </a:r>
            <a:r>
              <a:rPr lang="en-US" dirty="0"/>
              <a:t>-et </a:t>
            </a:r>
            <a:r>
              <a:rPr lang="en-US" dirty="0" err="1"/>
              <a:t>vissza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állítani</a:t>
            </a:r>
            <a:r>
              <a:rPr lang="en-US" dirty="0"/>
              <a:t> </a:t>
            </a:r>
            <a:r>
              <a:rPr lang="en-US" dirty="0" err="1"/>
              <a:t>alapállapotba</a:t>
            </a:r>
            <a:r>
              <a:rPr lang="en-US" dirty="0"/>
              <a:t> a Reset </a:t>
            </a:r>
            <a:r>
              <a:rPr lang="en-US" dirty="0" err="1"/>
              <a:t>függvényével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**VIGYÁZAT**: a </a:t>
            </a:r>
            <a:r>
              <a:rPr lang="en-US" dirty="0" err="1"/>
              <a:t>com_ptr</a:t>
            </a:r>
            <a:r>
              <a:rPr lang="en-US" dirty="0"/>
              <a:t>&lt;T&gt; -</a:t>
            </a:r>
            <a:r>
              <a:rPr lang="en-US" dirty="0" err="1"/>
              <a:t>nek</a:t>
            </a:r>
            <a:r>
              <a:rPr lang="en-US" dirty="0"/>
              <a:t> is van Reset </a:t>
            </a:r>
            <a:r>
              <a:rPr lang="en-US" dirty="0" err="1"/>
              <a:t>függvénye</a:t>
            </a:r>
            <a:r>
              <a:rPr lang="en-US" dirty="0"/>
              <a:t>, de </a:t>
            </a:r>
            <a:r>
              <a:rPr lang="en-US" dirty="0" err="1"/>
              <a:t>ez</a:t>
            </a:r>
            <a:r>
              <a:rPr lang="en-US" dirty="0"/>
              <a:t> a T </a:t>
            </a:r>
            <a:r>
              <a:rPr lang="en-US" dirty="0" err="1"/>
              <a:t>osztály</a:t>
            </a:r>
            <a:r>
              <a:rPr lang="en-US" dirty="0"/>
              <a:t> Reset </a:t>
            </a:r>
            <a:r>
              <a:rPr lang="en-US" dirty="0" err="1"/>
              <a:t>függvénye</a:t>
            </a:r>
            <a:r>
              <a:rPr lang="en-US" dirty="0"/>
              <a:t>. Ha “.Reset()” </a:t>
            </a:r>
            <a:r>
              <a:rPr lang="en-US" dirty="0" err="1"/>
              <a:t>lenne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 </a:t>
            </a:r>
            <a:r>
              <a:rPr lang="en-US" dirty="0" err="1"/>
              <a:t>com_ptr-en</a:t>
            </a:r>
            <a:r>
              <a:rPr lang="en-US" dirty="0"/>
              <a:t> </a:t>
            </a:r>
            <a:r>
              <a:rPr lang="en-US" dirty="0" err="1"/>
              <a:t>futna</a:t>
            </a:r>
            <a:r>
              <a:rPr lang="en-US" dirty="0"/>
              <a:t> le.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A </a:t>
            </a:r>
            <a:r>
              <a:rPr lang="en-US" dirty="0" err="1"/>
              <a:t>megfelelő</a:t>
            </a:r>
            <a:r>
              <a:rPr lang="en-US" dirty="0"/>
              <a:t> </a:t>
            </a:r>
            <a:r>
              <a:rPr lang="en-US" dirty="0" err="1"/>
              <a:t>alapállapotba</a:t>
            </a:r>
            <a:r>
              <a:rPr lang="en-US" dirty="0"/>
              <a:t> </a:t>
            </a:r>
            <a:r>
              <a:rPr lang="en-US" dirty="0" err="1"/>
              <a:t>állítás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, </a:t>
            </a:r>
            <a:r>
              <a:rPr lang="en-US" dirty="0" err="1"/>
              <a:t>recordolásra</a:t>
            </a:r>
            <a:r>
              <a:rPr lang="en-US" dirty="0"/>
              <a:t> </a:t>
            </a:r>
            <a:r>
              <a:rPr lang="en-US" dirty="0" err="1"/>
              <a:t>készen</a:t>
            </a:r>
            <a:r>
              <a:rPr lang="en-US" dirty="0"/>
              <a:t> </a:t>
            </a:r>
            <a:r>
              <a:rPr lang="en-US" dirty="0" err="1"/>
              <a:t>áll</a:t>
            </a:r>
            <a:r>
              <a:rPr lang="en-US" dirty="0"/>
              <a:t> a </a:t>
            </a:r>
            <a:r>
              <a:rPr lang="en-US" dirty="0" err="1"/>
              <a:t>commandlist</a:t>
            </a:r>
            <a:r>
              <a:rPr lang="en-US" dirty="0"/>
              <a:t>, </a:t>
            </a:r>
            <a:r>
              <a:rPr lang="en-US" dirty="0" err="1"/>
              <a:t>feltöltjük</a:t>
            </a:r>
            <a:r>
              <a:rPr lang="en-US" dirty="0"/>
              <a:t> a </a:t>
            </a:r>
            <a:r>
              <a:rPr lang="en-US" dirty="0" err="1"/>
              <a:t>megfelelő</a:t>
            </a:r>
            <a:r>
              <a:rPr lang="en-US" dirty="0"/>
              <a:t> copy </a:t>
            </a:r>
            <a:r>
              <a:rPr lang="en-US" dirty="0" err="1"/>
              <a:t>és</a:t>
            </a:r>
            <a:r>
              <a:rPr lang="en-US" dirty="0"/>
              <a:t> resource barrier </a:t>
            </a:r>
            <a:r>
              <a:rPr lang="en-US" dirty="0" err="1"/>
              <a:t>hívásokkal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lezárjuk</a:t>
            </a:r>
            <a:r>
              <a:rPr lang="en-US" dirty="0"/>
              <a:t>, </a:t>
            </a:r>
            <a:r>
              <a:rPr lang="en-US" dirty="0" err="1"/>
              <a:t>lefuttatjuk</a:t>
            </a:r>
            <a:r>
              <a:rPr lang="en-US" dirty="0"/>
              <a:t>, </a:t>
            </a:r>
            <a:r>
              <a:rPr lang="en-US" dirty="0" err="1"/>
              <a:t>megvárjuk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végetérjen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felszabadítjuk</a:t>
            </a:r>
            <a:r>
              <a:rPr lang="en-US" dirty="0"/>
              <a:t> a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használandó</a:t>
            </a:r>
            <a:r>
              <a:rPr lang="en-US" dirty="0"/>
              <a:t> upload </a:t>
            </a:r>
            <a:r>
              <a:rPr lang="en-US" dirty="0" err="1"/>
              <a:t>heapben</a:t>
            </a:r>
            <a:r>
              <a:rPr lang="en-US" dirty="0"/>
              <a:t> </a:t>
            </a:r>
            <a:r>
              <a:rPr lang="en-US" dirty="0" err="1"/>
              <a:t>elhelyezkedő</a:t>
            </a:r>
            <a:r>
              <a:rPr lang="en-US" dirty="0"/>
              <a:t> </a:t>
            </a:r>
            <a:r>
              <a:rPr lang="en-US" dirty="0" err="1"/>
              <a:t>erőforrásokat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Innentől</a:t>
            </a:r>
            <a:r>
              <a:rPr lang="en-US" dirty="0"/>
              <a:t> </a:t>
            </a:r>
            <a:r>
              <a:rPr lang="en-US" dirty="0" err="1"/>
              <a:t>felkerült</a:t>
            </a:r>
            <a:r>
              <a:rPr lang="en-US" dirty="0"/>
              <a:t> a GPU-ra a </a:t>
            </a:r>
            <a:r>
              <a:rPr lang="en-US" dirty="0" err="1"/>
              <a:t>textúránk</a:t>
            </a:r>
            <a:r>
              <a:rPr lang="en-US" dirty="0"/>
              <a:t>, </a:t>
            </a:r>
            <a:r>
              <a:rPr lang="en-US" dirty="0" err="1"/>
              <a:t>ideje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243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639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dirty="0" smtClean="0"/>
              <a:t>A </a:t>
            </a:r>
            <a:r>
              <a:rPr lang="en-US" dirty="0" err="1" smtClean="0"/>
              <a:t>ShadedMesh</a:t>
            </a:r>
            <a:r>
              <a:rPr lang="en-US" dirty="0" smtClean="0"/>
              <a:t> Material-ja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mindent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elint</a:t>
            </a:r>
            <a:r>
              <a:rPr lang="hu-HU" baseline="0" dirty="0" smtClean="0"/>
              <a:t>éz</a:t>
            </a:r>
            <a:endParaRPr lang="en-US" dirty="0" smtClean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A </a:t>
            </a:r>
            <a:r>
              <a:rPr lang="en-US" dirty="0" err="1"/>
              <a:t>SetDescriptorHeaps-nél</a:t>
            </a:r>
            <a:r>
              <a:rPr lang="en-US" dirty="0"/>
              <a:t> </a:t>
            </a:r>
            <a:r>
              <a:rPr lang="en-US" dirty="0" err="1"/>
              <a:t>átadjuk</a:t>
            </a:r>
            <a:r>
              <a:rPr lang="en-US" dirty="0"/>
              <a:t> a </a:t>
            </a:r>
            <a:r>
              <a:rPr lang="en-US" dirty="0" err="1"/>
              <a:t>pipelinenak</a:t>
            </a:r>
            <a:r>
              <a:rPr lang="en-US" dirty="0"/>
              <a:t> a descriptor </a:t>
            </a:r>
            <a:r>
              <a:rPr lang="en-US" dirty="0" err="1"/>
              <a:t>heapeket</a:t>
            </a:r>
            <a:r>
              <a:rPr lang="en-US" dirty="0"/>
              <a:t>,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azért</a:t>
            </a:r>
            <a:r>
              <a:rPr lang="en-US" dirty="0"/>
              <a:t> 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csinálni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amikor</a:t>
            </a:r>
            <a:r>
              <a:rPr lang="en-US" dirty="0"/>
              <a:t> a </a:t>
            </a:r>
            <a:r>
              <a:rPr lang="en-US" dirty="0" err="1"/>
              <a:t>következő</a:t>
            </a:r>
            <a:r>
              <a:rPr lang="en-US" dirty="0"/>
              <a:t> </a:t>
            </a:r>
            <a:r>
              <a:rPr lang="en-US" dirty="0" err="1" smtClean="0"/>
              <a:t>függvény</a:t>
            </a:r>
            <a:r>
              <a:rPr lang="en-US" dirty="0" smtClean="0"/>
              <a:t> </a:t>
            </a:r>
            <a:r>
              <a:rPr lang="en-US" dirty="0" err="1"/>
              <a:t>rábindolja</a:t>
            </a:r>
            <a:r>
              <a:rPr lang="en-US" dirty="0"/>
              <a:t> a </a:t>
            </a:r>
            <a:r>
              <a:rPr lang="en-US" dirty="0" err="1"/>
              <a:t>pipelinera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pointer ad </a:t>
            </a:r>
            <a:r>
              <a:rPr lang="en-US" dirty="0" err="1"/>
              <a:t>át</a:t>
            </a:r>
            <a:r>
              <a:rPr lang="en-US" dirty="0" smtClean="0"/>
              <a:t>,</a:t>
            </a:r>
            <a:r>
              <a:rPr lang="hu-HU" dirty="0" smtClean="0"/>
              <a:t> </a:t>
            </a:r>
            <a:r>
              <a:rPr lang="en-US" dirty="0" smtClean="0"/>
              <a:t>de </a:t>
            </a:r>
            <a:r>
              <a:rPr lang="en-US" dirty="0" err="1"/>
              <a:t>magát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DescriptorHeapben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</a:t>
            </a:r>
            <a:r>
              <a:rPr lang="en-US" dirty="0" err="1"/>
              <a:t>adatokat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töltjük</a:t>
            </a:r>
            <a:r>
              <a:rPr lang="en-US" dirty="0"/>
              <a:t> </a:t>
            </a:r>
            <a:r>
              <a:rPr lang="en-US" dirty="0" err="1"/>
              <a:t>fel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Ez</a:t>
            </a:r>
            <a:r>
              <a:rPr lang="en-US" dirty="0"/>
              <a:t> a </a:t>
            </a:r>
            <a:r>
              <a:rPr lang="en-US" dirty="0" err="1"/>
              <a:t>hívás</a:t>
            </a:r>
            <a:r>
              <a:rPr lang="en-US" dirty="0"/>
              <a:t> </a:t>
            </a:r>
            <a:r>
              <a:rPr lang="en-US" dirty="0" err="1"/>
              <a:t>annyit</a:t>
            </a:r>
            <a:r>
              <a:rPr lang="en-US" dirty="0"/>
              <a:t> </a:t>
            </a:r>
            <a:r>
              <a:rPr lang="en-US" dirty="0" err="1"/>
              <a:t>tesz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amikor</a:t>
            </a:r>
            <a:r>
              <a:rPr lang="en-US" dirty="0"/>
              <a:t> </a:t>
            </a:r>
            <a:r>
              <a:rPr lang="en-US" dirty="0" err="1"/>
              <a:t>hajtjuk</a:t>
            </a:r>
            <a:r>
              <a:rPr lang="en-US" dirty="0"/>
              <a:t> </a:t>
            </a:r>
            <a:r>
              <a:rPr lang="en-US" dirty="0" err="1"/>
              <a:t>végre</a:t>
            </a:r>
            <a:r>
              <a:rPr lang="en-US" dirty="0"/>
              <a:t> a </a:t>
            </a:r>
            <a:r>
              <a:rPr lang="en-US" dirty="0" err="1"/>
              <a:t>commandlist</a:t>
            </a:r>
            <a:r>
              <a:rPr lang="en-US" dirty="0"/>
              <a:t>-et,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beállítja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1-es </a:t>
            </a:r>
            <a:r>
              <a:rPr lang="en-US" dirty="0" err="1"/>
              <a:t>indexen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Graphics Root </a:t>
            </a:r>
            <a:r>
              <a:rPr lang="en-US" dirty="0" err="1"/>
              <a:t>Paramétert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DescriptorTableként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062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FontTx/>
              <a:buNone/>
            </a:pPr>
            <a:r>
              <a:rPr lang="en-US" dirty="0" smtClean="0"/>
              <a:t>Root Signature </a:t>
            </a:r>
            <a:r>
              <a:rPr lang="en-US" dirty="0" err="1" smtClean="0"/>
              <a:t>kitérő</a:t>
            </a:r>
            <a:r>
              <a:rPr lang="en-US" dirty="0" smtClean="0"/>
              <a:t>:</a:t>
            </a:r>
          </a:p>
          <a:p>
            <a:pPr marL="0" indent="0">
              <a:buFontTx/>
              <a:buNone/>
            </a:pPr>
            <a:r>
              <a:rPr lang="en-US" dirty="0" err="1" smtClean="0"/>
              <a:t>Elnevezések</a:t>
            </a:r>
            <a:r>
              <a:rPr lang="en-US" dirty="0" smtClean="0"/>
              <a:t> </a:t>
            </a:r>
            <a:r>
              <a:rPr lang="en-US" dirty="0" err="1" smtClean="0"/>
              <a:t>rendbetételeként</a:t>
            </a:r>
            <a:r>
              <a:rPr lang="en-US" dirty="0" smtClean="0"/>
              <a:t>, a root signature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nem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mint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leírása</a:t>
            </a:r>
            <a:r>
              <a:rPr lang="en-US" dirty="0" smtClean="0"/>
              <a:t> </a:t>
            </a:r>
            <a:r>
              <a:rPr lang="en-US" dirty="0" err="1" smtClean="0"/>
              <a:t>annak</a:t>
            </a:r>
            <a:r>
              <a:rPr lang="en-US" dirty="0" smtClean="0"/>
              <a:t>, </a:t>
            </a:r>
            <a:r>
              <a:rPr lang="en-US" dirty="0" err="1" smtClean="0"/>
              <a:t>hogy</a:t>
            </a:r>
            <a:r>
              <a:rPr lang="en-US" dirty="0" smtClean="0"/>
              <a:t> </a:t>
            </a:r>
            <a:r>
              <a:rPr lang="en-US" dirty="0" err="1" smtClean="0"/>
              <a:t>milyen</a:t>
            </a:r>
            <a:r>
              <a:rPr lang="en-US" dirty="0" smtClean="0"/>
              <a:t> </a:t>
            </a:r>
            <a:r>
              <a:rPr lang="en-US" dirty="0" err="1" smtClean="0"/>
              <a:t>paramétereket</a:t>
            </a:r>
            <a:r>
              <a:rPr lang="en-US" dirty="0" smtClean="0"/>
              <a:t> </a:t>
            </a:r>
            <a:r>
              <a:rPr lang="en-US" dirty="0" err="1" smtClean="0"/>
              <a:t>várunk</a:t>
            </a:r>
            <a:r>
              <a:rPr lang="en-US" dirty="0" smtClean="0"/>
              <a:t>. </a:t>
            </a:r>
            <a:r>
              <a:rPr lang="en-US" dirty="0" err="1" smtClean="0"/>
              <a:t>Ezt</a:t>
            </a:r>
            <a:r>
              <a:rPr lang="en-US" dirty="0" smtClean="0"/>
              <a:t> </a:t>
            </a:r>
            <a:r>
              <a:rPr lang="en-US" dirty="0" err="1" smtClean="0"/>
              <a:t>lehet</a:t>
            </a:r>
            <a:r>
              <a:rPr lang="en-US" dirty="0" smtClean="0"/>
              <a:t> </a:t>
            </a:r>
            <a:r>
              <a:rPr lang="en-US" dirty="0" err="1" smtClean="0"/>
              <a:t>kódból</a:t>
            </a:r>
            <a:r>
              <a:rPr lang="en-US" dirty="0" smtClean="0"/>
              <a:t> </a:t>
            </a:r>
            <a:r>
              <a:rPr lang="en-US" dirty="0" err="1" smtClean="0"/>
              <a:t>és</a:t>
            </a:r>
            <a:r>
              <a:rPr lang="en-US" dirty="0" smtClean="0"/>
              <a:t> </a:t>
            </a:r>
            <a:r>
              <a:rPr lang="en-US" dirty="0" err="1" smtClean="0"/>
              <a:t>lehet</a:t>
            </a:r>
            <a:r>
              <a:rPr lang="en-US" dirty="0" smtClean="0"/>
              <a:t> </a:t>
            </a:r>
            <a:r>
              <a:rPr lang="en-US" dirty="0" err="1" smtClean="0"/>
              <a:t>külön</a:t>
            </a:r>
            <a:r>
              <a:rPr lang="en-US" dirty="0" smtClean="0"/>
              <a:t> </a:t>
            </a:r>
            <a:r>
              <a:rPr lang="en-US" dirty="0" err="1" smtClean="0"/>
              <a:t>fájlból</a:t>
            </a:r>
            <a:r>
              <a:rPr lang="en-US" dirty="0" smtClean="0"/>
              <a:t> </a:t>
            </a:r>
            <a:r>
              <a:rPr lang="en-US" dirty="0" err="1" smtClean="0"/>
              <a:t>megadni</a:t>
            </a:r>
            <a:r>
              <a:rPr lang="en-US" dirty="0" smtClean="0"/>
              <a:t>, mi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utóbbit</a:t>
            </a:r>
            <a:r>
              <a:rPr lang="en-US" dirty="0" smtClean="0"/>
              <a:t> </a:t>
            </a:r>
            <a:r>
              <a:rPr lang="en-US" dirty="0" err="1" smtClean="0"/>
              <a:t>választottuk</a:t>
            </a:r>
            <a:r>
              <a:rPr lang="en-US" dirty="0" smtClean="0"/>
              <a:t>, </a:t>
            </a:r>
            <a:r>
              <a:rPr lang="en-US" dirty="0" err="1" smtClean="0"/>
              <a:t>külön</a:t>
            </a:r>
            <a:r>
              <a:rPr lang="en-US" dirty="0" smtClean="0"/>
              <a:t> </a:t>
            </a:r>
            <a:r>
              <a:rPr lang="en-US" dirty="0" err="1" smtClean="0"/>
              <a:t>fájlba</a:t>
            </a:r>
            <a:r>
              <a:rPr lang="en-US" dirty="0" smtClean="0"/>
              <a:t> van a root signature </a:t>
            </a:r>
            <a:r>
              <a:rPr lang="en-US" dirty="0" err="1" smtClean="0"/>
              <a:t>leírónk</a:t>
            </a:r>
            <a:r>
              <a:rPr lang="en-US" dirty="0" smtClean="0"/>
              <a:t>. </a:t>
            </a:r>
            <a:r>
              <a:rPr lang="en-US" dirty="0" err="1" smtClean="0"/>
              <a:t>Egy</a:t>
            </a:r>
            <a:r>
              <a:rPr lang="en-US" dirty="0" smtClean="0"/>
              <a:t> root </a:t>
            </a:r>
            <a:r>
              <a:rPr lang="en-US" dirty="0" err="1" smtClean="0"/>
              <a:t>paraméter</a:t>
            </a:r>
            <a:r>
              <a:rPr lang="en-US" dirty="0" smtClean="0"/>
              <a:t> </a:t>
            </a:r>
            <a:r>
              <a:rPr lang="en-US" dirty="0" err="1" smtClean="0"/>
              <a:t>nem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, mint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egész</a:t>
            </a:r>
            <a:r>
              <a:rPr lang="en-US" dirty="0" smtClean="0"/>
              <a:t> </a:t>
            </a:r>
            <a:r>
              <a:rPr lang="en-US" dirty="0" err="1" smtClean="0"/>
              <a:t>pipelinera</a:t>
            </a:r>
            <a:r>
              <a:rPr lang="en-US" dirty="0" smtClean="0"/>
              <a:t> </a:t>
            </a:r>
            <a:r>
              <a:rPr lang="en-US" dirty="0" err="1" smtClean="0"/>
              <a:t>vonatkozó</a:t>
            </a:r>
            <a:r>
              <a:rPr lang="en-US" dirty="0" smtClean="0"/>
              <a:t> input. </a:t>
            </a:r>
            <a:r>
              <a:rPr lang="en-US" dirty="0" err="1" smtClean="0"/>
              <a:t>Itt</a:t>
            </a:r>
            <a:r>
              <a:rPr lang="en-US" dirty="0" smtClean="0"/>
              <a:t> </a:t>
            </a:r>
            <a:r>
              <a:rPr lang="en-US" dirty="0" err="1" smtClean="0"/>
              <a:t>érdemes</a:t>
            </a:r>
            <a:r>
              <a:rPr lang="en-US" dirty="0" smtClean="0"/>
              <a:t> </a:t>
            </a:r>
            <a:r>
              <a:rPr lang="en-US" dirty="0" err="1" smtClean="0"/>
              <a:t>megjegyezni</a:t>
            </a:r>
            <a:r>
              <a:rPr lang="en-US" dirty="0" smtClean="0"/>
              <a:t>, </a:t>
            </a:r>
            <a:r>
              <a:rPr lang="en-US" dirty="0" err="1" smtClean="0"/>
              <a:t>hogy</a:t>
            </a:r>
            <a:r>
              <a:rPr lang="en-US" dirty="0" smtClean="0"/>
              <a:t> </a:t>
            </a:r>
            <a:r>
              <a:rPr lang="en-US" dirty="0" err="1" smtClean="0"/>
              <a:t>amikor</a:t>
            </a:r>
            <a:r>
              <a:rPr lang="en-US" dirty="0" smtClean="0"/>
              <a:t> a root signature </a:t>
            </a:r>
            <a:r>
              <a:rPr lang="en-US" dirty="0" err="1" smtClean="0"/>
              <a:t>definiáljuk</a:t>
            </a:r>
            <a:r>
              <a:rPr lang="en-US" dirty="0" smtClean="0"/>
              <a:t>, </a:t>
            </a:r>
            <a:r>
              <a:rPr lang="en-US" dirty="0" err="1" smtClean="0"/>
              <a:t>akkor</a:t>
            </a:r>
            <a:r>
              <a:rPr lang="en-US" dirty="0" smtClean="0"/>
              <a:t> a </a:t>
            </a:r>
            <a:r>
              <a:rPr lang="en-US" dirty="0" err="1" smtClean="0"/>
              <a:t>hozzáférés</a:t>
            </a:r>
            <a:r>
              <a:rPr lang="en-US" dirty="0" smtClean="0"/>
              <a:t> </a:t>
            </a:r>
            <a:r>
              <a:rPr lang="en-US" dirty="0" err="1" smtClean="0"/>
              <a:t>letiltható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egyes</a:t>
            </a:r>
            <a:r>
              <a:rPr lang="en-US" dirty="0" smtClean="0"/>
              <a:t> </a:t>
            </a:r>
            <a:r>
              <a:rPr lang="en-US" dirty="0" err="1" smtClean="0"/>
              <a:t>shaderektől</a:t>
            </a:r>
            <a:r>
              <a:rPr lang="en-US" dirty="0" smtClean="0"/>
              <a:t>. A best practice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, </a:t>
            </a:r>
            <a:r>
              <a:rPr lang="en-US" dirty="0" err="1" smtClean="0"/>
              <a:t>hogy</a:t>
            </a:r>
            <a:r>
              <a:rPr lang="en-US" dirty="0" smtClean="0"/>
              <a:t> </a:t>
            </a:r>
            <a:r>
              <a:rPr lang="en-US" dirty="0" err="1" smtClean="0"/>
              <a:t>csak</a:t>
            </a:r>
            <a:r>
              <a:rPr lang="en-US" dirty="0" smtClean="0"/>
              <a:t> </a:t>
            </a:r>
            <a:r>
              <a:rPr lang="en-US" dirty="0" err="1" smtClean="0"/>
              <a:t>azok</a:t>
            </a:r>
            <a:r>
              <a:rPr lang="en-US" dirty="0" smtClean="0"/>
              <a:t> a </a:t>
            </a:r>
            <a:r>
              <a:rPr lang="en-US" dirty="0" err="1" smtClean="0"/>
              <a:t>shaderek</a:t>
            </a:r>
            <a:r>
              <a:rPr lang="en-US" dirty="0" smtClean="0"/>
              <a:t> </a:t>
            </a:r>
            <a:r>
              <a:rPr lang="en-US" dirty="0" err="1" smtClean="0"/>
              <a:t>érik</a:t>
            </a:r>
            <a:r>
              <a:rPr lang="en-US" dirty="0" smtClean="0"/>
              <a:t> el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erőforrást</a:t>
            </a:r>
            <a:r>
              <a:rPr lang="en-US" dirty="0" smtClean="0"/>
              <a:t>, </a:t>
            </a:r>
            <a:r>
              <a:rPr lang="en-US" dirty="0" err="1" smtClean="0"/>
              <a:t>amelyek</a:t>
            </a:r>
            <a:r>
              <a:rPr lang="en-US" dirty="0" smtClean="0"/>
              <a:t> </a:t>
            </a:r>
            <a:r>
              <a:rPr lang="en-US" dirty="0" err="1" smtClean="0"/>
              <a:t>használják</a:t>
            </a:r>
            <a:r>
              <a:rPr lang="en-US" dirty="0" smtClean="0"/>
              <a:t> is </a:t>
            </a:r>
            <a:r>
              <a:rPr lang="en-US" dirty="0" err="1" smtClean="0"/>
              <a:t>azt</a:t>
            </a:r>
            <a:r>
              <a:rPr lang="en-US" dirty="0" smtClean="0"/>
              <a:t>.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err="1" smtClean="0"/>
              <a:t>Vissza</a:t>
            </a:r>
            <a:r>
              <a:rPr lang="en-US" dirty="0" smtClean="0"/>
              <a:t> a root </a:t>
            </a:r>
            <a:r>
              <a:rPr lang="en-US" dirty="0" err="1" smtClean="0"/>
              <a:t>paraméterekre</a:t>
            </a:r>
            <a:r>
              <a:rPr lang="en-US" dirty="0" smtClean="0"/>
              <a:t>,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elnevezés</a:t>
            </a:r>
            <a:r>
              <a:rPr lang="en-US" dirty="0" smtClean="0"/>
              <a:t> </a:t>
            </a:r>
            <a:r>
              <a:rPr lang="en-US" dirty="0" err="1" smtClean="0"/>
              <a:t>azért</a:t>
            </a:r>
            <a:r>
              <a:rPr lang="en-US" dirty="0" smtClean="0"/>
              <a:t> Graphics, </a:t>
            </a:r>
            <a:r>
              <a:rPr lang="en-US" dirty="0" err="1" smtClean="0"/>
              <a:t>mert</a:t>
            </a:r>
            <a:r>
              <a:rPr lang="en-US" dirty="0" smtClean="0"/>
              <a:t> </a:t>
            </a:r>
            <a:r>
              <a:rPr lang="en-US" dirty="0" err="1" smtClean="0"/>
              <a:t>vannak</a:t>
            </a:r>
            <a:r>
              <a:rPr lang="en-US" dirty="0" smtClean="0"/>
              <a:t> </a:t>
            </a:r>
            <a:r>
              <a:rPr lang="en-US" dirty="0" err="1" smtClean="0"/>
              <a:t>úgynevezett</a:t>
            </a:r>
            <a:r>
              <a:rPr lang="en-US" dirty="0" smtClean="0"/>
              <a:t> GPGPU </a:t>
            </a:r>
            <a:r>
              <a:rPr lang="en-US" dirty="0" err="1" smtClean="0"/>
              <a:t>lehetőségeink</a:t>
            </a:r>
            <a:r>
              <a:rPr lang="en-US" dirty="0" smtClean="0"/>
              <a:t> is (General Purpose GPU), </a:t>
            </a:r>
            <a:r>
              <a:rPr lang="en-US" dirty="0" err="1" smtClean="0"/>
              <a:t>ezek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úgynevezett</a:t>
            </a:r>
            <a:r>
              <a:rPr lang="en-US" dirty="0" smtClean="0"/>
              <a:t> Compute </a:t>
            </a:r>
            <a:r>
              <a:rPr lang="en-US" dirty="0" err="1" smtClean="0"/>
              <a:t>Shaderekben</a:t>
            </a:r>
            <a:r>
              <a:rPr lang="en-US" dirty="0" smtClean="0"/>
              <a:t> </a:t>
            </a:r>
            <a:r>
              <a:rPr lang="en-US" dirty="0" err="1" smtClean="0"/>
              <a:t>merülnek</a:t>
            </a:r>
            <a:r>
              <a:rPr lang="en-US" dirty="0" smtClean="0"/>
              <a:t> </a:t>
            </a:r>
            <a:r>
              <a:rPr lang="en-US" dirty="0" err="1" smtClean="0"/>
              <a:t>ki</a:t>
            </a:r>
            <a:r>
              <a:rPr lang="en-US" dirty="0" smtClean="0"/>
              <a:t>, </a:t>
            </a:r>
            <a:r>
              <a:rPr lang="en-US" dirty="0" err="1" smtClean="0"/>
              <a:t>erre</a:t>
            </a:r>
            <a:r>
              <a:rPr lang="en-US" dirty="0" smtClean="0"/>
              <a:t> </a:t>
            </a:r>
            <a:r>
              <a:rPr lang="en-US" dirty="0" err="1" smtClean="0"/>
              <a:t>úgy</a:t>
            </a:r>
            <a:r>
              <a:rPr lang="en-US" dirty="0" smtClean="0"/>
              <a:t> </a:t>
            </a:r>
            <a:r>
              <a:rPr lang="en-US" dirty="0" err="1" smtClean="0"/>
              <a:t>kell</a:t>
            </a:r>
            <a:r>
              <a:rPr lang="en-US" dirty="0" smtClean="0"/>
              <a:t> </a:t>
            </a:r>
            <a:r>
              <a:rPr lang="en-US" dirty="0" err="1" smtClean="0"/>
              <a:t>gondolni</a:t>
            </a:r>
            <a:r>
              <a:rPr lang="en-US" dirty="0" smtClean="0"/>
              <a:t>, </a:t>
            </a:r>
            <a:r>
              <a:rPr lang="en-US" dirty="0" err="1" smtClean="0"/>
              <a:t>hogy</a:t>
            </a:r>
            <a:r>
              <a:rPr lang="en-US" dirty="0" smtClean="0"/>
              <a:t> van </a:t>
            </a:r>
            <a:r>
              <a:rPr lang="en-US" dirty="0" err="1" smtClean="0"/>
              <a:t>egy</a:t>
            </a:r>
            <a:r>
              <a:rPr lang="en-US" dirty="0" smtClean="0"/>
              <a:t> Graphics* </a:t>
            </a:r>
            <a:r>
              <a:rPr lang="en-US" dirty="0" err="1" smtClean="0"/>
              <a:t>prefixelt</a:t>
            </a:r>
            <a:r>
              <a:rPr lang="en-US" dirty="0" smtClean="0"/>
              <a:t> </a:t>
            </a:r>
            <a:r>
              <a:rPr lang="en-US" dirty="0" err="1" smtClean="0"/>
              <a:t>része</a:t>
            </a:r>
            <a:r>
              <a:rPr lang="en-US" dirty="0" smtClean="0"/>
              <a:t> a DirectX-</a:t>
            </a:r>
            <a:r>
              <a:rPr lang="en-US" dirty="0" err="1" smtClean="0"/>
              <a:t>nek</a:t>
            </a:r>
            <a:r>
              <a:rPr lang="en-US" dirty="0" smtClean="0"/>
              <a:t> </a:t>
            </a:r>
            <a:r>
              <a:rPr lang="en-US" dirty="0" err="1" smtClean="0"/>
              <a:t>és</a:t>
            </a:r>
            <a:r>
              <a:rPr lang="en-US" dirty="0" smtClean="0"/>
              <a:t> van </a:t>
            </a:r>
            <a:r>
              <a:rPr lang="en-US" dirty="0" err="1" smtClean="0"/>
              <a:t>egy</a:t>
            </a:r>
            <a:r>
              <a:rPr lang="en-US" dirty="0" smtClean="0"/>
              <a:t> Compute* </a:t>
            </a:r>
            <a:r>
              <a:rPr lang="en-US" dirty="0" err="1" smtClean="0"/>
              <a:t>prefixelt</a:t>
            </a:r>
            <a:r>
              <a:rPr lang="en-US" dirty="0" smtClean="0"/>
              <a:t> </a:t>
            </a:r>
            <a:r>
              <a:rPr lang="en-US" dirty="0" err="1" smtClean="0"/>
              <a:t>része</a:t>
            </a:r>
            <a:r>
              <a:rPr lang="en-US" dirty="0" smtClean="0"/>
              <a:t>. A Compute </a:t>
            </a:r>
            <a:r>
              <a:rPr lang="en-US" dirty="0" err="1" smtClean="0"/>
              <a:t>oldala</a:t>
            </a:r>
            <a:r>
              <a:rPr lang="en-US" dirty="0" smtClean="0"/>
              <a:t> </a:t>
            </a:r>
            <a:r>
              <a:rPr lang="en-US" dirty="0" err="1" smtClean="0"/>
              <a:t>sokkal</a:t>
            </a:r>
            <a:r>
              <a:rPr lang="en-US" dirty="0" smtClean="0"/>
              <a:t> </a:t>
            </a:r>
            <a:r>
              <a:rPr lang="en-US" dirty="0" err="1" smtClean="0"/>
              <a:t>általánosabban</a:t>
            </a:r>
            <a:r>
              <a:rPr lang="en-US" dirty="0" smtClean="0"/>
              <a:t> van </a:t>
            </a:r>
            <a:r>
              <a:rPr lang="en-US" dirty="0" err="1" smtClean="0"/>
              <a:t>megadva</a:t>
            </a:r>
            <a:r>
              <a:rPr lang="en-US" dirty="0" smtClean="0"/>
              <a:t>, a Compute pipeline </a:t>
            </a:r>
            <a:r>
              <a:rPr lang="en-US" dirty="0" err="1" smtClean="0"/>
              <a:t>az</a:t>
            </a:r>
            <a:r>
              <a:rPr lang="en-US" dirty="0" smtClean="0"/>
              <a:t> 1 </a:t>
            </a:r>
            <a:r>
              <a:rPr lang="en-US" dirty="0" err="1" smtClean="0"/>
              <a:t>lépésből</a:t>
            </a:r>
            <a:r>
              <a:rPr lang="en-US" dirty="0" smtClean="0"/>
              <a:t> </a:t>
            </a:r>
            <a:r>
              <a:rPr lang="en-US" dirty="0" err="1" smtClean="0"/>
              <a:t>áll</a:t>
            </a:r>
            <a:r>
              <a:rPr lang="en-US" dirty="0" smtClean="0"/>
              <a:t>, </a:t>
            </a:r>
            <a:r>
              <a:rPr lang="en-US" dirty="0" err="1" smtClean="0"/>
              <a:t>míg</a:t>
            </a:r>
            <a:r>
              <a:rPr lang="en-US" dirty="0" smtClean="0"/>
              <a:t> a </a:t>
            </a:r>
            <a:r>
              <a:rPr lang="en-US" dirty="0" err="1" smtClean="0"/>
              <a:t>grafikus</a:t>
            </a:r>
            <a:r>
              <a:rPr lang="en-US" dirty="0" smtClean="0"/>
              <a:t> pipeline </a:t>
            </a:r>
            <a:r>
              <a:rPr lang="en-US" dirty="0" err="1" smtClean="0"/>
              <a:t>igen</a:t>
            </a:r>
            <a:r>
              <a:rPr lang="en-US" dirty="0" smtClean="0"/>
              <a:t> </a:t>
            </a:r>
            <a:r>
              <a:rPr lang="en-US" dirty="0" err="1" smtClean="0"/>
              <a:t>sok</a:t>
            </a:r>
            <a:r>
              <a:rPr lang="en-US" dirty="0" smtClean="0"/>
              <a:t> </a:t>
            </a:r>
            <a:r>
              <a:rPr lang="en-US" dirty="0" err="1" smtClean="0"/>
              <a:t>transzformáción</a:t>
            </a:r>
            <a:r>
              <a:rPr lang="en-US" dirty="0" smtClean="0"/>
              <a:t> </a:t>
            </a:r>
            <a:r>
              <a:rPr lang="en-US" dirty="0" err="1" smtClean="0"/>
              <a:t>megy</a:t>
            </a:r>
            <a:r>
              <a:rPr lang="en-US" dirty="0" smtClean="0"/>
              <a:t> </a:t>
            </a:r>
            <a:r>
              <a:rPr lang="en-US" dirty="0" err="1" smtClean="0"/>
              <a:t>át</a:t>
            </a:r>
            <a:r>
              <a:rPr lang="en-US" dirty="0" smtClean="0"/>
              <a:t>, mire </a:t>
            </a:r>
            <a:r>
              <a:rPr lang="en-US" dirty="0" err="1" smtClean="0"/>
              <a:t>kép</a:t>
            </a:r>
            <a:r>
              <a:rPr lang="en-US" dirty="0" smtClean="0"/>
              <a:t> </a:t>
            </a:r>
            <a:r>
              <a:rPr lang="en-US" dirty="0" err="1" smtClean="0"/>
              <a:t>lesz</a:t>
            </a:r>
            <a:r>
              <a:rPr lang="en-US" dirty="0" smtClean="0"/>
              <a:t> </a:t>
            </a:r>
            <a:r>
              <a:rPr lang="en-US" dirty="0" err="1" smtClean="0"/>
              <a:t>belőle</a:t>
            </a:r>
            <a:r>
              <a:rPr lang="en-US" dirty="0" smtClean="0"/>
              <a:t>. A Compute </a:t>
            </a:r>
            <a:r>
              <a:rPr lang="en-US" dirty="0" err="1" smtClean="0"/>
              <a:t>oldalt</a:t>
            </a:r>
            <a:r>
              <a:rPr lang="en-US" dirty="0" smtClean="0"/>
              <a:t> </a:t>
            </a:r>
            <a:r>
              <a:rPr lang="en-US" dirty="0" err="1" smtClean="0"/>
              <a:t>többet</a:t>
            </a:r>
            <a:r>
              <a:rPr lang="en-US" dirty="0" smtClean="0"/>
              <a:t> </a:t>
            </a:r>
            <a:r>
              <a:rPr lang="en-US" dirty="0" err="1" smtClean="0"/>
              <a:t>nem</a:t>
            </a:r>
            <a:r>
              <a:rPr lang="en-US" dirty="0" smtClean="0"/>
              <a:t> </a:t>
            </a:r>
            <a:r>
              <a:rPr lang="en-US" dirty="0" err="1" smtClean="0"/>
              <a:t>fogjuk</a:t>
            </a:r>
            <a:r>
              <a:rPr lang="en-US" dirty="0" smtClean="0"/>
              <a:t> </a:t>
            </a:r>
            <a:r>
              <a:rPr lang="en-US" dirty="0" err="1" smtClean="0"/>
              <a:t>megemlíteni</a:t>
            </a:r>
            <a:r>
              <a:rPr lang="en-US" dirty="0" smtClean="0"/>
              <a:t>.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err="1" smtClean="0"/>
              <a:t>Milyen</a:t>
            </a:r>
            <a:r>
              <a:rPr lang="en-US" dirty="0" smtClean="0"/>
              <a:t> </a:t>
            </a:r>
            <a:r>
              <a:rPr lang="en-US" dirty="0" err="1" smtClean="0"/>
              <a:t>lehetőségeink</a:t>
            </a:r>
            <a:r>
              <a:rPr lang="en-US" dirty="0" smtClean="0"/>
              <a:t> </a:t>
            </a:r>
            <a:r>
              <a:rPr lang="en-US" dirty="0" err="1" smtClean="0"/>
              <a:t>vannak</a:t>
            </a:r>
            <a:r>
              <a:rPr lang="en-US" dirty="0" smtClean="0"/>
              <a:t> Root </a:t>
            </a:r>
            <a:r>
              <a:rPr lang="en-US" dirty="0" err="1" smtClean="0"/>
              <a:t>Paraméterekkel</a:t>
            </a:r>
            <a:r>
              <a:rPr lang="en-US" dirty="0" smtClean="0"/>
              <a:t>?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Constant: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egyszer</a:t>
            </a:r>
            <a:r>
              <a:rPr lang="hu-HU" dirty="0" smtClean="0"/>
              <a:t>ű</a:t>
            </a:r>
            <a:r>
              <a:rPr lang="en-US" dirty="0" smtClean="0"/>
              <a:t> 32bites </a:t>
            </a:r>
            <a:r>
              <a:rPr lang="en-US" dirty="0" err="1" smtClean="0"/>
              <a:t>constans</a:t>
            </a:r>
            <a:r>
              <a:rPr lang="en-US" dirty="0" smtClean="0"/>
              <a:t>,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indirekciót</a:t>
            </a:r>
            <a:r>
              <a:rPr lang="en-US" dirty="0" smtClean="0"/>
              <a:t> </a:t>
            </a:r>
            <a:r>
              <a:rPr lang="en-US" dirty="0" err="1" smtClean="0"/>
              <a:t>jelent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SRV/CBV/UAV/Sampler: </a:t>
            </a:r>
            <a:r>
              <a:rPr lang="en-US" dirty="0" err="1" smtClean="0"/>
              <a:t>különböző</a:t>
            </a:r>
            <a:r>
              <a:rPr lang="en-US" dirty="0" smtClean="0"/>
              <a:t> View-ok </a:t>
            </a:r>
            <a:r>
              <a:rPr lang="en-US" dirty="0" err="1" smtClean="0"/>
              <a:t>átadása</a:t>
            </a:r>
            <a:r>
              <a:rPr lang="en-US" dirty="0" smtClean="0"/>
              <a:t> a </a:t>
            </a:r>
            <a:r>
              <a:rPr lang="en-US" dirty="0" err="1" smtClean="0"/>
              <a:t>pipelinenak</a:t>
            </a:r>
            <a:r>
              <a:rPr lang="en-US" dirty="0" smtClean="0"/>
              <a:t>, </a:t>
            </a:r>
            <a:r>
              <a:rPr lang="en-US" dirty="0" err="1" smtClean="0"/>
              <a:t>egyetlen</a:t>
            </a:r>
            <a:r>
              <a:rPr lang="en-US" dirty="0" smtClean="0"/>
              <a:t> </a:t>
            </a:r>
            <a:r>
              <a:rPr lang="en-US" dirty="0" err="1" smtClean="0"/>
              <a:t>indirekciót</a:t>
            </a:r>
            <a:r>
              <a:rPr lang="en-US" dirty="0" smtClean="0"/>
              <a:t> </a:t>
            </a:r>
            <a:r>
              <a:rPr lang="en-US" dirty="0" err="1" smtClean="0"/>
              <a:t>jelent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DescriptorTable</a:t>
            </a:r>
            <a:r>
              <a:rPr lang="en-US" dirty="0" smtClean="0"/>
              <a:t>: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előző</a:t>
            </a:r>
            <a:r>
              <a:rPr lang="en-US" dirty="0" smtClean="0"/>
              <a:t> SRV/CBV/UAV/Sampler </a:t>
            </a:r>
            <a:r>
              <a:rPr lang="en-US" dirty="0" err="1" smtClean="0"/>
              <a:t>kombónak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listája</a:t>
            </a:r>
            <a:r>
              <a:rPr lang="en-US" dirty="0" smtClean="0"/>
              <a:t>, </a:t>
            </a:r>
            <a:r>
              <a:rPr lang="en-US" dirty="0" err="1" smtClean="0"/>
              <a:t>tehát</a:t>
            </a:r>
            <a:r>
              <a:rPr lang="en-US" dirty="0" smtClean="0"/>
              <a:t> </a:t>
            </a:r>
            <a:r>
              <a:rPr lang="en-US" dirty="0" err="1" smtClean="0"/>
              <a:t>kettős</a:t>
            </a:r>
            <a:r>
              <a:rPr lang="en-US" dirty="0" smtClean="0"/>
              <a:t> </a:t>
            </a:r>
            <a:r>
              <a:rPr lang="en-US" dirty="0" err="1" smtClean="0"/>
              <a:t>indirekciót</a:t>
            </a:r>
            <a:r>
              <a:rPr lang="en-US" dirty="0" smtClean="0"/>
              <a:t> </a:t>
            </a:r>
            <a:r>
              <a:rPr lang="en-US" dirty="0" err="1" smtClean="0"/>
              <a:t>jelent</a:t>
            </a: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(Best </a:t>
            </a:r>
            <a:r>
              <a:rPr lang="en-US" dirty="0" err="1" smtClean="0"/>
              <a:t>practisenek</a:t>
            </a:r>
            <a:r>
              <a:rPr lang="en-US" dirty="0" smtClean="0"/>
              <a:t> </a:t>
            </a:r>
            <a:r>
              <a:rPr lang="en-US" dirty="0" err="1" smtClean="0"/>
              <a:t>minősül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, ha </a:t>
            </a:r>
            <a:r>
              <a:rPr lang="en-US" dirty="0" err="1" smtClean="0"/>
              <a:t>egy</a:t>
            </a:r>
            <a:r>
              <a:rPr lang="en-US" dirty="0" smtClean="0"/>
              <a:t> root </a:t>
            </a:r>
            <a:r>
              <a:rPr lang="en-US" dirty="0" err="1" smtClean="0"/>
              <a:t>paramétert</a:t>
            </a:r>
            <a:r>
              <a:rPr lang="en-US" dirty="0" smtClean="0"/>
              <a:t> a </a:t>
            </a:r>
            <a:r>
              <a:rPr lang="en-US" dirty="0" err="1" smtClean="0"/>
              <a:t>lehető</a:t>
            </a:r>
            <a:r>
              <a:rPr lang="en-US" dirty="0" smtClean="0"/>
              <a:t> </a:t>
            </a:r>
            <a:r>
              <a:rPr lang="en-US" dirty="0" err="1" smtClean="0"/>
              <a:t>legritkábban</a:t>
            </a:r>
            <a:r>
              <a:rPr lang="en-US" dirty="0" smtClean="0"/>
              <a:t> </a:t>
            </a:r>
            <a:r>
              <a:rPr lang="en-US" dirty="0" err="1" smtClean="0"/>
              <a:t>változtatunk</a:t>
            </a:r>
            <a:r>
              <a:rPr lang="en-US" dirty="0" smtClean="0"/>
              <a:t>, </a:t>
            </a:r>
            <a:r>
              <a:rPr lang="en-US" dirty="0" err="1" smtClean="0"/>
              <a:t>és</a:t>
            </a:r>
            <a:r>
              <a:rPr lang="en-US" dirty="0" smtClean="0"/>
              <a:t> </a:t>
            </a:r>
            <a:r>
              <a:rPr lang="en-US" dirty="0" err="1" smtClean="0"/>
              <a:t>minnél</a:t>
            </a:r>
            <a:r>
              <a:rPr lang="en-US" dirty="0" smtClean="0"/>
              <a:t> </a:t>
            </a:r>
            <a:r>
              <a:rPr lang="en-US" dirty="0" err="1" smtClean="0"/>
              <a:t>ritkábban</a:t>
            </a:r>
            <a:r>
              <a:rPr lang="en-US" dirty="0" smtClean="0"/>
              <a:t> </a:t>
            </a:r>
            <a:r>
              <a:rPr lang="en-US" dirty="0" err="1" smtClean="0"/>
              <a:t>változtatjuk</a:t>
            </a:r>
            <a:r>
              <a:rPr lang="en-US" dirty="0" smtClean="0"/>
              <a:t> </a:t>
            </a:r>
            <a:r>
              <a:rPr lang="en-US" dirty="0" err="1" smtClean="0"/>
              <a:t>annál</a:t>
            </a:r>
            <a:r>
              <a:rPr lang="en-US" dirty="0" smtClean="0"/>
              <a:t> </a:t>
            </a:r>
            <a:r>
              <a:rPr lang="en-US" dirty="0" err="1" smtClean="0"/>
              <a:t>hátrébb</a:t>
            </a:r>
            <a:r>
              <a:rPr lang="en-US" dirty="0" smtClean="0"/>
              <a:t> van a </a:t>
            </a:r>
            <a:r>
              <a:rPr lang="en-US" dirty="0" err="1" smtClean="0"/>
              <a:t>listában</a:t>
            </a:r>
            <a:r>
              <a:rPr lang="en-US" dirty="0" smtClean="0"/>
              <a:t>, </a:t>
            </a:r>
            <a:r>
              <a:rPr lang="en-US" dirty="0" err="1" smtClean="0"/>
              <a:t>ez</a:t>
            </a:r>
            <a:r>
              <a:rPr lang="en-US" dirty="0" smtClean="0"/>
              <a:t> </a:t>
            </a:r>
            <a:r>
              <a:rPr lang="en-US" dirty="0" err="1" smtClean="0"/>
              <a:t>csak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érdekesség</a:t>
            </a:r>
            <a:r>
              <a:rPr lang="en-US" dirty="0" smtClean="0"/>
              <a:t>, mi </a:t>
            </a:r>
            <a:r>
              <a:rPr lang="en-US" dirty="0" err="1" smtClean="0"/>
              <a:t>nem</a:t>
            </a:r>
            <a:r>
              <a:rPr lang="en-US" dirty="0" smtClean="0"/>
              <a:t> </a:t>
            </a:r>
            <a:r>
              <a:rPr lang="en-US" dirty="0" err="1" smtClean="0"/>
              <a:t>fogunk</a:t>
            </a:r>
            <a:r>
              <a:rPr lang="en-US" dirty="0" smtClean="0"/>
              <a:t> </a:t>
            </a:r>
            <a:r>
              <a:rPr lang="en-US" dirty="0" err="1" smtClean="0"/>
              <a:t>ilyennel</a:t>
            </a:r>
            <a:r>
              <a:rPr lang="en-US" dirty="0" smtClean="0"/>
              <a:t> </a:t>
            </a:r>
            <a:r>
              <a:rPr lang="en-US" dirty="0" err="1" smtClean="0"/>
              <a:t>foglalkozni</a:t>
            </a:r>
            <a:r>
              <a:rPr lang="en-US" dirty="0" smtClean="0"/>
              <a:t>)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23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Sajnos</a:t>
            </a:r>
            <a:r>
              <a:rPr lang="en-US" dirty="0"/>
              <a:t> a Root Signature-</a:t>
            </a:r>
            <a:r>
              <a:rPr lang="en-US" dirty="0" err="1"/>
              <a:t>öket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stringként</a:t>
            </a:r>
            <a:r>
              <a:rPr lang="en-US" dirty="0"/>
              <a:t> </a:t>
            </a:r>
            <a:r>
              <a:rPr lang="en-US" dirty="0" err="1"/>
              <a:t>kellene</a:t>
            </a:r>
            <a:r>
              <a:rPr lang="en-US" dirty="0"/>
              <a:t> </a:t>
            </a:r>
            <a:r>
              <a:rPr lang="en-US" dirty="0" err="1"/>
              <a:t>átadni</a:t>
            </a:r>
            <a:r>
              <a:rPr lang="en-US" dirty="0"/>
              <a:t> a [</a:t>
            </a:r>
            <a:r>
              <a:rPr lang="en-US" dirty="0" err="1"/>
              <a:t>RootSignature</a:t>
            </a:r>
            <a:r>
              <a:rPr lang="en-US" dirty="0"/>
              <a:t>(“”)] </a:t>
            </a:r>
            <a:r>
              <a:rPr lang="en-US" dirty="0" err="1"/>
              <a:t>attribútumba</a:t>
            </a:r>
            <a:r>
              <a:rPr lang="en-US" dirty="0"/>
              <a:t>, de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valamennyire</a:t>
            </a:r>
            <a:r>
              <a:rPr lang="en-US" dirty="0"/>
              <a:t> </a:t>
            </a:r>
            <a:r>
              <a:rPr lang="en-US" dirty="0" err="1"/>
              <a:t>újrahasználható</a:t>
            </a:r>
            <a:r>
              <a:rPr lang="en-US" dirty="0"/>
              <a:t> </a:t>
            </a:r>
            <a:r>
              <a:rPr lang="en-US" dirty="0" err="1"/>
              <a:t>legyen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preprocesszor</a:t>
            </a:r>
            <a:r>
              <a:rPr lang="en-US" dirty="0"/>
              <a:t> </a:t>
            </a:r>
            <a:r>
              <a:rPr lang="en-US" dirty="0" err="1"/>
              <a:t>makrókba</a:t>
            </a:r>
            <a:r>
              <a:rPr lang="en-US" dirty="0"/>
              <a:t> </a:t>
            </a:r>
            <a:r>
              <a:rPr lang="en-US" dirty="0" err="1"/>
              <a:t>pakoljuk</a:t>
            </a:r>
            <a:r>
              <a:rPr lang="en-US" dirty="0"/>
              <a:t> </a:t>
            </a:r>
            <a:r>
              <a:rPr lang="en-US" dirty="0" err="1"/>
              <a:t>azokat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**VIGYÁZAT**:</a:t>
            </a:r>
            <a:r>
              <a:rPr lang="en-US" dirty="0"/>
              <a:t> </a:t>
            </a:r>
            <a:r>
              <a:rPr lang="en-US" dirty="0" err="1"/>
              <a:t>mivel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preprocesszor</a:t>
            </a:r>
            <a:r>
              <a:rPr lang="en-US" dirty="0"/>
              <a:t> </a:t>
            </a:r>
            <a:r>
              <a:rPr lang="en-US" dirty="0" err="1"/>
              <a:t>makró</a:t>
            </a:r>
            <a:r>
              <a:rPr lang="en-US" dirty="0"/>
              <a:t>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sorban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lennie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 \ </a:t>
            </a:r>
            <a:r>
              <a:rPr lang="en-US" dirty="0" err="1"/>
              <a:t>jellel</a:t>
            </a:r>
            <a:r>
              <a:rPr lang="en-US" dirty="0"/>
              <a:t> </a:t>
            </a:r>
            <a:r>
              <a:rPr lang="en-US" dirty="0" err="1"/>
              <a:t>tördelve</a:t>
            </a:r>
            <a:r>
              <a:rPr lang="en-US" dirty="0"/>
              <a:t>, ha </a:t>
            </a:r>
            <a:r>
              <a:rPr lang="en-US" dirty="0" err="1"/>
              <a:t>utóbbit</a:t>
            </a:r>
            <a:r>
              <a:rPr lang="en-US" dirty="0"/>
              <a:t> </a:t>
            </a:r>
            <a:r>
              <a:rPr lang="en-US" dirty="0" err="1"/>
              <a:t>választod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sort </a:t>
            </a:r>
            <a:r>
              <a:rPr lang="en-US" dirty="0" err="1"/>
              <a:t>külön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idézőjelezned</a:t>
            </a:r>
            <a:r>
              <a:rPr lang="en-US" dirty="0"/>
              <a:t> (</a:t>
            </a:r>
            <a:r>
              <a:rPr lang="en-US" dirty="0" err="1"/>
              <a:t>egymás</a:t>
            </a:r>
            <a:r>
              <a:rPr lang="en-US" dirty="0"/>
              <a:t> </a:t>
            </a:r>
            <a:r>
              <a:rPr lang="en-US" dirty="0" err="1"/>
              <a:t>mellé</a:t>
            </a:r>
            <a:r>
              <a:rPr lang="en-US" dirty="0"/>
              <a:t> </a:t>
            </a:r>
            <a:r>
              <a:rPr lang="en-US" dirty="0" err="1"/>
              <a:t>írt</a:t>
            </a:r>
            <a:r>
              <a:rPr lang="en-US" dirty="0"/>
              <a:t> string </a:t>
            </a:r>
            <a:r>
              <a:rPr lang="en-US" dirty="0" err="1"/>
              <a:t>literálokat</a:t>
            </a:r>
            <a:r>
              <a:rPr lang="en-US" dirty="0"/>
              <a:t> </a:t>
            </a:r>
            <a:r>
              <a:rPr lang="en-US" dirty="0" err="1"/>
              <a:t>összevonja</a:t>
            </a:r>
            <a:r>
              <a:rPr lang="en-US" dirty="0"/>
              <a:t> a </a:t>
            </a:r>
            <a:r>
              <a:rPr lang="en-US" dirty="0" err="1"/>
              <a:t>fordító</a:t>
            </a:r>
            <a:r>
              <a:rPr lang="en-US" dirty="0"/>
              <a:t>). A </a:t>
            </a:r>
            <a:r>
              <a:rPr lang="en-US" dirty="0" err="1"/>
              <a:t>dián</a:t>
            </a:r>
            <a:r>
              <a:rPr lang="en-US" dirty="0"/>
              <a:t> </a:t>
            </a:r>
            <a:r>
              <a:rPr lang="en-US" dirty="0" err="1"/>
              <a:t>azért</a:t>
            </a:r>
            <a:r>
              <a:rPr lang="en-US" dirty="0"/>
              <a:t> van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sorba</a:t>
            </a:r>
            <a:r>
              <a:rPr lang="en-US" dirty="0"/>
              <a:t> </a:t>
            </a:r>
            <a:r>
              <a:rPr lang="en-US" dirty="0" err="1"/>
              <a:t>szedve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látszódjanak</a:t>
            </a:r>
            <a:r>
              <a:rPr lang="en-US" dirty="0"/>
              <a:t> a </a:t>
            </a:r>
            <a:r>
              <a:rPr lang="en-US" dirty="0" err="1"/>
              <a:t>paraméterek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Létrehozunk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Root Signature-t RootSig2 </a:t>
            </a:r>
            <a:r>
              <a:rPr lang="en-US" dirty="0" err="1"/>
              <a:t>néven</a:t>
            </a:r>
            <a:r>
              <a:rPr lang="en-US" dirty="0"/>
              <a:t>, </a:t>
            </a:r>
            <a:r>
              <a:rPr lang="en-US" dirty="0" err="1"/>
              <a:t>szokásos</a:t>
            </a:r>
            <a:r>
              <a:rPr lang="en-US" dirty="0"/>
              <a:t> flag-et </a:t>
            </a:r>
            <a:r>
              <a:rPr lang="en-US" dirty="0" err="1"/>
              <a:t>beállítjuk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paramétereket</a:t>
            </a:r>
            <a:r>
              <a:rPr lang="en-US" dirty="0"/>
              <a:t> </a:t>
            </a:r>
            <a:r>
              <a:rPr lang="en-US" dirty="0" err="1"/>
              <a:t>felsoroljuk</a:t>
            </a:r>
            <a:r>
              <a:rPr lang="en-US" dirty="0"/>
              <a:t>:</a:t>
            </a:r>
          </a:p>
          <a:p>
            <a:r>
              <a:rPr lang="en-US" dirty="0"/>
              <a:t>0.   </a:t>
            </a:r>
            <a:r>
              <a:rPr lang="en-US" dirty="0" err="1"/>
              <a:t>paraméter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CBV (Constant Buffer View) </a:t>
            </a:r>
            <a:r>
              <a:rPr lang="en-US" dirty="0" err="1"/>
              <a:t>lesz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a b0 </a:t>
            </a:r>
            <a:r>
              <a:rPr lang="en-US" dirty="0" err="1"/>
              <a:t>regiszterbe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bindolva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paraméter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DescriptorTable-lesz</a:t>
            </a:r>
            <a:r>
              <a:rPr lang="en-US" dirty="0"/>
              <a:t>, </a:t>
            </a:r>
            <a:r>
              <a:rPr lang="en-US" dirty="0" err="1"/>
              <a:t>amelynek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első</a:t>
            </a:r>
            <a:r>
              <a:rPr lang="en-US" dirty="0"/>
              <a:t> </a:t>
            </a:r>
            <a:r>
              <a:rPr lang="en-US" dirty="0" err="1"/>
              <a:t>bejegyzése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SRV (Shader Resource View) </a:t>
            </a:r>
            <a:r>
              <a:rPr lang="en-US" dirty="0" err="1"/>
              <a:t>lesz</a:t>
            </a:r>
            <a:r>
              <a:rPr lang="en-US" dirty="0"/>
              <a:t> a t0 </a:t>
            </a:r>
            <a:r>
              <a:rPr lang="en-US" dirty="0" err="1"/>
              <a:t>regiszterben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darab</a:t>
            </a:r>
            <a:r>
              <a:rPr lang="en-US" dirty="0"/>
              <a:t> </a:t>
            </a:r>
            <a:r>
              <a:rPr lang="en-US" dirty="0" err="1"/>
              <a:t>descriptora</a:t>
            </a:r>
            <a:r>
              <a:rPr lang="en-US" dirty="0"/>
              <a:t> van.</a:t>
            </a:r>
          </a:p>
          <a:p>
            <a:pPr marL="228600" indent="-228600">
              <a:buAutoNum type="arabicPeriod" startAt="2"/>
            </a:pPr>
            <a:r>
              <a:rPr lang="en-US" dirty="0"/>
              <a:t>“</a:t>
            </a:r>
            <a:r>
              <a:rPr lang="en-US" dirty="0" err="1"/>
              <a:t>paraméter</a:t>
            </a:r>
            <a:r>
              <a:rPr lang="en-US" dirty="0"/>
              <a:t>”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static sampler </a:t>
            </a:r>
            <a:r>
              <a:rPr lang="en-US" dirty="0" err="1"/>
              <a:t>definíció</a:t>
            </a:r>
            <a:r>
              <a:rPr lang="en-US" dirty="0"/>
              <a:t>, </a:t>
            </a:r>
            <a:r>
              <a:rPr lang="en-US" dirty="0" err="1"/>
              <a:t>egy</a:t>
            </a:r>
            <a:r>
              <a:rPr lang="en-US" dirty="0"/>
              <a:t> static sampler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számít</a:t>
            </a:r>
            <a:r>
              <a:rPr lang="en-US" dirty="0"/>
              <a:t> </a:t>
            </a:r>
            <a:r>
              <a:rPr lang="en-US" dirty="0" err="1"/>
              <a:t>paraméternek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a root signature </a:t>
            </a:r>
            <a:r>
              <a:rPr lang="en-US" dirty="0" err="1"/>
              <a:t>mindössze</a:t>
            </a:r>
            <a:r>
              <a:rPr lang="en-US" dirty="0"/>
              <a:t> 2 </a:t>
            </a:r>
            <a:r>
              <a:rPr lang="en-US" dirty="0" err="1"/>
              <a:t>argumentumot</a:t>
            </a:r>
            <a:r>
              <a:rPr lang="en-US" dirty="0"/>
              <a:t> </a:t>
            </a:r>
            <a:r>
              <a:rPr lang="en-US" dirty="0" err="1"/>
              <a:t>fogad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el.</a:t>
            </a:r>
          </a:p>
          <a:p>
            <a:pPr marL="228600" indent="-228600">
              <a:buAutoNum type="arabicPeriod" startAt="2"/>
            </a:pPr>
            <a:endParaRPr lang="en-US" dirty="0"/>
          </a:p>
          <a:p>
            <a:pPr marL="0" indent="0">
              <a:buNone/>
            </a:pPr>
            <a:r>
              <a:rPr lang="en-US" dirty="0"/>
              <a:t>Az 1. </a:t>
            </a:r>
            <a:r>
              <a:rPr lang="en-US" dirty="0" err="1"/>
              <a:t>paraméternél</a:t>
            </a:r>
            <a:r>
              <a:rPr lang="en-US" dirty="0"/>
              <a:t> </a:t>
            </a:r>
            <a:r>
              <a:rPr lang="en-US" dirty="0" err="1"/>
              <a:t>érezhető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felesleges</a:t>
            </a:r>
            <a:r>
              <a:rPr lang="en-US" dirty="0"/>
              <a:t> a </a:t>
            </a:r>
            <a:r>
              <a:rPr lang="en-US" dirty="0" err="1"/>
              <a:t>DescriptorTable</a:t>
            </a:r>
            <a:r>
              <a:rPr lang="en-US" dirty="0"/>
              <a:t>, </a:t>
            </a:r>
            <a:r>
              <a:rPr lang="en-US" dirty="0" err="1"/>
              <a:t>hiszen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bejegyzés</a:t>
            </a:r>
            <a:r>
              <a:rPr lang="en-US" dirty="0"/>
              <a:t> van benne, </a:t>
            </a:r>
            <a:r>
              <a:rPr lang="en-US" dirty="0" err="1"/>
              <a:t>miért</a:t>
            </a:r>
            <a:r>
              <a:rPr lang="en-US" dirty="0"/>
              <a:t> </a:t>
            </a:r>
            <a:r>
              <a:rPr lang="en-US" dirty="0" err="1"/>
              <a:t>hoznánk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elemnek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listát</a:t>
            </a:r>
            <a:r>
              <a:rPr lang="en-US" dirty="0"/>
              <a:t>? A </a:t>
            </a:r>
            <a:r>
              <a:rPr lang="en-US" dirty="0" err="1"/>
              <a:t>helyzet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ha </a:t>
            </a:r>
            <a:r>
              <a:rPr lang="en-US" dirty="0" err="1"/>
              <a:t>simán</a:t>
            </a:r>
            <a:r>
              <a:rPr lang="en-US" dirty="0"/>
              <a:t> SRV(t0)-t </a:t>
            </a:r>
            <a:r>
              <a:rPr lang="en-US" dirty="0" err="1"/>
              <a:t>írnánk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fordulna</a:t>
            </a:r>
            <a:r>
              <a:rPr lang="en-US" dirty="0"/>
              <a:t> le a HLSL </a:t>
            </a:r>
            <a:r>
              <a:rPr lang="en-US" dirty="0" err="1"/>
              <a:t>kód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root </a:t>
            </a:r>
            <a:r>
              <a:rPr lang="en-US" dirty="0" err="1"/>
              <a:t>paraméterként</a:t>
            </a:r>
            <a:r>
              <a:rPr lang="en-US" dirty="0"/>
              <a:t> </a:t>
            </a:r>
            <a:r>
              <a:rPr lang="en-US" dirty="0" err="1"/>
              <a:t>textúra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, </a:t>
            </a:r>
            <a:r>
              <a:rPr lang="en-US" dirty="0" err="1"/>
              <a:t>csak</a:t>
            </a:r>
            <a:r>
              <a:rPr lang="en-US" dirty="0"/>
              <a:t> Raw </a:t>
            </a:r>
            <a:r>
              <a:rPr lang="en-US" dirty="0" err="1"/>
              <a:t>vagy</a:t>
            </a:r>
            <a:r>
              <a:rPr lang="en-US" dirty="0"/>
              <a:t> Structured Buffer </a:t>
            </a:r>
            <a:r>
              <a:rPr lang="en-US" dirty="0" err="1"/>
              <a:t>típus</a:t>
            </a:r>
            <a:r>
              <a:rPr lang="en-US" dirty="0"/>
              <a:t>.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azzal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mi a Pixel </a:t>
            </a:r>
            <a:r>
              <a:rPr lang="en-US" dirty="0" err="1"/>
              <a:t>Shaderben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Texture2D-t </a:t>
            </a:r>
            <a:r>
              <a:rPr lang="en-US" dirty="0" err="1"/>
              <a:t>definiálunk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t0 </a:t>
            </a:r>
            <a:r>
              <a:rPr lang="en-US" dirty="0" err="1"/>
              <a:t>regiszterbe</a:t>
            </a:r>
            <a:r>
              <a:rPr lang="en-US" dirty="0"/>
              <a:t>, </a:t>
            </a:r>
            <a:r>
              <a:rPr lang="en-US" dirty="0" err="1"/>
              <a:t>azzal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érjük</a:t>
            </a:r>
            <a:r>
              <a:rPr lang="en-US" dirty="0"/>
              <a:t> el, </a:t>
            </a:r>
            <a:r>
              <a:rPr lang="en-US" dirty="0" err="1"/>
              <a:t>hogy</a:t>
            </a:r>
            <a:r>
              <a:rPr lang="en-US" dirty="0"/>
              <a:t> a Root </a:t>
            </a:r>
            <a:r>
              <a:rPr lang="en-US" dirty="0" err="1"/>
              <a:t>Signatureben</a:t>
            </a:r>
            <a:r>
              <a:rPr lang="en-US" dirty="0"/>
              <a:t> </a:t>
            </a:r>
            <a:r>
              <a:rPr lang="en-US" dirty="0" err="1"/>
              <a:t>muszáj</a:t>
            </a:r>
            <a:r>
              <a:rPr lang="en-US" dirty="0"/>
              <a:t> </a:t>
            </a:r>
            <a:r>
              <a:rPr lang="en-US" dirty="0" err="1"/>
              <a:t>descriptorTable</a:t>
            </a:r>
            <a:r>
              <a:rPr lang="en-US" dirty="0"/>
              <a:t>-t </a:t>
            </a:r>
            <a:r>
              <a:rPr lang="en-US" dirty="0" err="1"/>
              <a:t>használnunk</a:t>
            </a:r>
            <a:r>
              <a:rPr lang="en-US" dirty="0"/>
              <a:t> ha a t0 </a:t>
            </a:r>
            <a:r>
              <a:rPr lang="en-US" dirty="0" err="1"/>
              <a:t>regiszterre</a:t>
            </a:r>
            <a:r>
              <a:rPr lang="en-US" dirty="0"/>
              <a:t> </a:t>
            </a:r>
            <a:r>
              <a:rPr lang="en-US" dirty="0" err="1"/>
              <a:t>akarunk</a:t>
            </a:r>
            <a:r>
              <a:rPr lang="en-US" dirty="0"/>
              <a:t> SRV-t </a:t>
            </a:r>
            <a:r>
              <a:rPr lang="en-US" dirty="0" err="1"/>
              <a:t>bindolni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251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Itt</a:t>
            </a:r>
            <a:r>
              <a:rPr lang="en-US" dirty="0"/>
              <a:t> a </a:t>
            </a:r>
            <a:r>
              <a:rPr lang="en-US" dirty="0" err="1"/>
              <a:t>pirossal</a:t>
            </a:r>
            <a:r>
              <a:rPr lang="en-US" dirty="0"/>
              <a:t> </a:t>
            </a:r>
            <a:r>
              <a:rPr lang="en-US" dirty="0" err="1"/>
              <a:t>szedett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a </a:t>
            </a:r>
            <a:r>
              <a:rPr lang="en-US" dirty="0" err="1"/>
              <a:t>változtatás</a:t>
            </a:r>
            <a:r>
              <a:rPr lang="en-US" dirty="0"/>
              <a:t>, </a:t>
            </a:r>
            <a:r>
              <a:rPr lang="en-US" dirty="0" err="1"/>
              <a:t>amellyel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érjük</a:t>
            </a:r>
            <a:r>
              <a:rPr lang="en-US" dirty="0"/>
              <a:t> el, </a:t>
            </a:r>
            <a:r>
              <a:rPr lang="en-US" dirty="0" err="1"/>
              <a:t>hogy</a:t>
            </a:r>
            <a:r>
              <a:rPr lang="en-US" dirty="0"/>
              <a:t> a Vertex Shader </a:t>
            </a:r>
            <a:r>
              <a:rPr lang="en-US" dirty="0" err="1"/>
              <a:t>kiadja</a:t>
            </a:r>
            <a:r>
              <a:rPr lang="en-US" dirty="0"/>
              <a:t> a </a:t>
            </a:r>
            <a:r>
              <a:rPr lang="en-US" dirty="0" err="1"/>
              <a:t>vertexekhez</a:t>
            </a:r>
            <a:r>
              <a:rPr lang="en-US" dirty="0"/>
              <a:t> </a:t>
            </a:r>
            <a:r>
              <a:rPr lang="en-US" dirty="0" err="1"/>
              <a:t>tartozó</a:t>
            </a:r>
            <a:r>
              <a:rPr lang="en-US" dirty="0"/>
              <a:t> </a:t>
            </a:r>
            <a:r>
              <a:rPr lang="en-US" dirty="0" err="1"/>
              <a:t>textúra</a:t>
            </a:r>
            <a:r>
              <a:rPr lang="en-US" dirty="0"/>
              <a:t> </a:t>
            </a:r>
            <a:r>
              <a:rPr lang="en-US" dirty="0" err="1"/>
              <a:t>koordinátát</a:t>
            </a:r>
            <a:r>
              <a:rPr lang="en-US" dirty="0"/>
              <a:t>,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PS-ben </a:t>
            </a:r>
            <a:r>
              <a:rPr lang="en-US" dirty="0" err="1"/>
              <a:t>felhasználunk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interpolálja</a:t>
            </a:r>
            <a:r>
              <a:rPr lang="en-US" dirty="0"/>
              <a:t> a </a:t>
            </a:r>
            <a:r>
              <a:rPr lang="en-US" dirty="0" err="1"/>
              <a:t>raszterizáló</a:t>
            </a:r>
            <a:r>
              <a:rPr lang="en-US" dirty="0"/>
              <a:t> </a:t>
            </a:r>
            <a:r>
              <a:rPr lang="en-US" dirty="0" err="1"/>
              <a:t>egység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fontos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cbBasicVS.hlsl</a:t>
            </a:r>
            <a:r>
              <a:rPr lang="en-US" dirty="0"/>
              <a:t>-be </a:t>
            </a:r>
            <a:r>
              <a:rPr lang="en-US" dirty="0" err="1"/>
              <a:t>dolgozz</a:t>
            </a:r>
            <a:r>
              <a:rPr lang="en-US" dirty="0"/>
              <a:t>, de ha </a:t>
            </a:r>
            <a:r>
              <a:rPr lang="en-US" dirty="0" err="1"/>
              <a:t>létrehozol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vertex shader-t </a:t>
            </a:r>
            <a:r>
              <a:rPr lang="en-US" dirty="0" err="1"/>
              <a:t>akkor</a:t>
            </a:r>
            <a:r>
              <a:rPr lang="en-US" dirty="0"/>
              <a:t> ne </a:t>
            </a:r>
            <a:r>
              <a:rPr lang="en-US" dirty="0" err="1"/>
              <a:t>felejtsd</a:t>
            </a:r>
            <a:r>
              <a:rPr lang="en-US" dirty="0"/>
              <a:t> </a:t>
            </a:r>
            <a:r>
              <a:rPr lang="en-US" dirty="0" err="1"/>
              <a:t>átírni</a:t>
            </a:r>
            <a:r>
              <a:rPr lang="en-US" dirty="0"/>
              <a:t> a </a:t>
            </a:r>
            <a:r>
              <a:rPr lang="en-US" dirty="0" err="1"/>
              <a:t>LoadAssets</a:t>
            </a:r>
            <a:r>
              <a:rPr lang="en-US" dirty="0"/>
              <a:t>-ben,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töltse</a:t>
            </a:r>
            <a:r>
              <a:rPr lang="en-US" dirty="0"/>
              <a:t> be a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79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nl-NL" dirty="0"/>
              <a:t>Példa az .sln fájlra:</a:t>
            </a:r>
          </a:p>
          <a:p>
            <a:pPr marL="0" indent="0">
              <a:buFontTx/>
              <a:buNone/>
            </a:pPr>
            <a:r>
              <a:rPr lang="nl-NL" dirty="0"/>
              <a:t>Ha windows 10-ed van és visual studio 2017 verzióval dolgozol akkor a:</a:t>
            </a:r>
          </a:p>
          <a:p>
            <a:pPr marL="0" indent="0">
              <a:buFontTx/>
              <a:buNone/>
            </a:pPr>
            <a:r>
              <a:rPr lang="nl-NL" dirty="0"/>
              <a:t>DirectXTex_Desktop_2017_Win10.sln</a:t>
            </a:r>
          </a:p>
          <a:p>
            <a:pPr marL="0" indent="0">
              <a:buFontTx/>
              <a:buNone/>
            </a:pPr>
            <a:r>
              <a:rPr lang="nl-NL" dirty="0"/>
              <a:t>Fájlt nyisd meg</a:t>
            </a:r>
          </a:p>
          <a:p>
            <a:pPr marL="0" indent="0">
              <a:buFontTx/>
              <a:buNone/>
            </a:pPr>
            <a:endParaRPr lang="nl-NL" dirty="0"/>
          </a:p>
          <a:p>
            <a:pPr marL="0" indent="0">
              <a:buFontTx/>
              <a:buNone/>
            </a:pPr>
            <a:r>
              <a:rPr lang="nl-NL" dirty="0"/>
              <a:t>Óvatosan, a DirectXTex_Windows10_*.sln az UWP-t használ, lehet m</a:t>
            </a:r>
            <a:r>
              <a:rPr lang="hu-HU" dirty="0"/>
              <a:t>ű</a:t>
            </a:r>
            <a:r>
              <a:rPr lang="en-US" dirty="0" err="1"/>
              <a:t>ködni</a:t>
            </a:r>
            <a:r>
              <a:rPr lang="en-US" dirty="0"/>
              <a:t> fog,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061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szükséges</a:t>
            </a:r>
            <a:r>
              <a:rPr lang="en-US" dirty="0"/>
              <a:t> a </a:t>
            </a:r>
            <a:r>
              <a:rPr lang="en-US" dirty="0" err="1"/>
              <a:t>DefaultPS.hlsl</a:t>
            </a:r>
            <a:r>
              <a:rPr lang="en-US" dirty="0"/>
              <a:t> </a:t>
            </a:r>
            <a:r>
              <a:rPr lang="en-US" dirty="0" err="1"/>
              <a:t>fájlba</a:t>
            </a:r>
            <a:r>
              <a:rPr lang="en-US" dirty="0"/>
              <a:t> </a:t>
            </a:r>
            <a:r>
              <a:rPr lang="en-US" dirty="0" err="1"/>
              <a:t>dolgoznod</a:t>
            </a:r>
            <a:r>
              <a:rPr lang="en-US" dirty="0"/>
              <a:t>, de ha </a:t>
            </a:r>
            <a:r>
              <a:rPr lang="en-US" dirty="0" err="1"/>
              <a:t>létrehozol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pixel </a:t>
            </a:r>
            <a:r>
              <a:rPr lang="en-US" dirty="0" err="1"/>
              <a:t>shadert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ne </a:t>
            </a:r>
            <a:r>
              <a:rPr lang="en-US" dirty="0" err="1"/>
              <a:t>felejtsd</a:t>
            </a:r>
            <a:r>
              <a:rPr lang="en-US" dirty="0"/>
              <a:t> </a:t>
            </a:r>
            <a:r>
              <a:rPr lang="en-US" dirty="0" err="1"/>
              <a:t>átírni</a:t>
            </a:r>
            <a:r>
              <a:rPr lang="en-US" dirty="0"/>
              <a:t> a </a:t>
            </a:r>
            <a:r>
              <a:rPr lang="en-US" dirty="0" err="1"/>
              <a:t>LoadAssets</a:t>
            </a:r>
            <a:r>
              <a:rPr lang="en-US" dirty="0"/>
              <a:t> </a:t>
            </a:r>
            <a:r>
              <a:rPr lang="en-US" dirty="0" err="1"/>
              <a:t>függvénybe</a:t>
            </a:r>
            <a:r>
              <a:rPr lang="en-US" dirty="0"/>
              <a:t> 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megfelelő</a:t>
            </a:r>
            <a:r>
              <a:rPr lang="en-US" dirty="0"/>
              <a:t> shader </a:t>
            </a:r>
            <a:r>
              <a:rPr lang="en-US" dirty="0" err="1"/>
              <a:t>fájlt</a:t>
            </a:r>
            <a:r>
              <a:rPr lang="en-US" dirty="0"/>
              <a:t> </a:t>
            </a:r>
            <a:r>
              <a:rPr lang="en-US" dirty="0" err="1"/>
              <a:t>töltse</a:t>
            </a:r>
            <a:r>
              <a:rPr lang="en-US" dirty="0"/>
              <a:t> be a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279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898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err="1"/>
              <a:t>Ezen</a:t>
            </a:r>
            <a:r>
              <a:rPr lang="en-US" dirty="0"/>
              <a:t> a </a:t>
            </a:r>
            <a:r>
              <a:rPr lang="en-US" dirty="0" err="1"/>
              <a:t>laboron</a:t>
            </a:r>
            <a:r>
              <a:rPr lang="en-US" dirty="0"/>
              <a:t> </a:t>
            </a:r>
            <a:r>
              <a:rPr lang="en-US" dirty="0" err="1"/>
              <a:t>elég</a:t>
            </a:r>
            <a:r>
              <a:rPr lang="en-US" dirty="0"/>
              <a:t> </a:t>
            </a:r>
            <a:r>
              <a:rPr lang="en-US" dirty="0" err="1"/>
              <a:t>sok</a:t>
            </a:r>
            <a:r>
              <a:rPr lang="en-US" dirty="0"/>
              <a:t> DirectX-es h</a:t>
            </a:r>
            <a:r>
              <a:rPr lang="hu-HU" dirty="0"/>
              <a:t>ű</a:t>
            </a:r>
            <a:r>
              <a:rPr lang="en-US" dirty="0" err="1"/>
              <a:t>hőval</a:t>
            </a:r>
            <a:r>
              <a:rPr lang="en-US" dirty="0"/>
              <a:t> </a:t>
            </a:r>
            <a:r>
              <a:rPr lang="en-US" dirty="0" err="1"/>
              <a:t>kellett</a:t>
            </a:r>
            <a:r>
              <a:rPr lang="en-US" dirty="0"/>
              <a:t> </a:t>
            </a:r>
            <a:r>
              <a:rPr lang="en-US" dirty="0" err="1"/>
              <a:t>foglalkozni</a:t>
            </a:r>
            <a:r>
              <a:rPr lang="en-US" dirty="0"/>
              <a:t>, ha </a:t>
            </a:r>
            <a:r>
              <a:rPr lang="en-US" dirty="0" err="1"/>
              <a:t>túl</a:t>
            </a:r>
            <a:r>
              <a:rPr lang="en-US" dirty="0"/>
              <a:t> </a:t>
            </a:r>
            <a:r>
              <a:rPr lang="en-US" dirty="0" err="1"/>
              <a:t>gyorsan</a:t>
            </a:r>
            <a:r>
              <a:rPr lang="en-US" dirty="0"/>
              <a:t> </a:t>
            </a:r>
            <a:r>
              <a:rPr lang="en-US" dirty="0" err="1"/>
              <a:t>készen</a:t>
            </a:r>
            <a:r>
              <a:rPr lang="en-US" dirty="0"/>
              <a:t> </a:t>
            </a:r>
            <a:r>
              <a:rPr lang="en-US" dirty="0" err="1"/>
              <a:t>lettél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gyakorolj</a:t>
            </a:r>
            <a:r>
              <a:rPr lang="en-US" dirty="0"/>
              <a:t> a </a:t>
            </a:r>
            <a:r>
              <a:rPr lang="en-US" dirty="0" err="1"/>
              <a:t>következő</a:t>
            </a:r>
            <a:r>
              <a:rPr lang="en-US" dirty="0"/>
              <a:t> </a:t>
            </a:r>
            <a:r>
              <a:rPr lang="en-US" dirty="0" err="1"/>
              <a:t>laborra</a:t>
            </a:r>
            <a:r>
              <a:rPr lang="en-US" dirty="0"/>
              <a:t> </a:t>
            </a:r>
            <a:r>
              <a:rPr lang="en-US" dirty="0" err="1"/>
              <a:t>ezen</a:t>
            </a:r>
            <a:r>
              <a:rPr lang="en-US" dirty="0"/>
              <a:t> </a:t>
            </a:r>
            <a:r>
              <a:rPr lang="en-US" dirty="0" err="1"/>
              <a:t>feladatok</a:t>
            </a:r>
            <a:r>
              <a:rPr lang="en-US" dirty="0"/>
              <a:t> </a:t>
            </a:r>
            <a:r>
              <a:rPr lang="en-US" dirty="0" err="1"/>
              <a:t>megoldásával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Az (1), (2) </a:t>
            </a:r>
            <a:r>
              <a:rPr lang="en-US" dirty="0" err="1"/>
              <a:t>feladat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a </a:t>
            </a:r>
            <a:r>
              <a:rPr lang="en-US" dirty="0" err="1"/>
              <a:t>talaj</a:t>
            </a:r>
            <a:r>
              <a:rPr lang="en-US" dirty="0"/>
              <a:t> </a:t>
            </a:r>
            <a:r>
              <a:rPr lang="en-US" dirty="0" err="1"/>
              <a:t>legyen</a:t>
            </a:r>
            <a:r>
              <a:rPr lang="en-US" dirty="0"/>
              <a:t> Y=0.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35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Property Manager </a:t>
            </a:r>
            <a:r>
              <a:rPr lang="en-US" dirty="0" err="1"/>
              <a:t>emlékeztető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VS2017: View &gt; Property Manager</a:t>
            </a:r>
          </a:p>
          <a:p>
            <a:pPr marL="0" indent="0">
              <a:buFontTx/>
              <a:buNone/>
            </a:pPr>
            <a:r>
              <a:rPr lang="en-US" dirty="0"/>
              <a:t>VS2019: View &gt; Other Windows &gt; Property Manager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Ha </a:t>
            </a:r>
            <a:r>
              <a:rPr lang="en-US" dirty="0" err="1"/>
              <a:t>sikerült</a:t>
            </a:r>
            <a:r>
              <a:rPr lang="en-US" dirty="0"/>
              <a:t> </a:t>
            </a:r>
            <a:r>
              <a:rPr lang="en-US" dirty="0" err="1"/>
              <a:t>megnyitni</a:t>
            </a:r>
            <a:r>
              <a:rPr lang="en-US" dirty="0"/>
              <a:t> a property </a:t>
            </a:r>
            <a:r>
              <a:rPr lang="en-US" dirty="0" err="1"/>
              <a:t>managert</a:t>
            </a:r>
            <a:r>
              <a:rPr lang="en-US" dirty="0"/>
              <a:t>:</a:t>
            </a:r>
          </a:p>
          <a:p>
            <a:pPr marL="0" indent="0">
              <a:buFontTx/>
              <a:buNone/>
            </a:pPr>
            <a:r>
              <a:rPr lang="en-US" dirty="0"/>
              <a:t>Egg &gt; Debug | x64 &gt; </a:t>
            </a:r>
            <a:r>
              <a:rPr lang="en-US" dirty="0" err="1"/>
              <a:t>EggLib</a:t>
            </a:r>
            <a:r>
              <a:rPr lang="en-US" dirty="0"/>
              <a:t> (</a:t>
            </a:r>
            <a:r>
              <a:rPr lang="en-US" dirty="0" err="1"/>
              <a:t>jobb</a:t>
            </a:r>
            <a:r>
              <a:rPr lang="en-US" dirty="0"/>
              <a:t> </a:t>
            </a:r>
            <a:r>
              <a:rPr lang="en-US" dirty="0" err="1"/>
              <a:t>katt</a:t>
            </a:r>
            <a:r>
              <a:rPr lang="en-US" dirty="0"/>
              <a:t>) &gt; Properties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A VC++ Directories </a:t>
            </a:r>
            <a:r>
              <a:rPr lang="en-US" dirty="0" err="1"/>
              <a:t>opciót</a:t>
            </a:r>
            <a:r>
              <a:rPr lang="en-US" dirty="0"/>
              <a:t> </a:t>
            </a:r>
            <a:r>
              <a:rPr lang="en-US" dirty="0" err="1"/>
              <a:t>bal</a:t>
            </a:r>
            <a:r>
              <a:rPr lang="en-US" dirty="0"/>
              <a:t> </a:t>
            </a:r>
            <a:r>
              <a:rPr lang="en-US" dirty="0" err="1"/>
              <a:t>oldalt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kiválasztanod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ha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ott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</a:t>
            </a:r>
            <a:r>
              <a:rPr lang="en-US" dirty="0" err="1"/>
              <a:t>értékbe</a:t>
            </a:r>
            <a:r>
              <a:rPr lang="en-US" dirty="0"/>
              <a:t> </a:t>
            </a:r>
            <a:r>
              <a:rPr lang="en-US" dirty="0" err="1"/>
              <a:t>belekattintasz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meg fog </a:t>
            </a:r>
            <a:r>
              <a:rPr lang="en-US" dirty="0" err="1"/>
              <a:t>jelenni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kis</a:t>
            </a:r>
            <a:r>
              <a:rPr lang="en-US" dirty="0"/>
              <a:t> </a:t>
            </a:r>
            <a:r>
              <a:rPr lang="en-US" dirty="0" err="1"/>
              <a:t>fül</a:t>
            </a:r>
            <a:r>
              <a:rPr lang="en-US" dirty="0"/>
              <a:t> </a:t>
            </a:r>
            <a:r>
              <a:rPr lang="en-US" dirty="0" err="1"/>
              <a:t>lenyitó</a:t>
            </a:r>
            <a:r>
              <a:rPr lang="en-US" dirty="0"/>
              <a:t> ikon </a:t>
            </a:r>
            <a:r>
              <a:rPr lang="en-US" dirty="0" err="1"/>
              <a:t>jobb</a:t>
            </a:r>
            <a:r>
              <a:rPr lang="en-US" dirty="0"/>
              <a:t> </a:t>
            </a:r>
            <a:r>
              <a:rPr lang="en-US" dirty="0" err="1"/>
              <a:t>oldalt</a:t>
            </a:r>
            <a:r>
              <a:rPr lang="en-US" dirty="0"/>
              <a:t>, </a:t>
            </a:r>
            <a:r>
              <a:rPr lang="en-US" dirty="0" err="1"/>
              <a:t>arra</a:t>
            </a:r>
            <a:r>
              <a:rPr lang="en-US" dirty="0"/>
              <a:t> </a:t>
            </a:r>
            <a:r>
              <a:rPr lang="en-US" dirty="0" err="1"/>
              <a:t>katt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“&lt;Edit…&gt;” </a:t>
            </a:r>
            <a:r>
              <a:rPr lang="en-US" dirty="0" err="1"/>
              <a:t>opció</a:t>
            </a:r>
            <a:r>
              <a:rPr lang="en-US" dirty="0"/>
              <a:t>, </a:t>
            </a:r>
            <a:r>
              <a:rPr lang="en-US" dirty="0" err="1"/>
              <a:t>ekkor</a:t>
            </a:r>
            <a:r>
              <a:rPr lang="en-US" dirty="0"/>
              <a:t> </a:t>
            </a:r>
            <a:r>
              <a:rPr lang="en-US" dirty="0" err="1"/>
              <a:t>könnyebb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kiegészítened</a:t>
            </a:r>
            <a:r>
              <a:rPr lang="en-US" dirty="0"/>
              <a:t> a </a:t>
            </a:r>
            <a:r>
              <a:rPr lang="en-US" dirty="0" err="1"/>
              <a:t>meglévő</a:t>
            </a:r>
            <a:r>
              <a:rPr lang="en-US" dirty="0"/>
              <a:t> </a:t>
            </a:r>
            <a:r>
              <a:rPr lang="en-US" dirty="0" err="1"/>
              <a:t>listát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41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70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Ez</a:t>
            </a:r>
            <a:r>
              <a:rPr lang="en-US" dirty="0"/>
              <a:t> a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b="1" dirty="0" err="1"/>
              <a:t>Importer.h</a:t>
            </a:r>
            <a:r>
              <a:rPr lang="en-US" dirty="0"/>
              <a:t> /</a:t>
            </a:r>
            <a:r>
              <a:rPr lang="en-US" b="1" dirty="0"/>
              <a:t> Importer.cpp</a:t>
            </a:r>
            <a:r>
              <a:rPr lang="en-US" dirty="0"/>
              <a:t> </a:t>
            </a:r>
            <a:r>
              <a:rPr lang="en-US" dirty="0" err="1"/>
              <a:t>fájlban</a:t>
            </a:r>
            <a:r>
              <a:rPr lang="en-US" dirty="0"/>
              <a:t> van </a:t>
            </a:r>
            <a:r>
              <a:rPr lang="en-US" dirty="0" err="1"/>
              <a:t>az</a:t>
            </a:r>
            <a:r>
              <a:rPr lang="en-US" dirty="0"/>
              <a:t> Egg </a:t>
            </a:r>
            <a:r>
              <a:rPr lang="en-US" dirty="0" err="1"/>
              <a:t>projekten</a:t>
            </a:r>
            <a:r>
              <a:rPr lang="en-US" dirty="0"/>
              <a:t> </a:t>
            </a:r>
            <a:r>
              <a:rPr lang="en-US" dirty="0" err="1"/>
              <a:t>belül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Ezzel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folytatni</a:t>
            </a:r>
            <a:r>
              <a:rPr lang="en-US" dirty="0"/>
              <a:t> a </a:t>
            </a:r>
            <a:r>
              <a:rPr lang="en-US" dirty="0" err="1"/>
              <a:t>függvényt</a:t>
            </a:r>
            <a:r>
              <a:rPr lang="en-US" dirty="0"/>
              <a:t> a return </a:t>
            </a:r>
            <a:r>
              <a:rPr lang="en-US" dirty="0" err="1"/>
              <a:t>utasítás</a:t>
            </a:r>
            <a:r>
              <a:rPr lang="en-US" dirty="0"/>
              <a:t> </a:t>
            </a:r>
            <a:r>
              <a:rPr lang="en-US" dirty="0" err="1"/>
              <a:t>előtt</a:t>
            </a:r>
            <a:r>
              <a:rPr lang="en-US" dirty="0"/>
              <a:t>.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annyi</a:t>
            </a:r>
            <a:r>
              <a:rPr lang="en-US" dirty="0"/>
              <a:t> </a:t>
            </a:r>
            <a:r>
              <a:rPr lang="en-US" dirty="0" err="1"/>
              <a:t>történik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létrehozunk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Default </a:t>
            </a:r>
            <a:r>
              <a:rPr lang="en-US" dirty="0" err="1"/>
              <a:t>típusú</a:t>
            </a:r>
            <a:r>
              <a:rPr lang="en-US" dirty="0"/>
              <a:t> </a:t>
            </a:r>
            <a:r>
              <a:rPr lang="en-US" dirty="0" err="1"/>
              <a:t>heapben</a:t>
            </a:r>
            <a:r>
              <a:rPr lang="en-US" dirty="0"/>
              <a:t> </a:t>
            </a:r>
            <a:r>
              <a:rPr lang="en-US" dirty="0" err="1"/>
              <a:t>elhelyezkedő</a:t>
            </a:r>
            <a:r>
              <a:rPr lang="en-US" dirty="0"/>
              <a:t> </a:t>
            </a:r>
            <a:r>
              <a:rPr lang="en-US" dirty="0" err="1"/>
              <a:t>erőforrást</a:t>
            </a:r>
            <a:r>
              <a:rPr lang="en-US" dirty="0"/>
              <a:t>. </a:t>
            </a:r>
            <a:r>
              <a:rPr lang="en-US" dirty="0" err="1"/>
              <a:t>Eddig</a:t>
            </a:r>
            <a:r>
              <a:rPr lang="en-US" dirty="0"/>
              <a:t> a </a:t>
            </a:r>
            <a:r>
              <a:rPr lang="en-US" dirty="0" err="1"/>
              <a:t>legtöbb</a:t>
            </a:r>
            <a:r>
              <a:rPr lang="en-US" dirty="0"/>
              <a:t> </a:t>
            </a:r>
            <a:r>
              <a:rPr lang="en-US" dirty="0" err="1"/>
              <a:t>erőforrásunk</a:t>
            </a:r>
            <a:r>
              <a:rPr lang="en-US" dirty="0"/>
              <a:t> Upload </a:t>
            </a:r>
            <a:r>
              <a:rPr lang="en-US" dirty="0" err="1"/>
              <a:t>típusú</a:t>
            </a:r>
            <a:r>
              <a:rPr lang="en-US" dirty="0"/>
              <a:t> </a:t>
            </a:r>
            <a:r>
              <a:rPr lang="en-US" dirty="0" err="1"/>
              <a:t>heapben</a:t>
            </a:r>
            <a:r>
              <a:rPr lang="en-US" dirty="0"/>
              <a:t> </a:t>
            </a:r>
            <a:r>
              <a:rPr lang="en-US" dirty="0" err="1"/>
              <a:t>foglalt</a:t>
            </a:r>
            <a:r>
              <a:rPr lang="en-US" dirty="0"/>
              <a:t> </a:t>
            </a:r>
            <a:r>
              <a:rPr lang="en-US" dirty="0" err="1"/>
              <a:t>helyet</a:t>
            </a:r>
            <a:r>
              <a:rPr lang="en-US" dirty="0"/>
              <a:t>. </a:t>
            </a:r>
            <a:r>
              <a:rPr lang="en-US" dirty="0" err="1"/>
              <a:t>Viszont</a:t>
            </a:r>
            <a:r>
              <a:rPr lang="en-US" dirty="0"/>
              <a:t> a </a:t>
            </a:r>
            <a:r>
              <a:rPr lang="en-US" dirty="0" err="1"/>
              <a:t>textúráknak</a:t>
            </a:r>
            <a:r>
              <a:rPr lang="en-US" dirty="0"/>
              <a:t> </a:t>
            </a:r>
            <a:r>
              <a:rPr lang="en-US" dirty="0" err="1"/>
              <a:t>kötelezően</a:t>
            </a:r>
            <a:r>
              <a:rPr lang="en-US" dirty="0"/>
              <a:t> default </a:t>
            </a:r>
            <a:r>
              <a:rPr lang="en-US" dirty="0" err="1"/>
              <a:t>heapben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elhelyezkedniük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nincs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választásunk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Oké</a:t>
            </a:r>
            <a:r>
              <a:rPr lang="en-US" dirty="0"/>
              <a:t> de mi </a:t>
            </a:r>
            <a:r>
              <a:rPr lang="en-US" dirty="0" err="1"/>
              <a:t>ez</a:t>
            </a:r>
            <a:r>
              <a:rPr lang="en-US" dirty="0"/>
              <a:t> a heap, mi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default </a:t>
            </a:r>
            <a:r>
              <a:rPr lang="en-US" dirty="0" err="1"/>
              <a:t>vagy</a:t>
            </a:r>
            <a:r>
              <a:rPr lang="en-US" dirty="0"/>
              <a:t> upload? </a:t>
            </a:r>
            <a:r>
              <a:rPr lang="en-US" dirty="0" err="1"/>
              <a:t>Egy</a:t>
            </a:r>
            <a:r>
              <a:rPr lang="en-US" dirty="0"/>
              <a:t> heap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, mint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memória</a:t>
            </a:r>
            <a:r>
              <a:rPr lang="en-US" dirty="0"/>
              <a:t> </a:t>
            </a:r>
            <a:r>
              <a:rPr lang="en-US" dirty="0" err="1"/>
              <a:t>terület</a:t>
            </a:r>
            <a:r>
              <a:rPr lang="en-US" dirty="0"/>
              <a:t>,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alkalmazásunk</a:t>
            </a:r>
            <a:r>
              <a:rPr lang="en-US" dirty="0"/>
              <a:t> </a:t>
            </a:r>
            <a:r>
              <a:rPr lang="en-US" dirty="0" err="1"/>
              <a:t>foglal</a:t>
            </a:r>
            <a:r>
              <a:rPr lang="en-US" dirty="0"/>
              <a:t>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szabadít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. </a:t>
            </a:r>
            <a:r>
              <a:rPr lang="en-US" dirty="0" err="1"/>
              <a:t>Egy</a:t>
            </a:r>
            <a:r>
              <a:rPr lang="en-US" dirty="0"/>
              <a:t> resource (ID3D12Resource) </a:t>
            </a:r>
            <a:r>
              <a:rPr lang="en-US" dirty="0" err="1"/>
              <a:t>úgy</a:t>
            </a:r>
            <a:r>
              <a:rPr lang="en-US" dirty="0"/>
              <a:t> </a:t>
            </a:r>
            <a:r>
              <a:rPr lang="en-US" dirty="0" err="1"/>
              <a:t>viszonyul</a:t>
            </a:r>
            <a:r>
              <a:rPr lang="en-US" dirty="0"/>
              <a:t> a heap-</a:t>
            </a:r>
            <a:r>
              <a:rPr lang="en-US" dirty="0" err="1"/>
              <a:t>hez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resource-</a:t>
            </a:r>
            <a:r>
              <a:rPr lang="en-US" dirty="0" err="1"/>
              <a:t>ot</a:t>
            </a:r>
            <a:r>
              <a:rPr lang="en-US" dirty="0"/>
              <a:t> </a:t>
            </a:r>
            <a:r>
              <a:rPr lang="en-US" dirty="0" err="1"/>
              <a:t>valahova</a:t>
            </a:r>
            <a:r>
              <a:rPr lang="en-US" dirty="0"/>
              <a:t> </a:t>
            </a:r>
            <a:r>
              <a:rPr lang="en-US" dirty="0" err="1"/>
              <a:t>tenni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a </a:t>
            </a:r>
            <a:r>
              <a:rPr lang="en-US" dirty="0" err="1"/>
              <a:t>memóriában</a:t>
            </a:r>
            <a:r>
              <a:rPr lang="en-US" dirty="0"/>
              <a:t>. A device-&gt;</a:t>
            </a:r>
            <a:r>
              <a:rPr lang="en-US" dirty="0" err="1"/>
              <a:t>CreateCommittedResource</a:t>
            </a:r>
            <a:r>
              <a:rPr lang="en-US" dirty="0"/>
              <a:t> </a:t>
            </a:r>
            <a:r>
              <a:rPr lang="en-US" dirty="0" err="1"/>
              <a:t>hívásban</a:t>
            </a:r>
            <a:r>
              <a:rPr lang="en-US" dirty="0"/>
              <a:t> a </a:t>
            </a:r>
            <a:r>
              <a:rPr lang="en-US" dirty="0" err="1"/>
              <a:t>CommittedResource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jelenti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létrehozunk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erőforrásnak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saját</a:t>
            </a:r>
            <a:r>
              <a:rPr lang="en-US" dirty="0"/>
              <a:t> heap-et is. </a:t>
            </a:r>
            <a:r>
              <a:rPr lang="en-US" dirty="0" err="1"/>
              <a:t>Lehetne</a:t>
            </a:r>
            <a:r>
              <a:rPr lang="en-US" dirty="0"/>
              <a:t> </a:t>
            </a:r>
            <a:r>
              <a:rPr lang="en-US" dirty="0" err="1"/>
              <a:t>olyat</a:t>
            </a:r>
            <a:r>
              <a:rPr lang="en-US" dirty="0"/>
              <a:t> is </a:t>
            </a:r>
            <a:r>
              <a:rPr lang="en-US" dirty="0" err="1"/>
              <a:t>csinálni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létező</a:t>
            </a:r>
            <a:r>
              <a:rPr lang="en-US" dirty="0"/>
              <a:t> </a:t>
            </a:r>
            <a:r>
              <a:rPr lang="en-US" dirty="0" err="1"/>
              <a:t>heapbe</a:t>
            </a:r>
            <a:r>
              <a:rPr lang="en-US" dirty="0"/>
              <a:t> </a:t>
            </a:r>
            <a:r>
              <a:rPr lang="en-US" dirty="0" err="1"/>
              <a:t>tesszük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erőforrást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természetesen</a:t>
            </a:r>
            <a:r>
              <a:rPr lang="en-US" dirty="0"/>
              <a:t> </a:t>
            </a:r>
            <a:r>
              <a:rPr lang="en-US" dirty="0" err="1"/>
              <a:t>túlmutat</a:t>
            </a:r>
            <a:r>
              <a:rPr lang="en-US" dirty="0"/>
              <a:t> a </a:t>
            </a:r>
            <a:r>
              <a:rPr lang="en-US" dirty="0" err="1"/>
              <a:t>laboranyagon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Ha a resource </a:t>
            </a:r>
            <a:r>
              <a:rPr lang="en-US" dirty="0" err="1"/>
              <a:t>és</a:t>
            </a:r>
            <a:r>
              <a:rPr lang="en-US" dirty="0"/>
              <a:t> heap </a:t>
            </a:r>
            <a:r>
              <a:rPr lang="en-US" dirty="0" err="1"/>
              <a:t>viszonya</a:t>
            </a:r>
            <a:r>
              <a:rPr lang="en-US" dirty="0"/>
              <a:t> </a:t>
            </a:r>
            <a:r>
              <a:rPr lang="en-US" dirty="0" err="1"/>
              <a:t>érthető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most a </a:t>
            </a:r>
            <a:r>
              <a:rPr lang="en-US" dirty="0" err="1"/>
              <a:t>különböző</a:t>
            </a:r>
            <a:r>
              <a:rPr lang="en-US" dirty="0"/>
              <a:t> heap </a:t>
            </a:r>
            <a:r>
              <a:rPr lang="en-US" dirty="0" err="1"/>
              <a:t>típusokról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szó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/>
              <a:t>Default: a GPU-n a </a:t>
            </a:r>
            <a:r>
              <a:rPr lang="en-US" dirty="0" err="1"/>
              <a:t>legnagyobb</a:t>
            </a:r>
            <a:r>
              <a:rPr lang="en-US" dirty="0"/>
              <a:t> </a:t>
            </a:r>
            <a:r>
              <a:rPr lang="en-US" dirty="0" err="1"/>
              <a:t>sávszélességet</a:t>
            </a:r>
            <a:r>
              <a:rPr lang="en-US" dirty="0"/>
              <a:t> </a:t>
            </a:r>
            <a:r>
              <a:rPr lang="en-US" dirty="0" err="1"/>
              <a:t>élvező</a:t>
            </a:r>
            <a:r>
              <a:rPr lang="en-US" dirty="0"/>
              <a:t> </a:t>
            </a:r>
            <a:r>
              <a:rPr lang="en-US" dirty="0" err="1"/>
              <a:t>erőforrás</a:t>
            </a:r>
            <a:r>
              <a:rPr lang="en-US" dirty="0"/>
              <a:t>, </a:t>
            </a:r>
            <a:r>
              <a:rPr lang="en-US" dirty="0" err="1"/>
              <a:t>azon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áron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CPU </a:t>
            </a:r>
            <a:r>
              <a:rPr lang="en-US" dirty="0" err="1"/>
              <a:t>egyáltalán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éri</a:t>
            </a:r>
            <a:r>
              <a:rPr lang="en-US" dirty="0"/>
              <a:t> el.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tudunk</a:t>
            </a:r>
            <a:r>
              <a:rPr lang="en-US" dirty="0"/>
              <a:t> </a:t>
            </a:r>
            <a:r>
              <a:rPr lang="en-US" dirty="0" err="1"/>
              <a:t>bele</a:t>
            </a:r>
            <a:r>
              <a:rPr lang="en-US" dirty="0"/>
              <a:t> </a:t>
            </a:r>
            <a:r>
              <a:rPr lang="en-US" dirty="0" err="1"/>
              <a:t>írni</a:t>
            </a:r>
            <a:r>
              <a:rPr lang="en-US" dirty="0"/>
              <a:t> CPU </a:t>
            </a:r>
            <a:r>
              <a:rPr lang="en-US" dirty="0" err="1"/>
              <a:t>oldalról</a:t>
            </a:r>
            <a:r>
              <a:rPr lang="en-US" dirty="0"/>
              <a:t>. (</a:t>
            </a:r>
            <a:r>
              <a:rPr lang="en-US" dirty="0" err="1"/>
              <a:t>gpu</a:t>
            </a:r>
            <a:r>
              <a:rPr lang="en-US" dirty="0"/>
              <a:t>-read-write)</a:t>
            </a:r>
          </a:p>
          <a:p>
            <a:pPr marL="171450" indent="-171450">
              <a:buFontTx/>
              <a:buChar char="-"/>
            </a:pPr>
            <a:r>
              <a:rPr lang="en-US" dirty="0"/>
              <a:t>Upload: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erőforrás</a:t>
            </a:r>
            <a:r>
              <a:rPr lang="en-US" dirty="0"/>
              <a:t> </a:t>
            </a:r>
            <a:r>
              <a:rPr lang="en-US" dirty="0" err="1"/>
              <a:t>amelyre</a:t>
            </a:r>
            <a:r>
              <a:rPr lang="en-US" dirty="0"/>
              <a:t> </a:t>
            </a:r>
            <a:r>
              <a:rPr lang="en-US" dirty="0" err="1"/>
              <a:t>tudunk</a:t>
            </a:r>
            <a:r>
              <a:rPr lang="en-US" dirty="0"/>
              <a:t> </a:t>
            </a:r>
            <a:r>
              <a:rPr lang="en-US" dirty="0" err="1"/>
              <a:t>írni</a:t>
            </a:r>
            <a:r>
              <a:rPr lang="en-US" dirty="0"/>
              <a:t> CPU </a:t>
            </a:r>
            <a:r>
              <a:rPr lang="en-US" dirty="0" err="1"/>
              <a:t>oldalról</a:t>
            </a:r>
            <a:r>
              <a:rPr lang="en-US" dirty="0"/>
              <a:t> (</a:t>
            </a:r>
            <a:r>
              <a:rPr lang="en-US" dirty="0" err="1"/>
              <a:t>olvasni</a:t>
            </a:r>
            <a:r>
              <a:rPr lang="en-US" dirty="0"/>
              <a:t> </a:t>
            </a:r>
            <a:r>
              <a:rPr lang="en-US" dirty="0" err="1"/>
              <a:t>kifejezetten</a:t>
            </a:r>
            <a:r>
              <a:rPr lang="en-US" dirty="0"/>
              <a:t> </a:t>
            </a:r>
            <a:r>
              <a:rPr lang="en-US" dirty="0" err="1"/>
              <a:t>lassú</a:t>
            </a:r>
            <a:r>
              <a:rPr lang="en-US" dirty="0"/>
              <a:t>), de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annyira</a:t>
            </a:r>
            <a:r>
              <a:rPr lang="en-US" dirty="0"/>
              <a:t> </a:t>
            </a:r>
            <a:r>
              <a:rPr lang="en-US" dirty="0" err="1"/>
              <a:t>gyors</a:t>
            </a:r>
            <a:r>
              <a:rPr lang="en-US" dirty="0"/>
              <a:t> GPU </a:t>
            </a:r>
            <a:r>
              <a:rPr lang="en-US" dirty="0" err="1"/>
              <a:t>oldalon</a:t>
            </a:r>
            <a:r>
              <a:rPr lang="en-US" dirty="0"/>
              <a:t> </a:t>
            </a:r>
            <a:r>
              <a:rPr lang="en-US" dirty="0" err="1"/>
              <a:t>olvasni</a:t>
            </a:r>
            <a:r>
              <a:rPr lang="en-US" dirty="0"/>
              <a:t> mint </a:t>
            </a:r>
            <a:r>
              <a:rPr lang="en-US" dirty="0" err="1"/>
              <a:t>egy</a:t>
            </a:r>
            <a:r>
              <a:rPr lang="en-US" dirty="0"/>
              <a:t> default heap-et, </a:t>
            </a:r>
            <a:r>
              <a:rPr lang="en-US" dirty="0" err="1"/>
              <a:t>ez</a:t>
            </a:r>
            <a:r>
              <a:rPr lang="en-US" dirty="0"/>
              <a:t> a </a:t>
            </a:r>
            <a:r>
              <a:rPr lang="en-US" dirty="0" err="1"/>
              <a:t>fajta</a:t>
            </a:r>
            <a:r>
              <a:rPr lang="en-US" dirty="0"/>
              <a:t> </a:t>
            </a:r>
            <a:r>
              <a:rPr lang="en-US" dirty="0" err="1"/>
              <a:t>erőforrás</a:t>
            </a:r>
            <a:r>
              <a:rPr lang="en-US" dirty="0"/>
              <a:t> </a:t>
            </a:r>
            <a:r>
              <a:rPr lang="en-US" dirty="0" err="1"/>
              <a:t>egyébként</a:t>
            </a:r>
            <a:r>
              <a:rPr lang="en-US" dirty="0"/>
              <a:t> </a:t>
            </a:r>
            <a:r>
              <a:rPr lang="en-US" dirty="0" err="1"/>
              <a:t>cpu</a:t>
            </a:r>
            <a:r>
              <a:rPr lang="en-US" dirty="0"/>
              <a:t>-write-once </a:t>
            </a:r>
            <a:r>
              <a:rPr lang="en-US" dirty="0" err="1"/>
              <a:t>gpu</a:t>
            </a:r>
            <a:r>
              <a:rPr lang="en-US" dirty="0"/>
              <a:t>-read-once </a:t>
            </a:r>
            <a:r>
              <a:rPr lang="en-US" dirty="0" err="1"/>
              <a:t>élettartamra</a:t>
            </a:r>
            <a:r>
              <a:rPr lang="en-US" dirty="0"/>
              <a:t> </a:t>
            </a:r>
            <a:r>
              <a:rPr lang="en-US" dirty="0" err="1"/>
              <a:t>lett</a:t>
            </a:r>
            <a:r>
              <a:rPr lang="en-US" dirty="0"/>
              <a:t> </a:t>
            </a:r>
            <a:r>
              <a:rPr lang="en-US" dirty="0" err="1"/>
              <a:t>kitalálva</a:t>
            </a:r>
            <a:r>
              <a:rPr lang="en-US" dirty="0"/>
              <a:t>.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jelenti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ahogyan</a:t>
            </a:r>
            <a:r>
              <a:rPr lang="en-US" dirty="0"/>
              <a:t> mi </a:t>
            </a:r>
            <a:r>
              <a:rPr lang="en-US" dirty="0" err="1"/>
              <a:t>használtuk</a:t>
            </a:r>
            <a:r>
              <a:rPr lang="en-US" dirty="0"/>
              <a:t> </a:t>
            </a:r>
            <a:r>
              <a:rPr lang="en-US" dirty="0" err="1"/>
              <a:t>eddig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upload </a:t>
            </a:r>
            <a:r>
              <a:rPr lang="en-US" dirty="0" err="1"/>
              <a:t>heapben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</a:t>
            </a:r>
            <a:r>
              <a:rPr lang="en-US" dirty="0" err="1"/>
              <a:t>erőforrásokat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éppen</a:t>
            </a:r>
            <a:r>
              <a:rPr lang="en-US" dirty="0"/>
              <a:t> </a:t>
            </a:r>
            <a:r>
              <a:rPr lang="en-US" dirty="0" err="1"/>
              <a:t>nevezhető</a:t>
            </a:r>
            <a:r>
              <a:rPr lang="en-US" dirty="0"/>
              <a:t> </a:t>
            </a:r>
            <a:r>
              <a:rPr lang="en-US" dirty="0" err="1"/>
              <a:t>optimálisnak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Readback: </a:t>
            </a:r>
            <a:r>
              <a:rPr lang="en-US" dirty="0" err="1"/>
              <a:t>gpu</a:t>
            </a:r>
            <a:r>
              <a:rPr lang="en-US" dirty="0"/>
              <a:t>-write-once </a:t>
            </a:r>
            <a:r>
              <a:rPr lang="en-US" dirty="0" err="1"/>
              <a:t>cpu</a:t>
            </a:r>
            <a:r>
              <a:rPr lang="en-US" dirty="0"/>
              <a:t>-readable </a:t>
            </a:r>
            <a:r>
              <a:rPr lang="en-US" dirty="0" err="1"/>
              <a:t>típusú</a:t>
            </a:r>
            <a:r>
              <a:rPr lang="en-US" dirty="0"/>
              <a:t> heap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Default </a:t>
            </a:r>
            <a:r>
              <a:rPr lang="en-US" dirty="0" err="1"/>
              <a:t>heapbe</a:t>
            </a:r>
            <a:r>
              <a:rPr lang="en-US" dirty="0"/>
              <a:t>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 </a:t>
            </a:r>
            <a:r>
              <a:rPr lang="en-US" dirty="0" err="1"/>
              <a:t>tudunk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feltölteni</a:t>
            </a:r>
            <a:r>
              <a:rPr lang="en-US" dirty="0"/>
              <a:t> </a:t>
            </a:r>
            <a:r>
              <a:rPr lang="en-US" dirty="0" err="1"/>
              <a:t>adatokat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először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upload </a:t>
            </a:r>
            <a:r>
              <a:rPr lang="en-US" dirty="0" err="1"/>
              <a:t>heapbe</a:t>
            </a:r>
            <a:r>
              <a:rPr lang="en-US" dirty="0"/>
              <a:t> </a:t>
            </a:r>
            <a:r>
              <a:rPr lang="en-US" dirty="0" err="1"/>
              <a:t>felmásoljuk</a:t>
            </a:r>
            <a:r>
              <a:rPr lang="en-US" dirty="0"/>
              <a:t> CPU </a:t>
            </a:r>
            <a:r>
              <a:rPr lang="en-US" dirty="0" err="1"/>
              <a:t>oldalról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GPU-n </a:t>
            </a:r>
            <a:r>
              <a:rPr lang="en-US" dirty="0" err="1"/>
              <a:t>kiadunk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másolás</a:t>
            </a:r>
            <a:r>
              <a:rPr lang="en-US" dirty="0"/>
              <a:t> </a:t>
            </a:r>
            <a:r>
              <a:rPr lang="en-US" dirty="0" err="1"/>
              <a:t>parancsot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66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dirty="0"/>
              <a:t>A </a:t>
            </a:r>
            <a:r>
              <a:rPr lang="en-US" dirty="0" err="1"/>
              <a:t>GetCopyableFootprints</a:t>
            </a:r>
            <a:r>
              <a:rPr lang="en-US" dirty="0"/>
              <a:t> </a:t>
            </a:r>
            <a:r>
              <a:rPr lang="en-US" dirty="0" err="1"/>
              <a:t>függvényt</a:t>
            </a:r>
            <a:r>
              <a:rPr lang="en-US" dirty="0"/>
              <a:t> </a:t>
            </a:r>
            <a:r>
              <a:rPr lang="en-US" dirty="0" err="1"/>
              <a:t>azért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hívnunk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kézzel</a:t>
            </a:r>
            <a:r>
              <a:rPr lang="en-US" dirty="0"/>
              <a:t> </a:t>
            </a:r>
            <a:r>
              <a:rPr lang="en-US" dirty="0" err="1"/>
              <a:t>kiszámolni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mekkora</a:t>
            </a:r>
            <a:r>
              <a:rPr lang="en-US" dirty="0"/>
              <a:t> </a:t>
            </a:r>
            <a:r>
              <a:rPr lang="en-US" dirty="0" err="1"/>
              <a:t>méret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buffert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létrehozunk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éppenséggel</a:t>
            </a:r>
            <a:r>
              <a:rPr lang="en-US" dirty="0"/>
              <a:t> </a:t>
            </a:r>
            <a:r>
              <a:rPr lang="en-US" dirty="0" err="1"/>
              <a:t>másolható</a:t>
            </a:r>
            <a:r>
              <a:rPr lang="en-US" dirty="0"/>
              <a:t>. </a:t>
            </a:r>
            <a:r>
              <a:rPr lang="en-US" dirty="0" err="1"/>
              <a:t>Néhány</a:t>
            </a:r>
            <a:r>
              <a:rPr lang="en-US" dirty="0"/>
              <a:t> </a:t>
            </a:r>
            <a:r>
              <a:rPr lang="en-US" dirty="0" err="1"/>
              <a:t>laborral</a:t>
            </a:r>
            <a:r>
              <a:rPr lang="en-US" dirty="0"/>
              <a:t> </a:t>
            </a:r>
            <a:r>
              <a:rPr lang="en-US" dirty="0" err="1"/>
              <a:t>ezelőtt</a:t>
            </a:r>
            <a:r>
              <a:rPr lang="en-US" dirty="0"/>
              <a:t> volt </a:t>
            </a:r>
            <a:r>
              <a:rPr lang="en-US" dirty="0" err="1"/>
              <a:t>szó</a:t>
            </a:r>
            <a:r>
              <a:rPr lang="en-US" dirty="0"/>
              <a:t> a 16 </a:t>
            </a:r>
            <a:r>
              <a:rPr lang="en-US" dirty="0" err="1"/>
              <a:t>byteos</a:t>
            </a:r>
            <a:r>
              <a:rPr lang="en-US" dirty="0"/>
              <a:t> </a:t>
            </a:r>
            <a:r>
              <a:rPr lang="en-US" dirty="0" err="1"/>
              <a:t>alignmentről</a:t>
            </a:r>
            <a:r>
              <a:rPr lang="en-US" dirty="0"/>
              <a:t>, </a:t>
            </a:r>
            <a:r>
              <a:rPr lang="en-US" dirty="0" err="1"/>
              <a:t>textúra</a:t>
            </a:r>
            <a:r>
              <a:rPr lang="en-US" dirty="0"/>
              <a:t> </a:t>
            </a:r>
            <a:r>
              <a:rPr lang="en-US" dirty="0" err="1"/>
              <a:t>esetén</a:t>
            </a:r>
            <a:r>
              <a:rPr lang="en-US" dirty="0"/>
              <a:t> is van alignment (65536), </a:t>
            </a:r>
            <a:r>
              <a:rPr lang="en-US" dirty="0" err="1"/>
              <a:t>másolás</a:t>
            </a:r>
            <a:r>
              <a:rPr lang="en-US" dirty="0"/>
              <a:t> </a:t>
            </a:r>
            <a:r>
              <a:rPr lang="en-US" dirty="0" err="1"/>
              <a:t>esetén</a:t>
            </a:r>
            <a:r>
              <a:rPr lang="en-US" dirty="0"/>
              <a:t> is van </a:t>
            </a:r>
            <a:r>
              <a:rPr lang="en-US" dirty="0" err="1"/>
              <a:t>megkötés</a:t>
            </a:r>
            <a:r>
              <a:rPr lang="en-US" dirty="0"/>
              <a:t>, </a:t>
            </a:r>
            <a:r>
              <a:rPr lang="en-US" dirty="0" err="1"/>
              <a:t>ezeket</a:t>
            </a:r>
            <a:r>
              <a:rPr lang="en-US" dirty="0"/>
              <a:t> </a:t>
            </a:r>
            <a:r>
              <a:rPr lang="en-US" dirty="0" err="1"/>
              <a:t>jobb</a:t>
            </a:r>
            <a:r>
              <a:rPr lang="en-US" dirty="0"/>
              <a:t>, ha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nekünk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kezelni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kiszámolja</a:t>
            </a:r>
            <a:r>
              <a:rPr lang="en-US" dirty="0"/>
              <a:t> </a:t>
            </a:r>
            <a:r>
              <a:rPr lang="en-US" dirty="0" err="1"/>
              <a:t>nekünk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GetCopyableFootprints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Összesítve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Létrehozunk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erőforrást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default </a:t>
            </a:r>
            <a:r>
              <a:rPr lang="en-US" dirty="0" err="1"/>
              <a:t>heapbe</a:t>
            </a:r>
            <a:r>
              <a:rPr lang="en-US" dirty="0"/>
              <a:t>, </a:t>
            </a:r>
            <a:r>
              <a:rPr lang="en-US" dirty="0" err="1"/>
              <a:t>amelynek</a:t>
            </a:r>
            <a:r>
              <a:rPr lang="en-US" dirty="0"/>
              <a:t> </a:t>
            </a:r>
            <a:r>
              <a:rPr lang="en-US" dirty="0" err="1"/>
              <a:t>megadjuk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textúraként</a:t>
            </a:r>
            <a:r>
              <a:rPr lang="en-US" dirty="0"/>
              <a:t> </a:t>
            </a:r>
            <a:r>
              <a:rPr lang="en-US" dirty="0" err="1"/>
              <a:t>értelmezze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GPU, </a:t>
            </a:r>
            <a:r>
              <a:rPr lang="en-US" dirty="0" err="1"/>
              <a:t>magasság</a:t>
            </a:r>
            <a:r>
              <a:rPr lang="en-US" dirty="0"/>
              <a:t> </a:t>
            </a:r>
            <a:r>
              <a:rPr lang="en-US" dirty="0" err="1"/>
              <a:t>szélesség</a:t>
            </a:r>
            <a:r>
              <a:rPr lang="en-US" dirty="0"/>
              <a:t> </a:t>
            </a:r>
            <a:r>
              <a:rPr lang="en-US" dirty="0" err="1"/>
              <a:t>mélység</a:t>
            </a:r>
            <a:r>
              <a:rPr lang="en-US" dirty="0"/>
              <a:t> </a:t>
            </a:r>
            <a:r>
              <a:rPr lang="en-US" dirty="0" err="1"/>
              <a:t>texel</a:t>
            </a:r>
            <a:r>
              <a:rPr lang="en-US" dirty="0"/>
              <a:t> </a:t>
            </a:r>
            <a:r>
              <a:rPr lang="en-US" dirty="0" err="1"/>
              <a:t>formátum</a:t>
            </a:r>
            <a:r>
              <a:rPr lang="en-US" dirty="0"/>
              <a:t>,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ilyen</a:t>
            </a:r>
            <a:r>
              <a:rPr lang="en-US" dirty="0"/>
              <a:t> </a:t>
            </a:r>
            <a:r>
              <a:rPr lang="en-US" dirty="0" err="1"/>
              <a:t>adat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Létrehozunk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erőforrást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upload </a:t>
            </a:r>
            <a:r>
              <a:rPr lang="en-US" dirty="0" err="1"/>
              <a:t>heapbe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szimpla</a:t>
            </a:r>
            <a:r>
              <a:rPr lang="en-US" dirty="0"/>
              <a:t> 1D buffer </a:t>
            </a:r>
            <a:r>
              <a:rPr lang="en-US" dirty="0" err="1"/>
              <a:t>lesz</a:t>
            </a:r>
            <a:r>
              <a:rPr lang="en-US" dirty="0"/>
              <a:t>,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tud</a:t>
            </a:r>
            <a:r>
              <a:rPr lang="en-US" dirty="0"/>
              <a:t> </a:t>
            </a:r>
            <a:r>
              <a:rPr lang="en-US" dirty="0" err="1"/>
              <a:t>semmit</a:t>
            </a:r>
            <a:r>
              <a:rPr lang="en-US" dirty="0"/>
              <a:t> </a:t>
            </a:r>
            <a:r>
              <a:rPr lang="en-US" dirty="0" err="1"/>
              <a:t>róla</a:t>
            </a:r>
            <a:r>
              <a:rPr lang="en-US" dirty="0"/>
              <a:t> a GPU,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hány</a:t>
            </a:r>
            <a:r>
              <a:rPr lang="en-US" dirty="0"/>
              <a:t> </a:t>
            </a:r>
            <a:r>
              <a:rPr lang="en-US" dirty="0" err="1"/>
              <a:t>bájt</a:t>
            </a:r>
            <a:r>
              <a:rPr lang="en-US" dirty="0"/>
              <a:t> </a:t>
            </a:r>
            <a:r>
              <a:rPr lang="en-US" dirty="0" err="1"/>
              <a:t>széles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49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Import </a:t>
            </a:r>
            <a:r>
              <a:rPr lang="en-US" dirty="0" err="1"/>
              <a:t>függvényben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utolsó</a:t>
            </a:r>
            <a:r>
              <a:rPr lang="en-US" dirty="0"/>
              <a:t> </a:t>
            </a:r>
            <a:r>
              <a:rPr lang="en-US" dirty="0" err="1"/>
              <a:t>lépés</a:t>
            </a:r>
            <a:r>
              <a:rPr lang="en-US" dirty="0"/>
              <a:t>, </a:t>
            </a:r>
            <a:r>
              <a:rPr lang="en-US" dirty="0" err="1"/>
              <a:t>bemapeljük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uploadResource</a:t>
            </a:r>
            <a:r>
              <a:rPr lang="en-US" dirty="0"/>
              <a:t>-t, </a:t>
            </a:r>
            <a:r>
              <a:rPr lang="en-US" dirty="0" err="1"/>
              <a:t>feltöltjük</a:t>
            </a:r>
            <a:r>
              <a:rPr lang="en-US" dirty="0"/>
              <a:t> CPU-</a:t>
            </a:r>
            <a:r>
              <a:rPr lang="en-US" dirty="0" err="1"/>
              <a:t>ról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adatokat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Upload </a:t>
            </a:r>
            <a:r>
              <a:rPr lang="en-US" dirty="0" err="1"/>
              <a:t>típuső</a:t>
            </a:r>
            <a:r>
              <a:rPr lang="en-US" dirty="0"/>
              <a:t> </a:t>
            </a:r>
            <a:r>
              <a:rPr lang="en-US" dirty="0" err="1"/>
              <a:t>heapben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</a:t>
            </a:r>
            <a:r>
              <a:rPr lang="en-US" dirty="0" err="1"/>
              <a:t>erőforrásba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93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DirectX </a:t>
            </a:r>
            <a:r>
              <a:rPr lang="en-US" dirty="0" err="1"/>
              <a:t>kitérő</a:t>
            </a:r>
            <a:r>
              <a:rPr lang="en-US" dirty="0"/>
              <a:t>:</a:t>
            </a:r>
          </a:p>
          <a:p>
            <a:pPr marL="0" indent="0">
              <a:buFontTx/>
              <a:buNone/>
            </a:pPr>
            <a:r>
              <a:rPr lang="en-US" dirty="0"/>
              <a:t>A COPY_DEST </a:t>
            </a:r>
            <a:r>
              <a:rPr lang="en-US" dirty="0" err="1"/>
              <a:t>állapot</a:t>
            </a:r>
            <a:r>
              <a:rPr lang="en-US" dirty="0"/>
              <a:t> </a:t>
            </a:r>
            <a:r>
              <a:rPr lang="en-US" dirty="0" err="1"/>
              <a:t>ahogy</a:t>
            </a:r>
            <a:r>
              <a:rPr lang="en-US" dirty="0"/>
              <a:t> a neve is </a:t>
            </a:r>
            <a:r>
              <a:rPr lang="en-US" dirty="0" err="1"/>
              <a:t>sugallja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másolás</a:t>
            </a:r>
            <a:r>
              <a:rPr lang="en-US" dirty="0"/>
              <a:t> </a:t>
            </a:r>
            <a:r>
              <a:rPr lang="en-US" dirty="0" err="1"/>
              <a:t>parancsnak</a:t>
            </a:r>
            <a:r>
              <a:rPr lang="en-US" dirty="0"/>
              <a:t> a </a:t>
            </a:r>
            <a:r>
              <a:rPr lang="en-US" dirty="0" err="1"/>
              <a:t>célpontját</a:t>
            </a:r>
            <a:r>
              <a:rPr lang="en-US" dirty="0"/>
              <a:t> </a:t>
            </a:r>
            <a:r>
              <a:rPr lang="en-US" dirty="0" err="1"/>
              <a:t>jelöli</a:t>
            </a:r>
            <a:r>
              <a:rPr lang="en-US" dirty="0"/>
              <a:t>, de </a:t>
            </a:r>
            <a:r>
              <a:rPr lang="en-US" dirty="0" err="1"/>
              <a:t>mik</a:t>
            </a:r>
            <a:r>
              <a:rPr lang="en-US" dirty="0"/>
              <a:t> is </a:t>
            </a:r>
            <a:r>
              <a:rPr lang="en-US" dirty="0" err="1"/>
              <a:t>ezek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állapotok</a:t>
            </a:r>
            <a:r>
              <a:rPr lang="en-US" dirty="0"/>
              <a:t>? Minden </a:t>
            </a:r>
            <a:r>
              <a:rPr lang="en-US" dirty="0" err="1"/>
              <a:t>erőforrásnak</a:t>
            </a:r>
            <a:r>
              <a:rPr lang="en-US" dirty="0"/>
              <a:t> van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állapota</a:t>
            </a:r>
            <a:r>
              <a:rPr lang="en-US" dirty="0"/>
              <a:t>,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váltogatnunk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jelezzük</a:t>
            </a:r>
            <a:r>
              <a:rPr lang="en-US" dirty="0"/>
              <a:t> a driver </a:t>
            </a:r>
            <a:r>
              <a:rPr lang="en-US" dirty="0" err="1"/>
              <a:t>ellenőrizhesse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</a:t>
            </a:r>
            <a:r>
              <a:rPr lang="en-US" dirty="0"/>
              <a:t> </a:t>
            </a:r>
            <a:r>
              <a:rPr lang="en-US" dirty="0" err="1"/>
              <a:t>helyes</a:t>
            </a:r>
            <a:r>
              <a:rPr lang="en-US" dirty="0"/>
              <a:t> </a:t>
            </a:r>
            <a:r>
              <a:rPr lang="en-US" dirty="0" err="1"/>
              <a:t>állapotban</a:t>
            </a:r>
            <a:r>
              <a:rPr lang="en-US" dirty="0"/>
              <a:t> van-e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adott</a:t>
            </a:r>
            <a:r>
              <a:rPr lang="en-US" dirty="0"/>
              <a:t> m</a:t>
            </a:r>
            <a:r>
              <a:rPr lang="hu-HU" dirty="0"/>
              <a:t>ű</a:t>
            </a:r>
            <a:r>
              <a:rPr lang="en-US" dirty="0" err="1"/>
              <a:t>velhethez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Például</a:t>
            </a:r>
            <a:r>
              <a:rPr lang="en-US" dirty="0"/>
              <a:t> ha </a:t>
            </a:r>
            <a:r>
              <a:rPr lang="en-US" dirty="0" err="1"/>
              <a:t>olvasni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erőforrást</a:t>
            </a:r>
            <a:r>
              <a:rPr lang="en-US" dirty="0"/>
              <a:t>,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valaki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ír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versenyhelyzet</a:t>
            </a:r>
            <a:r>
              <a:rPr lang="en-US" dirty="0"/>
              <a:t> </a:t>
            </a:r>
            <a:r>
              <a:rPr lang="en-US" dirty="0" err="1"/>
              <a:t>alakulhat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,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elkerülni</a:t>
            </a:r>
            <a:r>
              <a:rPr lang="en-US" dirty="0"/>
              <a:t>. </a:t>
            </a:r>
            <a:r>
              <a:rPr lang="en-US" dirty="0" err="1"/>
              <a:t>Egyébként</a:t>
            </a:r>
            <a:r>
              <a:rPr lang="en-US" dirty="0"/>
              <a:t> </a:t>
            </a:r>
            <a:r>
              <a:rPr lang="en-US" dirty="0" err="1"/>
              <a:t>normális</a:t>
            </a:r>
            <a:r>
              <a:rPr lang="en-US" dirty="0"/>
              <a:t> m</a:t>
            </a:r>
            <a:r>
              <a:rPr lang="hu-HU" dirty="0"/>
              <a:t>ű</a:t>
            </a:r>
            <a:r>
              <a:rPr lang="en-US" dirty="0" err="1"/>
              <a:t>ködés</a:t>
            </a:r>
            <a:r>
              <a:rPr lang="en-US" dirty="0"/>
              <a:t> </a:t>
            </a:r>
            <a:r>
              <a:rPr lang="en-US" dirty="0" err="1"/>
              <a:t>közben</a:t>
            </a:r>
            <a:r>
              <a:rPr lang="en-US" dirty="0"/>
              <a:t> a driver </a:t>
            </a:r>
            <a:r>
              <a:rPr lang="en-US" dirty="0" err="1"/>
              <a:t>elnyeli</a:t>
            </a:r>
            <a:r>
              <a:rPr lang="en-US" dirty="0"/>
              <a:t> </a:t>
            </a:r>
            <a:r>
              <a:rPr lang="en-US" dirty="0" err="1"/>
              <a:t>ezeket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üzeneteket</a:t>
            </a:r>
            <a:r>
              <a:rPr lang="en-US" dirty="0"/>
              <a:t>,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kapunk</a:t>
            </a:r>
            <a:r>
              <a:rPr lang="en-US" dirty="0"/>
              <a:t> </a:t>
            </a:r>
            <a:r>
              <a:rPr lang="en-US" dirty="0" err="1"/>
              <a:t>hibát</a:t>
            </a:r>
            <a:r>
              <a:rPr lang="en-US" dirty="0"/>
              <a:t>, ha be van </a:t>
            </a:r>
            <a:r>
              <a:rPr lang="en-US" dirty="0" err="1"/>
              <a:t>kapcsolva</a:t>
            </a:r>
            <a:r>
              <a:rPr lang="en-US" dirty="0"/>
              <a:t> a </a:t>
            </a:r>
            <a:r>
              <a:rPr lang="en-US" dirty="0" err="1"/>
              <a:t>DebugLayer</a:t>
            </a:r>
            <a:r>
              <a:rPr lang="en-US" dirty="0"/>
              <a:t>,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megtettük</a:t>
            </a:r>
            <a:r>
              <a:rPr lang="en-US" dirty="0"/>
              <a:t> a main </a:t>
            </a:r>
            <a:r>
              <a:rPr lang="en-US" dirty="0" err="1"/>
              <a:t>függvényünk</a:t>
            </a:r>
            <a:r>
              <a:rPr lang="en-US" dirty="0"/>
              <a:t> </a:t>
            </a:r>
            <a:r>
              <a:rPr lang="en-US" dirty="0" err="1"/>
              <a:t>elején</a:t>
            </a:r>
            <a:r>
              <a:rPr lang="en-US" dirty="0"/>
              <a:t>, </a:t>
            </a:r>
            <a:r>
              <a:rPr lang="en-US" dirty="0" err="1"/>
              <a:t>eddig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projektben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Azt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többen</a:t>
            </a:r>
            <a:r>
              <a:rPr lang="en-US" dirty="0"/>
              <a:t> </a:t>
            </a:r>
            <a:r>
              <a:rPr lang="en-US" dirty="0" err="1"/>
              <a:t>nyúlnak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erőforráshoz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elképzelni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ha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CommandList</a:t>
            </a:r>
            <a:r>
              <a:rPr lang="en-US" dirty="0"/>
              <a:t>-et </a:t>
            </a:r>
            <a:r>
              <a:rPr lang="en-US" dirty="0" err="1"/>
              <a:t>hoznánk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abba</a:t>
            </a:r>
            <a:r>
              <a:rPr lang="en-US" dirty="0"/>
              <a:t> </a:t>
            </a:r>
            <a:r>
              <a:rPr lang="en-US" dirty="0" err="1"/>
              <a:t>párhuzamosan</a:t>
            </a:r>
            <a:r>
              <a:rPr lang="en-US" dirty="0"/>
              <a:t> </a:t>
            </a:r>
            <a:r>
              <a:rPr lang="en-US" dirty="0" err="1"/>
              <a:t>recordolhatunk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átadhatjuk</a:t>
            </a:r>
            <a:r>
              <a:rPr lang="en-US" dirty="0"/>
              <a:t> </a:t>
            </a:r>
            <a:r>
              <a:rPr lang="en-US" dirty="0" err="1"/>
              <a:t>őket</a:t>
            </a:r>
            <a:r>
              <a:rPr lang="en-US" dirty="0"/>
              <a:t> </a:t>
            </a:r>
            <a:r>
              <a:rPr lang="en-US" dirty="0" err="1"/>
              <a:t>egyszerre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CommandQueue-nak</a:t>
            </a:r>
            <a:r>
              <a:rPr lang="en-US" dirty="0"/>
              <a:t>. </a:t>
            </a:r>
            <a:r>
              <a:rPr lang="en-US" dirty="0" err="1"/>
              <a:t>Ezután</a:t>
            </a:r>
            <a:r>
              <a:rPr lang="en-US" dirty="0"/>
              <a:t> a </a:t>
            </a:r>
            <a:r>
              <a:rPr lang="en-US" dirty="0" err="1"/>
              <a:t>CommandList-ek</a:t>
            </a:r>
            <a:r>
              <a:rPr lang="en-US" dirty="0"/>
              <a:t> </a:t>
            </a:r>
            <a:r>
              <a:rPr lang="en-US" dirty="0" err="1"/>
              <a:t>lefutásának</a:t>
            </a:r>
            <a:r>
              <a:rPr lang="en-US" dirty="0"/>
              <a:t> a </a:t>
            </a:r>
            <a:r>
              <a:rPr lang="en-US" dirty="0" err="1"/>
              <a:t>sorrendje</a:t>
            </a:r>
            <a:r>
              <a:rPr lang="en-US" dirty="0"/>
              <a:t> </a:t>
            </a:r>
            <a:r>
              <a:rPr lang="en-US" dirty="0" err="1"/>
              <a:t>nemdeterminisztikus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43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0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>
            <a:lum bright="78000" contrast="-90000"/>
          </a:blip>
          <a:srcRect t="769" r="1169" b="76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400" y="76200"/>
            <a:ext cx="7620000" cy="685800"/>
          </a:xfrm>
        </p:spPr>
        <p:txBody>
          <a:bodyPr/>
          <a:lstStyle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9" name="Szöveg helye 8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>
            <a:lvl1pPr>
              <a:buNone/>
              <a:defRPr b="1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 b="1">
                <a:latin typeface="Courier New" pitchFamily="49" charset="0"/>
                <a:cs typeface="Courier New" pitchFamily="49" charset="0"/>
              </a:defRPr>
            </a:lvl2pPr>
            <a:lvl3pPr>
              <a:buNone/>
              <a:defRPr b="1">
                <a:latin typeface="Courier New" pitchFamily="49" charset="0"/>
                <a:cs typeface="Courier New" pitchFamily="49" charset="0"/>
              </a:defRPr>
            </a:lvl3pPr>
            <a:lvl4pPr>
              <a:buNone/>
              <a:defRPr b="1">
                <a:latin typeface="Courier New" pitchFamily="49" charset="0"/>
                <a:cs typeface="Courier New" pitchFamily="49" charset="0"/>
              </a:defRPr>
            </a:lvl4pPr>
            <a:lvl5pPr>
              <a:buNone/>
              <a:defRPr b="1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/>
          <p:cNvPicPr>
            <a:picLocks noChangeAspect="1" noChangeArrowheads="1"/>
          </p:cNvPicPr>
          <p:nvPr userDrawn="1"/>
        </p:nvPicPr>
        <p:blipFill>
          <a:blip r:embed="rId7" cstate="print">
            <a:lum bright="66000" contrast="-78000"/>
          </a:blip>
          <a:srcRect t="13077" r="1169" b="2307"/>
          <a:stretch>
            <a:fillRect/>
          </a:stretch>
        </p:blipFill>
        <p:spPr bwMode="auto">
          <a:xfrm>
            <a:off x="0" y="990600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AEA1A-6276-4434-840E-9C81C04BC3C1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BCBAB-4B39-4074-885F-AD49ACE3F7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ln>
            <a:solidFill>
              <a:schemeClr val="tx1"/>
            </a:solidFill>
          </a:ln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DirectXTe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git@github.com:microsoft/DirectXTex.git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GraphGame</a:t>
            </a:r>
            <a:br>
              <a:rPr lang="hu-HU" dirty="0"/>
            </a:br>
            <a:r>
              <a:rPr lang="hu-HU" dirty="0"/>
              <a:t>gg</a:t>
            </a:r>
            <a:r>
              <a:rPr lang="en-US" dirty="0"/>
              <a:t>l004-Textures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DirectXTex</a:t>
            </a:r>
            <a:r>
              <a:rPr lang="en-US" dirty="0"/>
              <a:t> </a:t>
            </a:r>
            <a:r>
              <a:rPr lang="en-US" dirty="0" err="1"/>
              <a:t>könyvtár</a:t>
            </a:r>
            <a:r>
              <a:rPr lang="en-US" dirty="0"/>
              <a:t>, </a:t>
            </a:r>
            <a:r>
              <a:rPr lang="en-US" dirty="0" err="1"/>
              <a:t>textúra</a:t>
            </a:r>
            <a:r>
              <a:rPr lang="en-US" dirty="0"/>
              <a:t> </a:t>
            </a:r>
            <a:r>
              <a:rPr lang="en-US" dirty="0" err="1"/>
              <a:t>betöltés</a:t>
            </a:r>
            <a:r>
              <a:rPr lang="en-US" dirty="0"/>
              <a:t>, </a:t>
            </a:r>
            <a:r>
              <a:rPr lang="en-US" dirty="0" err="1"/>
              <a:t>erőforrás</a:t>
            </a:r>
            <a:r>
              <a:rPr lang="en-US" dirty="0"/>
              <a:t> </a:t>
            </a:r>
            <a:r>
              <a:rPr lang="en-US" dirty="0" err="1"/>
              <a:t>kezelés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Szécsi</a:t>
            </a:r>
            <a:r>
              <a:rPr lang="en-US" dirty="0"/>
              <a:t> </a:t>
            </a:r>
            <a:r>
              <a:rPr lang="en-US" dirty="0" err="1"/>
              <a:t>Lászl</a:t>
            </a:r>
            <a:r>
              <a:rPr lang="hu-HU" dirty="0"/>
              <a:t>ó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Textúra</a:t>
            </a:r>
            <a:r>
              <a:rPr lang="en-US" dirty="0"/>
              <a:t> </a:t>
            </a:r>
            <a:r>
              <a:rPr lang="en-US" dirty="0" err="1"/>
              <a:t>feltöltés</a:t>
            </a:r>
            <a:r>
              <a:rPr lang="en-US" dirty="0"/>
              <a:t> (GPU-ra)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xmlns="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következőkben</a:t>
            </a:r>
            <a:r>
              <a:rPr lang="en-US" dirty="0"/>
              <a:t> a ggl004-Textures </a:t>
            </a:r>
            <a:r>
              <a:rPr lang="en-US" dirty="0" err="1"/>
              <a:t>projekten</a:t>
            </a:r>
            <a:r>
              <a:rPr lang="en-US" dirty="0"/>
              <a:t> </a:t>
            </a:r>
            <a:r>
              <a:rPr lang="en-US" dirty="0" err="1"/>
              <a:t>belül</a:t>
            </a:r>
            <a:r>
              <a:rPr lang="en-US" dirty="0"/>
              <a:t> a ggl004App.h </a:t>
            </a:r>
            <a:r>
              <a:rPr lang="en-US" dirty="0" err="1"/>
              <a:t>fájlba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dolgozni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246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xmlns="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Képfájl</a:t>
            </a:r>
            <a:r>
              <a:rPr lang="en-US" dirty="0"/>
              <a:t> </a:t>
            </a:r>
            <a:r>
              <a:rPr lang="en-US" dirty="0" err="1"/>
              <a:t>beolvasása</a:t>
            </a:r>
            <a:r>
              <a:rPr lang="en-US" dirty="0"/>
              <a:t> a </a:t>
            </a:r>
            <a:r>
              <a:rPr lang="en-US" dirty="0" err="1"/>
              <a:t>memóriába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Adatok</a:t>
            </a:r>
            <a:r>
              <a:rPr lang="en-US" b="1" dirty="0"/>
              <a:t> </a:t>
            </a:r>
            <a:r>
              <a:rPr lang="en-US" b="1" dirty="0" err="1"/>
              <a:t>feltöltése</a:t>
            </a:r>
            <a:r>
              <a:rPr lang="en-US" b="1" dirty="0"/>
              <a:t> a GPU-ra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DescriptorHeap</a:t>
            </a:r>
            <a:r>
              <a:rPr lang="en-US" b="1" dirty="0"/>
              <a:t> </a:t>
            </a:r>
            <a:r>
              <a:rPr lang="en-US" b="1" dirty="0" err="1"/>
              <a:t>kitöltése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Bindolás</a:t>
            </a:r>
            <a:r>
              <a:rPr lang="en-US" dirty="0"/>
              <a:t> a </a:t>
            </a:r>
            <a:r>
              <a:rPr lang="en-US" dirty="0" err="1"/>
              <a:t>rajzolás</a:t>
            </a:r>
            <a:r>
              <a:rPr lang="en-US" dirty="0"/>
              <a:t> </a:t>
            </a:r>
            <a:r>
              <a:rPr lang="en-US" dirty="0" err="1"/>
              <a:t>során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Root Signature </a:t>
            </a:r>
            <a:r>
              <a:rPr lang="en-US" dirty="0" err="1"/>
              <a:t>módosítása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PS/VS </a:t>
            </a:r>
            <a:r>
              <a:rPr lang="en-US" dirty="0" err="1"/>
              <a:t>módosítása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319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com_ptr</a:t>
            </a:r>
            <a:r>
              <a:rPr lang="en-US" sz="2400" dirty="0"/>
              <a:t>&lt;ID3D12DescriptorHeap&gt; </a:t>
            </a:r>
            <a:r>
              <a:rPr lang="en-US" sz="2400" dirty="0" err="1"/>
              <a:t>srvHeap</a:t>
            </a:r>
            <a:r>
              <a:rPr lang="en-US" sz="2400" dirty="0"/>
              <a:t>;</a:t>
            </a:r>
          </a:p>
          <a:p>
            <a:r>
              <a:rPr lang="en-US" sz="2400" dirty="0"/>
              <a:t>Egg::Texture2D </a:t>
            </a:r>
            <a:r>
              <a:rPr lang="en-US" sz="2400" dirty="0" err="1"/>
              <a:t>tex</a:t>
            </a:r>
            <a:r>
              <a:rPr lang="en-US" sz="2400" dirty="0"/>
              <a:t>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/>
              <a:t>ggl004App - </a:t>
            </a:r>
            <a:r>
              <a:rPr lang="en-US" sz="4000" dirty="0" err="1"/>
              <a:t>adattagok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072686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virtual void </a:t>
            </a:r>
            <a:r>
              <a:rPr lang="en-US" sz="2000" dirty="0" err="1"/>
              <a:t>CreateResources</a:t>
            </a:r>
            <a:r>
              <a:rPr lang="en-US" sz="2000" dirty="0"/>
              <a:t>() override {</a:t>
            </a:r>
          </a:p>
          <a:p>
            <a:r>
              <a:rPr lang="en-US" sz="2000" dirty="0"/>
              <a:t>	Egg::</a:t>
            </a:r>
            <a:r>
              <a:rPr lang="en-US" sz="2000" dirty="0" err="1"/>
              <a:t>SimpleApp</a:t>
            </a:r>
            <a:r>
              <a:rPr lang="en-US" sz="2000" dirty="0"/>
              <a:t>::</a:t>
            </a:r>
            <a:r>
              <a:rPr lang="en-US" sz="2000" dirty="0" err="1"/>
              <a:t>CreateResources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000" dirty="0"/>
              <a:t>	D3D12_DESCRIPTOR_HEAP_DESC </a:t>
            </a:r>
            <a:r>
              <a:rPr lang="en-US" sz="2000" dirty="0" err="1"/>
              <a:t>dhd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dhd.Flags</a:t>
            </a:r>
            <a:r>
              <a:rPr lang="en-US" sz="2000" dirty="0"/>
              <a:t> = D3D12_DESCRIPTOR_HEAP_FLAG_SHADER_VISIBLE;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dhd.NodeMask</a:t>
            </a:r>
            <a:r>
              <a:rPr lang="en-US" sz="2000" dirty="0"/>
              <a:t> = 0;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dhd.NumDescriptors</a:t>
            </a:r>
            <a:r>
              <a:rPr lang="en-US" sz="2000" dirty="0"/>
              <a:t> = 1;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dhd.Type</a:t>
            </a:r>
            <a:r>
              <a:rPr lang="en-US" sz="2000" dirty="0"/>
              <a:t> = D3D12_DESCRIPTOR_HEAP_TYPE_CBV_SRV_UAV;</a:t>
            </a:r>
          </a:p>
          <a:p>
            <a:endParaRPr lang="en-US" sz="2000" dirty="0"/>
          </a:p>
          <a:p>
            <a:r>
              <a:rPr lang="en-US" sz="2000" dirty="0"/>
              <a:t>	DX_API("Failed to create descriptor heap for texture")</a:t>
            </a:r>
          </a:p>
          <a:p>
            <a:r>
              <a:rPr lang="en-US" sz="2000" dirty="0"/>
              <a:t>		device-&gt;</a:t>
            </a:r>
            <a:r>
              <a:rPr lang="en-US" sz="2000" dirty="0" err="1"/>
              <a:t>CreateDescriptorHeap</a:t>
            </a:r>
            <a:r>
              <a:rPr lang="en-US" sz="2000" dirty="0"/>
              <a:t>(&amp;</a:t>
            </a:r>
            <a:r>
              <a:rPr lang="en-US" sz="2000" dirty="0" err="1"/>
              <a:t>dhd</a:t>
            </a:r>
            <a:r>
              <a:rPr lang="en-US" sz="2000" dirty="0"/>
              <a:t>, </a:t>
            </a:r>
            <a:br>
              <a:rPr lang="en-US" sz="2000" dirty="0"/>
            </a:br>
            <a:r>
              <a:rPr lang="en-US" sz="2000" dirty="0"/>
              <a:t>		IID_PPV_ARGS(</a:t>
            </a:r>
            <a:r>
              <a:rPr lang="en-US" sz="2000" dirty="0" err="1"/>
              <a:t>srvHeap.GetAddressOf</a:t>
            </a:r>
            <a:r>
              <a:rPr lang="en-US" sz="2000" dirty="0"/>
              <a:t>()));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CreateResources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835255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virtual void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LoadAssets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() override {</a:t>
            </a:r>
          </a:p>
          <a:p>
            <a:endParaRPr lang="en-US" sz="2000" dirty="0"/>
          </a:p>
          <a:p>
            <a:r>
              <a:rPr lang="en-US" sz="2000" dirty="0" err="1" smtClean="0"/>
              <a:t>tex</a:t>
            </a:r>
            <a:r>
              <a:rPr lang="en-US" sz="2000" dirty="0" smtClean="0"/>
              <a:t> </a:t>
            </a:r>
            <a:r>
              <a:rPr lang="en-US" sz="2000" dirty="0"/>
              <a:t>= Egg::Importer::ImportTexture2D(</a:t>
            </a:r>
            <a:r>
              <a:rPr lang="en-US" sz="2000" dirty="0" err="1"/>
              <a:t>device.Get</a:t>
            </a:r>
            <a:r>
              <a:rPr lang="en-US" sz="2000" dirty="0"/>
              <a:t>(), "giraffe.jpg");</a:t>
            </a:r>
          </a:p>
          <a:p>
            <a:r>
              <a:rPr lang="en-US" sz="2000" dirty="0" err="1"/>
              <a:t>tex.CreateSRV</a:t>
            </a:r>
            <a:r>
              <a:rPr lang="en-US" sz="2000" dirty="0"/>
              <a:t>(</a:t>
            </a:r>
            <a:r>
              <a:rPr lang="en-US" sz="2000" dirty="0" err="1"/>
              <a:t>device.Get</a:t>
            </a:r>
            <a:r>
              <a:rPr lang="en-US" sz="2000" dirty="0"/>
              <a:t>(), </a:t>
            </a:r>
            <a:r>
              <a:rPr lang="en-US" sz="2000" dirty="0" err="1"/>
              <a:t>srvHeap.Get</a:t>
            </a:r>
            <a:r>
              <a:rPr lang="en-US" sz="2000" dirty="0"/>
              <a:t>(), 0</a:t>
            </a:r>
            <a:r>
              <a:rPr lang="en-US" sz="2000" dirty="0" smtClean="0"/>
              <a:t>);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// ide j</a:t>
            </a:r>
            <a:r>
              <a:rPr lang="hu-HU" sz="2000" dirty="0" smtClean="0">
                <a:solidFill>
                  <a:srgbClr val="0070C0"/>
                </a:solidFill>
              </a:rPr>
              <a:t>öhetnek egyéb betöltések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 err="1"/>
              <a:t>UploadResources</a:t>
            </a:r>
            <a:r>
              <a:rPr lang="en-US" sz="2000" dirty="0" smtClean="0"/>
              <a:t>();</a:t>
            </a:r>
            <a:endParaRPr lang="hu-HU" sz="2000" dirty="0" smtClean="0"/>
          </a:p>
          <a:p>
            <a:endParaRPr lang="hu-HU" sz="2000" dirty="0"/>
          </a:p>
          <a:p>
            <a:r>
              <a:rPr lang="hu-HU" sz="2000" dirty="0" smtClean="0">
                <a:solidFill>
                  <a:srgbClr val="0070C0"/>
                </a:solidFill>
              </a:rPr>
              <a:t>// itt jöhetnek az anyagok, shaded meshek, etc.</a:t>
            </a:r>
          </a:p>
          <a:p>
            <a:endParaRPr lang="hu-HU" sz="2000" dirty="0">
              <a:solidFill>
                <a:srgbClr val="0070C0"/>
              </a:solidFill>
            </a:endParaRPr>
          </a:p>
          <a:p>
            <a:r>
              <a:rPr lang="en-US" sz="2000" dirty="0"/>
              <a:t>material-&gt;</a:t>
            </a:r>
            <a:r>
              <a:rPr lang="en-US" sz="2000" dirty="0" err="1"/>
              <a:t>SetSrvHeap</a:t>
            </a:r>
            <a:r>
              <a:rPr lang="en-US" sz="2000" dirty="0"/>
              <a:t>(1, </a:t>
            </a:r>
            <a:r>
              <a:rPr lang="en-US" sz="2000" dirty="0" err="1"/>
              <a:t>srvHeap</a:t>
            </a:r>
            <a:r>
              <a:rPr lang="en-US" sz="2000" dirty="0"/>
              <a:t>);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LoadAssets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048758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void </a:t>
            </a:r>
            <a:r>
              <a:rPr lang="en-US" dirty="0" err="1"/>
              <a:t>UploadResources</a:t>
            </a:r>
            <a:r>
              <a:rPr lang="en-US" dirty="0"/>
              <a:t>() {</a:t>
            </a:r>
          </a:p>
          <a:p>
            <a:r>
              <a:rPr lang="en-US" dirty="0"/>
              <a:t>	DX_API("Failed to reset command allocator")</a:t>
            </a:r>
          </a:p>
          <a:p>
            <a:r>
              <a:rPr lang="en-US" dirty="0"/>
              <a:t>		</a:t>
            </a:r>
            <a:r>
              <a:rPr lang="en-US" dirty="0" err="1"/>
              <a:t>commandAllocator</a:t>
            </a:r>
            <a:r>
              <a:rPr lang="en-US" dirty="0"/>
              <a:t>-&gt;Reset();</a:t>
            </a:r>
          </a:p>
          <a:p>
            <a:r>
              <a:rPr lang="en-US" dirty="0"/>
              <a:t>	DX_API("Failed to reset command list (</a:t>
            </a:r>
            <a:r>
              <a:rPr lang="en-US" dirty="0" err="1"/>
              <a:t>UploadResources</a:t>
            </a:r>
            <a:r>
              <a:rPr lang="en-US" dirty="0"/>
              <a:t>)")</a:t>
            </a:r>
          </a:p>
          <a:p>
            <a:r>
              <a:rPr lang="fr-FR" dirty="0"/>
              <a:t>		</a:t>
            </a:r>
            <a:r>
              <a:rPr lang="fr-FR" dirty="0" err="1"/>
              <a:t>commandList</a:t>
            </a:r>
            <a:r>
              <a:rPr lang="fr-FR" dirty="0"/>
              <a:t>-&gt;Reset(</a:t>
            </a:r>
            <a:r>
              <a:rPr lang="fr-FR" dirty="0" err="1"/>
              <a:t>commandAllocator.Get</a:t>
            </a:r>
            <a:r>
              <a:rPr lang="fr-FR" dirty="0"/>
              <a:t>(), </a:t>
            </a:r>
            <a:r>
              <a:rPr lang="fr-FR" dirty="0" err="1"/>
              <a:t>nullptr</a:t>
            </a:r>
            <a:r>
              <a:rPr lang="fr-FR" dirty="0"/>
              <a:t>);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>
                <a:solidFill>
                  <a:srgbClr val="7030A0"/>
                </a:solidFill>
              </a:rPr>
              <a:t>tex.UploadResource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dirty="0" err="1">
                <a:solidFill>
                  <a:srgbClr val="7030A0"/>
                </a:solidFill>
              </a:rPr>
              <a:t>commandList.Get</a:t>
            </a:r>
            <a:r>
              <a:rPr lang="en-US" dirty="0">
                <a:solidFill>
                  <a:srgbClr val="7030A0"/>
                </a:solidFill>
              </a:rPr>
              <a:t>());</a:t>
            </a:r>
          </a:p>
          <a:p>
            <a:endParaRPr lang="en-US" dirty="0"/>
          </a:p>
          <a:p>
            <a:r>
              <a:rPr lang="en-US" dirty="0"/>
              <a:t>	DX_API("Failed to close command list (</a:t>
            </a:r>
            <a:r>
              <a:rPr lang="en-US" dirty="0" err="1"/>
              <a:t>UploadResources</a:t>
            </a:r>
            <a:r>
              <a:rPr lang="en-US" dirty="0"/>
              <a:t>)")</a:t>
            </a:r>
          </a:p>
          <a:p>
            <a:r>
              <a:rPr lang="en-US" dirty="0"/>
              <a:t>		</a:t>
            </a:r>
            <a:r>
              <a:rPr lang="en-US" dirty="0" err="1"/>
              <a:t>commandList</a:t>
            </a:r>
            <a:r>
              <a:rPr lang="en-US" dirty="0"/>
              <a:t>-&gt;Close();</a:t>
            </a:r>
          </a:p>
          <a:p>
            <a:endParaRPr lang="en-US" dirty="0"/>
          </a:p>
          <a:p>
            <a:r>
              <a:rPr lang="en-US" dirty="0"/>
              <a:t>ID3D12CommandList * </a:t>
            </a:r>
            <a:r>
              <a:rPr lang="en-US" dirty="0" err="1"/>
              <a:t>commandLists</a:t>
            </a:r>
            <a:r>
              <a:rPr lang="en-US" dirty="0"/>
              <a:t>[] = { </a:t>
            </a:r>
            <a:r>
              <a:rPr lang="en-US" dirty="0" err="1"/>
              <a:t>commandList.Get</a:t>
            </a:r>
            <a:r>
              <a:rPr lang="en-US" dirty="0"/>
              <a:t>() };</a:t>
            </a:r>
          </a:p>
          <a:p>
            <a:r>
              <a:rPr lang="en-US" dirty="0"/>
              <a:t>	</a:t>
            </a:r>
            <a:r>
              <a:rPr lang="en-US" dirty="0" err="1"/>
              <a:t>commandQueue</a:t>
            </a:r>
            <a:r>
              <a:rPr lang="en-US" dirty="0"/>
              <a:t>-&gt;</a:t>
            </a:r>
            <a:r>
              <a:rPr lang="en-US" dirty="0" err="1"/>
              <a:t>ExecuteCommandLists</a:t>
            </a:r>
            <a:r>
              <a:rPr lang="en-US" dirty="0"/>
              <a:t>(_</a:t>
            </a:r>
            <a:r>
              <a:rPr lang="en-US" dirty="0" err="1"/>
              <a:t>countof</a:t>
            </a:r>
            <a:r>
              <a:rPr lang="en-US" dirty="0"/>
              <a:t>(</a:t>
            </a:r>
            <a:r>
              <a:rPr lang="en-US" dirty="0" err="1"/>
              <a:t>commandLists</a:t>
            </a:r>
            <a:r>
              <a:rPr lang="en-US" dirty="0"/>
              <a:t>), 	</a:t>
            </a:r>
            <a:r>
              <a:rPr lang="en-US" dirty="0" err="1"/>
              <a:t>commandLists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WaitForPreviousFrame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tex.ReleaseUploadResources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  <a:endParaRPr lang="en-US" sz="20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UploadResources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442909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xmlns="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Képfájl</a:t>
            </a:r>
            <a:r>
              <a:rPr lang="en-US" dirty="0"/>
              <a:t> </a:t>
            </a:r>
            <a:r>
              <a:rPr lang="en-US" dirty="0" err="1"/>
              <a:t>beolvasása</a:t>
            </a:r>
            <a:r>
              <a:rPr lang="en-US" dirty="0"/>
              <a:t> a </a:t>
            </a:r>
            <a:r>
              <a:rPr lang="en-US" dirty="0" err="1"/>
              <a:t>memóriába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Adatok</a:t>
            </a:r>
            <a:r>
              <a:rPr lang="en-US" dirty="0"/>
              <a:t> </a:t>
            </a:r>
            <a:r>
              <a:rPr lang="en-US" dirty="0" err="1"/>
              <a:t>feltöltése</a:t>
            </a:r>
            <a:r>
              <a:rPr lang="en-US" dirty="0"/>
              <a:t> a GPU-ra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DescriptorHeap</a:t>
            </a:r>
            <a:r>
              <a:rPr lang="en-US" dirty="0"/>
              <a:t> </a:t>
            </a:r>
            <a:r>
              <a:rPr lang="en-US" dirty="0" err="1"/>
              <a:t>kitöltése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Bindolás</a:t>
            </a:r>
            <a:r>
              <a:rPr lang="en-US" b="1" dirty="0"/>
              <a:t> a </a:t>
            </a:r>
            <a:r>
              <a:rPr lang="en-US" b="1" dirty="0" err="1"/>
              <a:t>rajzolás</a:t>
            </a:r>
            <a:r>
              <a:rPr lang="en-US" b="1" dirty="0"/>
              <a:t> </a:t>
            </a:r>
            <a:r>
              <a:rPr lang="en-US" b="1" dirty="0" err="1"/>
              <a:t>során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Root Signature </a:t>
            </a:r>
            <a:r>
              <a:rPr lang="en-US" dirty="0" err="1"/>
              <a:t>módosítása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PS/VS </a:t>
            </a:r>
            <a:r>
              <a:rPr lang="en-US" dirty="0" err="1"/>
              <a:t>módosítása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270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hu-HU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hu-HU" sz="28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rgbClr val="00B050"/>
                </a:solidFill>
              </a:rPr>
              <a:t>//</a:t>
            </a:r>
            <a:r>
              <a:rPr lang="hu-HU" sz="2800" dirty="0" smtClean="0">
                <a:solidFill>
                  <a:srgbClr val="00B050"/>
                </a:solidFill>
              </a:rPr>
              <a:t>nem kell új kód</a:t>
            </a:r>
            <a:endParaRPr lang="hu-HU" sz="2800" dirty="0" smtClean="0">
              <a:solidFill>
                <a:srgbClr val="00B050"/>
              </a:solidFill>
            </a:endParaRPr>
          </a:p>
          <a:p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shadedMesh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&gt;Draw(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commandList.Get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());</a:t>
            </a: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PopulateCommandList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570093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xmlns="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Képfájl</a:t>
            </a:r>
            <a:r>
              <a:rPr lang="en-US" dirty="0"/>
              <a:t> </a:t>
            </a:r>
            <a:r>
              <a:rPr lang="en-US" dirty="0" err="1"/>
              <a:t>beolvasása</a:t>
            </a:r>
            <a:r>
              <a:rPr lang="en-US" dirty="0"/>
              <a:t> a </a:t>
            </a:r>
            <a:r>
              <a:rPr lang="en-US" dirty="0" err="1"/>
              <a:t>memóriába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Adatok</a:t>
            </a:r>
            <a:r>
              <a:rPr lang="en-US" dirty="0"/>
              <a:t> </a:t>
            </a:r>
            <a:r>
              <a:rPr lang="en-US" dirty="0" err="1"/>
              <a:t>feltöltése</a:t>
            </a:r>
            <a:r>
              <a:rPr lang="en-US" dirty="0"/>
              <a:t> a GPU-ra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DescriptorHeap</a:t>
            </a:r>
            <a:r>
              <a:rPr lang="en-US" dirty="0"/>
              <a:t> </a:t>
            </a:r>
            <a:r>
              <a:rPr lang="en-US" dirty="0" err="1"/>
              <a:t>kitöltése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Bindolás</a:t>
            </a:r>
            <a:r>
              <a:rPr lang="en-US" dirty="0"/>
              <a:t> a </a:t>
            </a:r>
            <a:r>
              <a:rPr lang="en-US" dirty="0" err="1"/>
              <a:t>rajzolás</a:t>
            </a:r>
            <a:r>
              <a:rPr lang="en-US" dirty="0"/>
              <a:t> </a:t>
            </a:r>
            <a:r>
              <a:rPr lang="en-US" dirty="0" err="1"/>
              <a:t>során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Root Signature </a:t>
            </a:r>
            <a:r>
              <a:rPr lang="en-US" b="1" dirty="0" err="1"/>
              <a:t>módosítása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PS/VS </a:t>
            </a:r>
            <a:r>
              <a:rPr lang="en-US" b="1" dirty="0" err="1"/>
              <a:t>módosítása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33053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2400" dirty="0"/>
              <a:t>#define RootSig2 "</a:t>
            </a:r>
            <a:r>
              <a:rPr lang="en-US" sz="2400" dirty="0" err="1"/>
              <a:t>RootFlags</a:t>
            </a:r>
            <a:r>
              <a:rPr lang="en-US" sz="2400" dirty="0"/>
              <a:t>( ALLOW_INPUT_ASSEMBLER_INPUT_LAYOUT ), CBV(b0), 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DescriptorTable</a:t>
            </a:r>
            <a:r>
              <a:rPr lang="en-US" sz="2400" dirty="0"/>
              <a:t>(SRV(t0, </a:t>
            </a:r>
            <a:r>
              <a:rPr lang="en-US" sz="2400" dirty="0" err="1"/>
              <a:t>numDescriptors</a:t>
            </a:r>
            <a:r>
              <a:rPr lang="en-US" sz="2400" dirty="0"/>
              <a:t>=1)), 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StaticSampler</a:t>
            </a:r>
            <a:r>
              <a:rPr lang="en-US" sz="2400" dirty="0"/>
              <a:t>(s0)"</a:t>
            </a:r>
            <a:endParaRPr lang="en-US" sz="12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RootSignatures.hlsli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653630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DirectXTex</a:t>
            </a:r>
            <a:endParaRPr lang="en-US" dirty="0"/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xmlns="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repository: </a:t>
            </a:r>
            <a:r>
              <a:rPr lang="en-US" dirty="0">
                <a:hlinkClick r:id="rId3"/>
              </a:rPr>
              <a:t>https://github.com/microsoft/DirectXTex</a:t>
            </a:r>
            <a:endParaRPr lang="en-US" dirty="0"/>
          </a:p>
          <a:p>
            <a:r>
              <a:rPr lang="en-US" dirty="0" err="1"/>
              <a:t>Akár</a:t>
            </a:r>
            <a:r>
              <a:rPr lang="en-US" dirty="0"/>
              <a:t> </a:t>
            </a:r>
            <a:r>
              <a:rPr lang="en-US" dirty="0" err="1"/>
              <a:t>parancssorból</a:t>
            </a:r>
            <a:r>
              <a:rPr lang="en-US" dirty="0"/>
              <a:t>, ha van git </a:t>
            </a:r>
            <a:r>
              <a:rPr lang="en-US" dirty="0" err="1"/>
              <a:t>telepítve</a:t>
            </a:r>
            <a:r>
              <a:rPr lang="en-US" dirty="0"/>
              <a:t>:</a:t>
            </a:r>
            <a:br>
              <a:rPr lang="en-US" dirty="0"/>
            </a:br>
            <a:r>
              <a:rPr lang="en-US" sz="2800" dirty="0"/>
              <a:t>git clone </a:t>
            </a:r>
            <a:r>
              <a:rPr lang="en-US" sz="2800" dirty="0" err="1">
                <a:hlinkClick r:id="rId4"/>
              </a:rPr>
              <a:t>git@github.com:microsoft</a:t>
            </a:r>
            <a:r>
              <a:rPr lang="en-US" sz="2800" dirty="0">
                <a:hlinkClick r:id="rId4"/>
              </a:rPr>
              <a:t>/</a:t>
            </a:r>
            <a:r>
              <a:rPr lang="en-US" sz="2800" dirty="0" err="1">
                <a:hlinkClick r:id="rId4"/>
              </a:rPr>
              <a:t>DirectXTex.git</a:t>
            </a:r>
            <a:endParaRPr lang="en-US" sz="2800" dirty="0"/>
          </a:p>
          <a:p>
            <a:r>
              <a:rPr lang="en-US" dirty="0" err="1"/>
              <a:t>Nekünk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fordítani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“</a:t>
            </a:r>
            <a:r>
              <a:rPr lang="en-US" dirty="0" err="1"/>
              <a:t>telepíteni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Benne van a le</a:t>
            </a:r>
            <a:r>
              <a:rPr lang="hu-HU" dirty="0" smtClean="0"/>
              <a:t>tölthető projektben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77500" lnSpcReduction="20000"/>
          </a:bodyPr>
          <a:lstStyle/>
          <a:p>
            <a:r>
              <a:rPr lang="en-US" dirty="0"/>
              <a:t>#include "</a:t>
            </a:r>
            <a:r>
              <a:rPr lang="en-US" dirty="0" err="1"/>
              <a:t>RootSignatures.hlsli</a:t>
            </a:r>
            <a:r>
              <a:rPr lang="en-US" dirty="0"/>
              <a:t>"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struct </a:t>
            </a:r>
            <a:r>
              <a:rPr lang="en-US" dirty="0" err="1"/>
              <a:t>VSOutput</a:t>
            </a:r>
            <a:r>
              <a:rPr lang="en-US" dirty="0"/>
              <a:t> {</a:t>
            </a:r>
          </a:p>
          <a:p>
            <a:r>
              <a:rPr lang="en-US" dirty="0"/>
              <a:t>    float4 position : </a:t>
            </a:r>
            <a:r>
              <a:rPr lang="en-US" dirty="0" err="1"/>
              <a:t>SV_Position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float2 </a:t>
            </a:r>
            <a:r>
              <a:rPr lang="en-US" dirty="0" err="1">
                <a:solidFill>
                  <a:srgbClr val="FF0000"/>
                </a:solidFill>
              </a:rPr>
              <a:t>texCoord</a:t>
            </a:r>
            <a:r>
              <a:rPr lang="en-US" dirty="0">
                <a:solidFill>
                  <a:srgbClr val="FF0000"/>
                </a:solidFill>
              </a:rPr>
              <a:t> : TEXCOORD;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[</a:t>
            </a:r>
            <a:r>
              <a:rPr lang="en-US" dirty="0" err="1"/>
              <a:t>RootSignature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RootSig2</a:t>
            </a:r>
            <a:r>
              <a:rPr lang="en-US" dirty="0"/>
              <a:t>)]</a:t>
            </a:r>
          </a:p>
          <a:p>
            <a:r>
              <a:rPr lang="en-US" dirty="0" err="1"/>
              <a:t>VSOutput</a:t>
            </a:r>
            <a:r>
              <a:rPr lang="en-US" dirty="0"/>
              <a:t> main(</a:t>
            </a:r>
            <a:r>
              <a:rPr lang="en-US" dirty="0" err="1"/>
              <a:t>IAOutput</a:t>
            </a:r>
            <a:r>
              <a:rPr lang="en-US" dirty="0"/>
              <a:t> </a:t>
            </a:r>
            <a:r>
              <a:rPr lang="en-US" dirty="0" err="1"/>
              <a:t>iao</a:t>
            </a:r>
            <a:r>
              <a:rPr lang="en-US" dirty="0"/>
              <a:t>) {</a:t>
            </a:r>
          </a:p>
          <a:p>
            <a:r>
              <a:rPr lang="en-US" dirty="0"/>
              <a:t>	</a:t>
            </a:r>
            <a:r>
              <a:rPr lang="en-US" dirty="0" err="1"/>
              <a:t>VSOutput</a:t>
            </a:r>
            <a:r>
              <a:rPr lang="en-US" dirty="0"/>
              <a:t> </a:t>
            </a:r>
            <a:r>
              <a:rPr lang="en-US" dirty="0" err="1"/>
              <a:t>vso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vso.position</a:t>
            </a:r>
            <a:r>
              <a:rPr lang="en-US" dirty="0"/>
              <a:t> = </a:t>
            </a:r>
            <a:r>
              <a:rPr lang="en-US" dirty="0" err="1"/>
              <a:t>mul</a:t>
            </a:r>
            <a:r>
              <a:rPr lang="en-US" dirty="0"/>
              <a:t>(</a:t>
            </a:r>
            <a:r>
              <a:rPr lang="en-US" dirty="0" err="1"/>
              <a:t>modelMat</a:t>
            </a:r>
            <a:r>
              <a:rPr lang="en-US" dirty="0"/>
              <a:t>, float4(</a:t>
            </a:r>
            <a:r>
              <a:rPr lang="en-US" dirty="0" err="1"/>
              <a:t>iao.position</a:t>
            </a:r>
            <a:r>
              <a:rPr lang="en-US" dirty="0"/>
              <a:t>, 1.0f));</a:t>
            </a:r>
          </a:p>
          <a:p>
            <a:r>
              <a:rPr lang="en-US" dirty="0"/>
              <a:t>  </a:t>
            </a:r>
            <a:r>
              <a:rPr lang="en-US" dirty="0" err="1">
                <a:solidFill>
                  <a:srgbClr val="FF0000"/>
                </a:solidFill>
              </a:rPr>
              <a:t>vso.texCoord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iao.texCoord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r>
              <a:rPr lang="en-US" dirty="0"/>
              <a:t>	return </a:t>
            </a:r>
            <a:r>
              <a:rPr lang="en-US" dirty="0" err="1"/>
              <a:t>vso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cbBasicVS.hlsl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554473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sz="2400" dirty="0"/>
              <a:t>#include "</a:t>
            </a:r>
            <a:r>
              <a:rPr lang="en-US" sz="2400" dirty="0" err="1"/>
              <a:t>RootSignatures.hlsli</a:t>
            </a:r>
            <a:r>
              <a:rPr lang="en-US" sz="2400" dirty="0"/>
              <a:t>"</a:t>
            </a:r>
          </a:p>
          <a:p>
            <a:endParaRPr lang="en-US" sz="2400" dirty="0"/>
          </a:p>
          <a:p>
            <a:r>
              <a:rPr lang="en-US" sz="2400" dirty="0"/>
              <a:t>struct </a:t>
            </a:r>
            <a:r>
              <a:rPr lang="en-US" sz="2400" dirty="0" err="1"/>
              <a:t>VSOutput</a:t>
            </a:r>
            <a:r>
              <a:rPr lang="en-US" sz="2400" dirty="0"/>
              <a:t> {</a:t>
            </a:r>
          </a:p>
          <a:p>
            <a:r>
              <a:rPr lang="en-US" sz="2400" dirty="0"/>
              <a:t>	float4 position : </a:t>
            </a:r>
            <a:r>
              <a:rPr lang="en-US" sz="2400" dirty="0" err="1"/>
              <a:t>SV_Position</a:t>
            </a:r>
            <a:r>
              <a:rPr lang="en-US" sz="2400" dirty="0"/>
              <a:t>;</a:t>
            </a:r>
          </a:p>
          <a:p>
            <a:r>
              <a:rPr lang="en-US" sz="2400" dirty="0"/>
              <a:t>  float2 </a:t>
            </a:r>
            <a:r>
              <a:rPr lang="en-US" sz="2400" dirty="0" err="1"/>
              <a:t>texCoord</a:t>
            </a:r>
            <a:r>
              <a:rPr lang="en-US" sz="2400" dirty="0"/>
              <a:t> : TEXCOORD;</a:t>
            </a:r>
          </a:p>
          <a:p>
            <a:r>
              <a:rPr lang="en-US" sz="2400" dirty="0"/>
              <a:t>};</a:t>
            </a:r>
          </a:p>
          <a:p>
            <a:endParaRPr lang="en-US" sz="2400" dirty="0"/>
          </a:p>
          <a:p>
            <a:r>
              <a:rPr lang="en-US" sz="2400" dirty="0"/>
              <a:t>Texture2D txt : register(t0);</a:t>
            </a:r>
          </a:p>
          <a:p>
            <a:r>
              <a:rPr lang="en-US" sz="2400" dirty="0" err="1"/>
              <a:t>SamplerState</a:t>
            </a:r>
            <a:r>
              <a:rPr lang="en-US" sz="2400" dirty="0"/>
              <a:t> </a:t>
            </a:r>
            <a:r>
              <a:rPr lang="en-US" sz="2400" dirty="0" err="1"/>
              <a:t>sampl</a:t>
            </a:r>
            <a:r>
              <a:rPr lang="en-US" sz="2400" dirty="0"/>
              <a:t> : register(s0);</a:t>
            </a:r>
          </a:p>
          <a:p>
            <a:endParaRPr lang="en-US" sz="2400" dirty="0"/>
          </a:p>
          <a:p>
            <a:r>
              <a:rPr lang="en-US" sz="2400" dirty="0"/>
              <a:t>[</a:t>
            </a:r>
            <a:r>
              <a:rPr lang="en-US" sz="2400" dirty="0" err="1"/>
              <a:t>RootSignature</a:t>
            </a:r>
            <a:r>
              <a:rPr lang="en-US" sz="2400" dirty="0"/>
              <a:t>(RootSig2)]</a:t>
            </a:r>
          </a:p>
          <a:p>
            <a:r>
              <a:rPr lang="en-US" sz="2400" dirty="0"/>
              <a:t>float4 main(</a:t>
            </a:r>
            <a:r>
              <a:rPr lang="en-US" sz="2400" dirty="0" err="1"/>
              <a:t>VSOutput</a:t>
            </a:r>
            <a:r>
              <a:rPr lang="en-US" sz="2400" dirty="0"/>
              <a:t> </a:t>
            </a:r>
            <a:r>
              <a:rPr lang="en-US" sz="2400" dirty="0" err="1"/>
              <a:t>vso</a:t>
            </a:r>
            <a:r>
              <a:rPr lang="en-US" sz="2400" dirty="0"/>
              <a:t>) : </a:t>
            </a:r>
            <a:r>
              <a:rPr lang="en-US" sz="2400" dirty="0" err="1"/>
              <a:t>SV_Target</a:t>
            </a:r>
            <a:r>
              <a:rPr lang="en-US" sz="2400" dirty="0"/>
              <a:t> {</a:t>
            </a:r>
          </a:p>
          <a:p>
            <a:r>
              <a:rPr lang="en-US" sz="2400" dirty="0"/>
              <a:t>    return </a:t>
            </a:r>
            <a:r>
              <a:rPr lang="en-US" sz="2400" dirty="0" err="1"/>
              <a:t>txt.Sample</a:t>
            </a:r>
            <a:r>
              <a:rPr lang="en-US" sz="2400" dirty="0"/>
              <a:t>(</a:t>
            </a:r>
            <a:r>
              <a:rPr lang="en-US" sz="2400" dirty="0" err="1"/>
              <a:t>sampl</a:t>
            </a:r>
            <a:r>
              <a:rPr lang="en-US" sz="2400" dirty="0"/>
              <a:t>, </a:t>
            </a:r>
            <a:r>
              <a:rPr lang="en-US" sz="2400" dirty="0" err="1"/>
              <a:t>vso.texCoord</a:t>
            </a:r>
            <a:r>
              <a:rPr lang="en-US" sz="2400" dirty="0"/>
              <a:t>);</a:t>
            </a:r>
          </a:p>
          <a:p>
            <a:r>
              <a:rPr lang="en-US" sz="2400" dirty="0"/>
              <a:t>}</a:t>
            </a:r>
            <a:endParaRPr lang="en-US" sz="12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DefaultPS.hlsl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495235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Eredmény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DED1EE4-C309-417E-B7C7-17CC527E7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26" y="1295400"/>
            <a:ext cx="777114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641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legyen két textúra bekötve</a:t>
            </a:r>
          </a:p>
          <a:p>
            <a:r>
              <a:rPr lang="hu-HU" dirty="0" smtClean="0"/>
              <a:t>jelenjen meg a két textúra összege vagy szorzata a felületen</a:t>
            </a:r>
          </a:p>
          <a:p>
            <a:r>
              <a:rPr lang="hu-HU" dirty="0" smtClean="0"/>
              <a:t>legyen az egyik textúra más léptékben</a:t>
            </a:r>
          </a:p>
          <a:p>
            <a:pPr lvl="1"/>
            <a:r>
              <a:rPr lang="hu-HU" dirty="0" smtClean="0"/>
              <a:t>textúrakoordináták skálázása</a:t>
            </a:r>
          </a:p>
          <a:p>
            <a:pPr lvl="1"/>
            <a:r>
              <a:rPr lang="hu-HU" smtClean="0"/>
              <a:t>detail texture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397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</a:t>
            </a:r>
            <a:r>
              <a:rPr lang="en-US" dirty="0" err="1"/>
              <a:t>feladatok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9AB8665-F856-48AD-ADB2-DADA375E1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Space </a:t>
            </a:r>
            <a:r>
              <a:rPr lang="en-US" dirty="0" err="1"/>
              <a:t>lenyomására</a:t>
            </a:r>
            <a:r>
              <a:rPr lang="en-US" dirty="0"/>
              <a:t> </a:t>
            </a:r>
            <a:r>
              <a:rPr lang="en-US" dirty="0" err="1"/>
              <a:t>ugorjon</a:t>
            </a:r>
            <a:r>
              <a:rPr lang="en-US" dirty="0"/>
              <a:t> </a:t>
            </a:r>
            <a:r>
              <a:rPr lang="en-US" dirty="0" err="1"/>
              <a:t>egyet</a:t>
            </a:r>
            <a:r>
              <a:rPr lang="en-US" dirty="0"/>
              <a:t> a </a:t>
            </a:r>
            <a:r>
              <a:rPr lang="en-US" dirty="0" err="1"/>
              <a:t>zsiráf</a:t>
            </a:r>
            <a:r>
              <a:rPr lang="en-US" dirty="0"/>
              <a:t>, a </a:t>
            </a:r>
            <a:r>
              <a:rPr lang="en-US" dirty="0" err="1"/>
              <a:t>gravitáció</a:t>
            </a:r>
            <a:r>
              <a:rPr lang="en-US" dirty="0"/>
              <a:t> </a:t>
            </a:r>
            <a:r>
              <a:rPr lang="en-US" dirty="0" err="1"/>
              <a:t>maradjon</a:t>
            </a:r>
            <a:r>
              <a:rPr lang="en-US" dirty="0"/>
              <a:t> (0, -0.931, 0) </a:t>
            </a:r>
            <a:r>
              <a:rPr lang="en-US" dirty="0" err="1"/>
              <a:t>irányú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Minnél</a:t>
            </a:r>
            <a:r>
              <a:rPr lang="en-US" dirty="0"/>
              <a:t> </a:t>
            </a:r>
            <a:r>
              <a:rPr lang="en-US" dirty="0" err="1"/>
              <a:t>hosszabb</a:t>
            </a:r>
            <a:r>
              <a:rPr lang="en-US" dirty="0"/>
              <a:t> </a:t>
            </a:r>
            <a:r>
              <a:rPr lang="en-US" dirty="0" err="1"/>
              <a:t>ideig</a:t>
            </a:r>
            <a:r>
              <a:rPr lang="en-US" dirty="0"/>
              <a:t> </a:t>
            </a:r>
            <a:r>
              <a:rPr lang="en-US" dirty="0" err="1"/>
              <a:t>nyomod</a:t>
            </a:r>
            <a:r>
              <a:rPr lang="en-US" dirty="0"/>
              <a:t> a space-t </a:t>
            </a:r>
            <a:r>
              <a:rPr lang="en-US" dirty="0" err="1"/>
              <a:t>annál</a:t>
            </a:r>
            <a:r>
              <a:rPr lang="en-US" dirty="0"/>
              <a:t> </a:t>
            </a:r>
            <a:r>
              <a:rPr lang="en-US" dirty="0" err="1"/>
              <a:t>nagyobbat</a:t>
            </a:r>
            <a:r>
              <a:rPr lang="en-US" dirty="0"/>
              <a:t> </a:t>
            </a:r>
            <a:r>
              <a:rPr lang="en-US" dirty="0" err="1"/>
              <a:t>ugorjon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A,D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,  </a:t>
            </a:r>
            <a:r>
              <a:rPr lang="en-US" dirty="0" err="1">
                <a:sym typeface="Wingdings" panose="05000000000000000000" pitchFamily="2" charset="2"/>
              </a:rPr>
              <a:t>gombokra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forogjon</a:t>
            </a:r>
            <a:r>
              <a:rPr lang="en-US" dirty="0">
                <a:sym typeface="Wingdings" panose="05000000000000000000" pitchFamily="2" charset="2"/>
              </a:rPr>
              <a:t> a </a:t>
            </a:r>
            <a:r>
              <a:rPr lang="en-US" dirty="0" err="1">
                <a:sym typeface="Wingdings" panose="05000000000000000000" pitchFamily="2" charset="2"/>
              </a:rPr>
              <a:t>zsiráf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jobbra</a:t>
            </a:r>
            <a:r>
              <a:rPr lang="en-US" dirty="0">
                <a:sym typeface="Wingdings" panose="05000000000000000000" pitchFamily="2" charset="2"/>
              </a:rPr>
              <a:t> / </a:t>
            </a:r>
            <a:r>
              <a:rPr lang="en-US" dirty="0" err="1">
                <a:sym typeface="Wingdings" panose="05000000000000000000" pitchFamily="2" charset="2"/>
              </a:rPr>
              <a:t>balra</a:t>
            </a:r>
            <a:endParaRPr lang="en-US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ym typeface="Wingdings" panose="05000000000000000000" pitchFamily="2" charset="2"/>
              </a:rPr>
              <a:t>Amikor</a:t>
            </a:r>
            <a:r>
              <a:rPr lang="en-US" dirty="0">
                <a:sym typeface="Wingdings" panose="05000000000000000000" pitchFamily="2" charset="2"/>
              </a:rPr>
              <a:t> a </a:t>
            </a:r>
            <a:r>
              <a:rPr lang="en-US" dirty="0" err="1">
                <a:sym typeface="Wingdings" panose="05000000000000000000" pitchFamily="2" charset="2"/>
              </a:rPr>
              <a:t>zsiráf</a:t>
            </a:r>
            <a:r>
              <a:rPr lang="en-US" dirty="0">
                <a:sym typeface="Wingdings" panose="05000000000000000000" pitchFamily="2" charset="2"/>
              </a:rPr>
              <a:t> a </a:t>
            </a:r>
            <a:r>
              <a:rPr lang="en-US" dirty="0" err="1">
                <a:sym typeface="Wingdings" panose="05000000000000000000" pitchFamily="2" charset="2"/>
              </a:rPr>
              <a:t>levegőben</a:t>
            </a:r>
            <a:r>
              <a:rPr lang="en-US" dirty="0">
                <a:sym typeface="Wingdings" panose="05000000000000000000" pitchFamily="2" charset="2"/>
              </a:rPr>
              <a:t> van, ne </a:t>
            </a:r>
            <a:r>
              <a:rPr lang="en-US" dirty="0" err="1">
                <a:sym typeface="Wingdings" panose="05000000000000000000" pitchFamily="2" charset="2"/>
              </a:rPr>
              <a:t>tudjun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forogni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962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DirectXTex</a:t>
            </a:r>
            <a:r>
              <a:rPr lang="en-US" dirty="0"/>
              <a:t> - </a:t>
            </a:r>
            <a:r>
              <a:rPr lang="en-US" dirty="0" err="1"/>
              <a:t>fordítás</a:t>
            </a:r>
            <a:endParaRPr lang="en-US" dirty="0"/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xmlns="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dirty="0" err="1"/>
              <a:t>Letöltés</a:t>
            </a:r>
            <a:r>
              <a:rPr lang="en-US" dirty="0"/>
              <a:t>, </a:t>
            </a:r>
            <a:r>
              <a:rPr lang="en-US" dirty="0" err="1"/>
              <a:t>kibontás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</a:t>
            </a:r>
            <a:r>
              <a:rPr lang="en-US" dirty="0" err="1"/>
              <a:t>nyisd</a:t>
            </a:r>
            <a:r>
              <a:rPr lang="en-US" dirty="0"/>
              <a:t> meg a </a:t>
            </a:r>
            <a:r>
              <a:rPr lang="en-US" dirty="0" err="1"/>
              <a:t>megfelelő</a:t>
            </a:r>
            <a:r>
              <a:rPr lang="en-US" dirty="0"/>
              <a:t> .</a:t>
            </a:r>
            <a:r>
              <a:rPr lang="en-US" dirty="0" err="1"/>
              <a:t>sln</a:t>
            </a:r>
            <a:r>
              <a:rPr lang="en-US" dirty="0"/>
              <a:t> </a:t>
            </a:r>
            <a:r>
              <a:rPr lang="en-US" dirty="0" err="1"/>
              <a:t>fájlt</a:t>
            </a:r>
            <a:endParaRPr lang="en-US" dirty="0"/>
          </a:p>
          <a:p>
            <a:r>
              <a:rPr lang="en-US" dirty="0" err="1"/>
              <a:t>Felül</a:t>
            </a:r>
            <a:r>
              <a:rPr lang="en-US" dirty="0"/>
              <a:t> </a:t>
            </a:r>
            <a:r>
              <a:rPr lang="en-US" dirty="0" err="1"/>
              <a:t>ellenőrizd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Debug, x64 </a:t>
            </a:r>
            <a:r>
              <a:rPr lang="en-US" dirty="0" err="1"/>
              <a:t>verziót</a:t>
            </a:r>
            <a:r>
              <a:rPr lang="en-US" dirty="0"/>
              <a:t> </a:t>
            </a:r>
            <a:r>
              <a:rPr lang="en-US" dirty="0" err="1"/>
              <a:t>fordítasz</a:t>
            </a:r>
            <a:endParaRPr lang="en-US" dirty="0"/>
          </a:p>
          <a:p>
            <a:r>
              <a:rPr lang="en-US" dirty="0" err="1"/>
              <a:t>Jobb</a:t>
            </a:r>
            <a:r>
              <a:rPr lang="en-US" dirty="0"/>
              <a:t> </a:t>
            </a:r>
            <a:r>
              <a:rPr lang="en-US" dirty="0" err="1"/>
              <a:t>katt</a:t>
            </a:r>
            <a:r>
              <a:rPr lang="en-US" dirty="0"/>
              <a:t> a </a:t>
            </a:r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nevére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“Build” </a:t>
            </a:r>
            <a:r>
              <a:rPr lang="en-US" dirty="0" err="1"/>
              <a:t>vagy</a:t>
            </a:r>
            <a:r>
              <a:rPr lang="en-US" dirty="0"/>
              <a:t> F7 </a:t>
            </a:r>
            <a:r>
              <a:rPr lang="en-US" dirty="0" err="1"/>
              <a:t>vagy</a:t>
            </a:r>
            <a:r>
              <a:rPr lang="en-US" dirty="0"/>
              <a:t> Build </a:t>
            </a:r>
            <a:r>
              <a:rPr lang="en-US" dirty="0" err="1"/>
              <a:t>menüt</a:t>
            </a:r>
            <a:r>
              <a:rPr lang="en-US" dirty="0"/>
              <a:t> </a:t>
            </a:r>
            <a:r>
              <a:rPr lang="en-US" dirty="0" err="1"/>
              <a:t>lenyitva</a:t>
            </a:r>
            <a:r>
              <a:rPr lang="en-US" dirty="0"/>
              <a:t> Build Solution </a:t>
            </a:r>
            <a:r>
              <a:rPr lang="en-US" dirty="0" err="1"/>
              <a:t>opció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044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DirectXTex</a:t>
            </a:r>
            <a:r>
              <a:rPr lang="en-US" dirty="0"/>
              <a:t> + Egg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xmlns="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DirectXTex</a:t>
            </a:r>
            <a:r>
              <a:rPr lang="en-US" dirty="0"/>
              <a:t> </a:t>
            </a:r>
            <a:r>
              <a:rPr lang="en-US" dirty="0" err="1"/>
              <a:t>könyvtárat</a:t>
            </a:r>
            <a:r>
              <a:rPr lang="en-US" dirty="0"/>
              <a:t> is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Egg-</a:t>
            </a:r>
            <a:r>
              <a:rPr lang="en-US" dirty="0" err="1"/>
              <a:t>hez</a:t>
            </a:r>
            <a:r>
              <a:rPr lang="en-US" dirty="0"/>
              <a:t> </a:t>
            </a:r>
            <a:r>
              <a:rPr lang="en-US" dirty="0" err="1"/>
              <a:t>linkelni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Egg </a:t>
            </a:r>
            <a:r>
              <a:rPr lang="hu-HU" dirty="0" smtClean="0"/>
              <a:t>intézi ez az</a:t>
            </a:r>
            <a:r>
              <a:rPr lang="en-US" dirty="0" smtClean="0"/>
              <a:t> </a:t>
            </a:r>
            <a:r>
              <a:rPr lang="en-US" dirty="0" err="1" smtClean="0"/>
              <a:t>importálást</a:t>
            </a:r>
            <a:r>
              <a:rPr lang="hu-HU" dirty="0" smtClean="0"/>
              <a:t> is (ahogy a modelleket)</a:t>
            </a:r>
            <a:endParaRPr lang="en-US" dirty="0"/>
          </a:p>
          <a:p>
            <a:r>
              <a:rPr lang="hu-HU" dirty="0" smtClean="0"/>
              <a:t>K</a:t>
            </a:r>
            <a:r>
              <a:rPr lang="en-US" dirty="0" err="1" smtClean="0"/>
              <a:t>onfigurációs</a:t>
            </a:r>
            <a:r>
              <a:rPr lang="en-US" dirty="0" smtClean="0"/>
              <a:t> lap </a:t>
            </a:r>
            <a:r>
              <a:rPr lang="en-US" dirty="0"/>
              <a:t>a Property Manager </a:t>
            </a:r>
            <a:r>
              <a:rPr lang="en-US" dirty="0" err="1"/>
              <a:t>fülön</a:t>
            </a:r>
            <a:endParaRPr lang="en-US" dirty="0"/>
          </a:p>
          <a:p>
            <a:r>
              <a:rPr lang="en-US" dirty="0" smtClean="0"/>
              <a:t>Include </a:t>
            </a:r>
            <a:r>
              <a:rPr lang="en-US" dirty="0" err="1"/>
              <a:t>és</a:t>
            </a:r>
            <a:r>
              <a:rPr lang="en-US" dirty="0"/>
              <a:t> a Library </a:t>
            </a:r>
            <a:r>
              <a:rPr lang="en-US" dirty="0" err="1"/>
              <a:t>könyvtárhoz</a:t>
            </a:r>
            <a:r>
              <a:rPr lang="en-US" dirty="0"/>
              <a:t> a </a:t>
            </a:r>
            <a:r>
              <a:rPr lang="en-US" dirty="0" err="1"/>
              <a:t>megfelelő</a:t>
            </a:r>
            <a:r>
              <a:rPr lang="en-US" dirty="0"/>
              <a:t> </a:t>
            </a:r>
            <a:r>
              <a:rPr lang="en-US" dirty="0" err="1" smtClean="0"/>
              <a:t>könyvtárak</a:t>
            </a:r>
            <a:r>
              <a:rPr lang="hu-HU" dirty="0" smtClean="0"/>
              <a:t> hozzáadva</a:t>
            </a:r>
            <a:r>
              <a:rPr lang="en-US" dirty="0" smtClean="0"/>
              <a:t> </a:t>
            </a:r>
            <a:r>
              <a:rPr lang="en-US" dirty="0"/>
              <a:t>(include, lib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829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xmlns="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Képfájl</a:t>
            </a:r>
            <a:r>
              <a:rPr lang="en-US" b="1" dirty="0"/>
              <a:t> </a:t>
            </a:r>
            <a:r>
              <a:rPr lang="en-US" b="1" dirty="0" err="1"/>
              <a:t>beolvasása</a:t>
            </a:r>
            <a:r>
              <a:rPr lang="en-US" b="1" dirty="0"/>
              <a:t> a </a:t>
            </a:r>
            <a:r>
              <a:rPr lang="en-US" b="1" dirty="0" err="1"/>
              <a:t>memóriába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Adatok</a:t>
            </a:r>
            <a:r>
              <a:rPr lang="en-US" dirty="0"/>
              <a:t> </a:t>
            </a:r>
            <a:r>
              <a:rPr lang="en-US" dirty="0" err="1"/>
              <a:t>feltöltése</a:t>
            </a:r>
            <a:r>
              <a:rPr lang="en-US" dirty="0"/>
              <a:t> a GPU-ra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DescriptorHeap</a:t>
            </a:r>
            <a:r>
              <a:rPr lang="en-US" dirty="0"/>
              <a:t> </a:t>
            </a:r>
            <a:r>
              <a:rPr lang="en-US" dirty="0" err="1"/>
              <a:t>kitöltése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Bindolás</a:t>
            </a:r>
            <a:r>
              <a:rPr lang="en-US" dirty="0"/>
              <a:t> a </a:t>
            </a:r>
            <a:r>
              <a:rPr lang="en-US" dirty="0" err="1"/>
              <a:t>rajzolás</a:t>
            </a:r>
            <a:r>
              <a:rPr lang="en-US" dirty="0"/>
              <a:t> </a:t>
            </a:r>
            <a:r>
              <a:rPr lang="en-US" dirty="0" err="1"/>
              <a:t>során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Root Signature </a:t>
            </a:r>
            <a:r>
              <a:rPr lang="en-US" dirty="0" err="1"/>
              <a:t>módosítása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PS/VS </a:t>
            </a:r>
            <a:r>
              <a:rPr lang="en-US" dirty="0" err="1"/>
              <a:t>módosítása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185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DX_API("failed to create committed resource for texture file")</a:t>
            </a:r>
          </a:p>
          <a:p>
            <a:r>
              <a:rPr lang="en-US" sz="2000" dirty="0"/>
              <a:t>	device-&gt;</a:t>
            </a:r>
            <a:r>
              <a:rPr lang="en-US" sz="2000" dirty="0" err="1"/>
              <a:t>CreateCommittedResource</a:t>
            </a:r>
            <a:r>
              <a:rPr lang="en-US" sz="2000" dirty="0"/>
              <a:t>(</a:t>
            </a:r>
          </a:p>
          <a:p>
            <a:r>
              <a:rPr lang="en-US" sz="2000" dirty="0"/>
              <a:t>		&amp;CD3DX12_HEAP_PROPERTIES(D3D12_HEAP_TYPE_DEFAULT),</a:t>
            </a:r>
          </a:p>
          <a:p>
            <a:r>
              <a:rPr lang="en-US" sz="2000" dirty="0"/>
              <a:t>		D3D12_HEAP_FLAG_NONE,</a:t>
            </a:r>
          </a:p>
          <a:p>
            <a:r>
              <a:rPr lang="en-US" sz="2000" dirty="0"/>
              <a:t>		&amp;</a:t>
            </a:r>
            <a:r>
              <a:rPr lang="en-US" sz="2000" dirty="0" err="1"/>
              <a:t>rdsc</a:t>
            </a:r>
            <a:r>
              <a:rPr lang="en-US" sz="2000" dirty="0"/>
              <a:t>,</a:t>
            </a:r>
          </a:p>
          <a:p>
            <a:r>
              <a:rPr lang="en-US" sz="2000" dirty="0"/>
              <a:t>		D3D12_RESOURCE_STATE_COPY_DEST,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nullptr</a:t>
            </a:r>
            <a:r>
              <a:rPr lang="en-US" sz="2000" dirty="0"/>
              <a:t>,</a:t>
            </a:r>
          </a:p>
          <a:p>
            <a:r>
              <a:rPr lang="en-US" sz="2000" dirty="0"/>
              <a:t>		IID_PPV_ARGS(</a:t>
            </a:r>
            <a:r>
              <a:rPr lang="en-US" sz="2000" dirty="0" err="1"/>
              <a:t>resource.GetAddressOf</a:t>
            </a:r>
            <a:r>
              <a:rPr lang="en-US" sz="2000" dirty="0"/>
              <a:t>()));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/>
              <a:t>ImportTexture2D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507199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UINT64 </a:t>
            </a:r>
            <a:r>
              <a:rPr lang="en-US" sz="2000" dirty="0" err="1"/>
              <a:t>copyableSize</a:t>
            </a:r>
            <a:r>
              <a:rPr lang="en-US" sz="2000" dirty="0"/>
              <a:t>;</a:t>
            </a:r>
          </a:p>
          <a:p>
            <a:r>
              <a:rPr lang="en-US" sz="2000" dirty="0"/>
              <a:t>device-&gt;</a:t>
            </a:r>
            <a:r>
              <a:rPr lang="en-US" sz="2000" dirty="0" err="1"/>
              <a:t>GetCopyableFootprints</a:t>
            </a:r>
            <a:r>
              <a:rPr lang="en-US" sz="2000" dirty="0"/>
              <a:t>(&amp;</a:t>
            </a:r>
            <a:r>
              <a:rPr lang="en-US" sz="2000" dirty="0" err="1"/>
              <a:t>rdsc</a:t>
            </a:r>
            <a:r>
              <a:rPr lang="en-US" sz="2000" dirty="0"/>
              <a:t>, 0, 1, 0, </a:t>
            </a:r>
            <a:r>
              <a:rPr lang="en-US" sz="2000" dirty="0" err="1"/>
              <a:t>nullptr</a:t>
            </a:r>
            <a:r>
              <a:rPr lang="en-US" sz="2000" dirty="0"/>
              <a:t>, </a:t>
            </a:r>
            <a:r>
              <a:rPr lang="en-US" sz="2000" dirty="0" err="1"/>
              <a:t>nullptr</a:t>
            </a:r>
            <a:r>
              <a:rPr lang="en-US" sz="2000" dirty="0"/>
              <a:t>, </a:t>
            </a:r>
            <a:r>
              <a:rPr lang="en-US" sz="2000" dirty="0" err="1"/>
              <a:t>nullptr</a:t>
            </a:r>
            <a:r>
              <a:rPr lang="en-US" sz="2000" dirty="0"/>
              <a:t>, &amp;</a:t>
            </a:r>
            <a:r>
              <a:rPr lang="en-US" sz="2000" dirty="0" err="1"/>
              <a:t>copyableSize</a:t>
            </a:r>
            <a:r>
              <a:rPr lang="en-US" sz="2000" dirty="0"/>
              <a:t>);</a:t>
            </a:r>
          </a:p>
          <a:p>
            <a:endParaRPr lang="en-US" sz="2000" dirty="0"/>
          </a:p>
          <a:p>
            <a:r>
              <a:rPr lang="en-US" sz="2000" dirty="0"/>
              <a:t>DX_API("failed to create committed resource for texture file (upload buffer)")</a:t>
            </a:r>
          </a:p>
          <a:p>
            <a:r>
              <a:rPr lang="en-US" sz="2000" dirty="0"/>
              <a:t>	device-&gt;</a:t>
            </a:r>
            <a:r>
              <a:rPr lang="en-US" sz="2000" dirty="0" err="1"/>
              <a:t>CreateCommittedResource</a:t>
            </a:r>
            <a:r>
              <a:rPr lang="en-US" sz="2000" dirty="0"/>
              <a:t>(</a:t>
            </a:r>
          </a:p>
          <a:p>
            <a:r>
              <a:rPr lang="en-US" sz="2000" dirty="0"/>
              <a:t>		&amp;CD3DX12_HEAP_PROPERTIES(D3D12_HEAP_TYPE_UPLOAD),</a:t>
            </a:r>
          </a:p>
          <a:p>
            <a:r>
              <a:rPr lang="en-US" sz="2000" dirty="0"/>
              <a:t>		D3D12_HEAP_FLAG_NONE,</a:t>
            </a:r>
          </a:p>
          <a:p>
            <a:r>
              <a:rPr lang="en-US" sz="2000" dirty="0"/>
              <a:t>		&amp;CD3DX12_RESOURCE_DESC::Buffer(</a:t>
            </a:r>
            <a:r>
              <a:rPr lang="en-US" sz="2000" dirty="0" err="1"/>
              <a:t>copyableSize</a:t>
            </a:r>
            <a:r>
              <a:rPr lang="en-US" sz="2000" dirty="0"/>
              <a:t>),</a:t>
            </a:r>
          </a:p>
          <a:p>
            <a:r>
              <a:rPr lang="en-US" sz="2000" dirty="0"/>
              <a:t>		D3D12_RESOURCE_STATE_GENERIC_READ,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nullptr</a:t>
            </a:r>
            <a:r>
              <a:rPr lang="en-US" sz="2000" dirty="0"/>
              <a:t>,</a:t>
            </a:r>
          </a:p>
          <a:p>
            <a:r>
              <a:rPr lang="en-US" sz="2000" dirty="0"/>
              <a:t>		IID_PPV_ARGS(</a:t>
            </a:r>
            <a:r>
              <a:rPr lang="en-US" sz="2000" dirty="0" err="1"/>
              <a:t>uploadResource.GetAddressOf</a:t>
            </a:r>
            <a:r>
              <a:rPr lang="en-US" sz="2000" dirty="0"/>
              <a:t>()));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/>
              <a:t>ImportTexture2D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539786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CD3DX12_RANGE </a:t>
            </a:r>
            <a:r>
              <a:rPr lang="en-US" sz="2000" dirty="0" err="1"/>
              <a:t>readRange</a:t>
            </a:r>
            <a:r>
              <a:rPr lang="en-US" sz="2000" dirty="0"/>
              <a:t>{ 0,0 };</a:t>
            </a:r>
          </a:p>
          <a:p>
            <a:r>
              <a:rPr lang="en-US" sz="2000" dirty="0"/>
              <a:t>void * </a:t>
            </a:r>
            <a:r>
              <a:rPr lang="en-US" sz="2000" dirty="0" err="1"/>
              <a:t>mappedPtr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DX_API("Failed to map upload resource")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uploadResource</a:t>
            </a:r>
            <a:r>
              <a:rPr lang="en-US" sz="2000" dirty="0"/>
              <a:t>-&gt;Map(0, &amp;</a:t>
            </a:r>
            <a:r>
              <a:rPr lang="en-US" sz="2000" dirty="0" err="1"/>
              <a:t>readRange</a:t>
            </a:r>
            <a:r>
              <a:rPr lang="en-US" sz="2000" dirty="0"/>
              <a:t>, &amp;</a:t>
            </a:r>
            <a:r>
              <a:rPr lang="en-US" sz="2000" dirty="0" err="1"/>
              <a:t>mappedPtr</a:t>
            </a:r>
            <a:r>
              <a:rPr lang="en-US" sz="2000" dirty="0"/>
              <a:t>);</a:t>
            </a:r>
          </a:p>
          <a:p>
            <a:endParaRPr lang="en-US" sz="2000" dirty="0"/>
          </a:p>
          <a:p>
            <a:r>
              <a:rPr lang="en-US" sz="2000" dirty="0" err="1"/>
              <a:t>memcpy</a:t>
            </a:r>
            <a:r>
              <a:rPr lang="en-US" sz="2000" dirty="0"/>
              <a:t>(</a:t>
            </a:r>
            <a:r>
              <a:rPr lang="en-US" sz="2000" dirty="0" err="1"/>
              <a:t>mappedPtr</a:t>
            </a:r>
            <a:r>
              <a:rPr lang="en-US" sz="2000" dirty="0"/>
              <a:t>, </a:t>
            </a:r>
            <a:r>
              <a:rPr lang="en-US" sz="2000" dirty="0" err="1"/>
              <a:t>sImage.GetPixels</a:t>
            </a:r>
            <a:r>
              <a:rPr lang="en-US" sz="2000" dirty="0"/>
              <a:t>(), </a:t>
            </a:r>
            <a:r>
              <a:rPr lang="en-US" sz="2000" dirty="0" err="1"/>
              <a:t>sImage.GetPixelsSize</a:t>
            </a:r>
            <a:r>
              <a:rPr lang="en-US" sz="2000" dirty="0"/>
              <a:t>());</a:t>
            </a:r>
          </a:p>
          <a:p>
            <a:endParaRPr lang="en-US" sz="2000" dirty="0"/>
          </a:p>
          <a:p>
            <a:r>
              <a:rPr lang="en-US" sz="2000" dirty="0" err="1"/>
              <a:t>uploadResource</a:t>
            </a:r>
            <a:r>
              <a:rPr lang="en-US" sz="2000" dirty="0"/>
              <a:t>-&gt;</a:t>
            </a:r>
            <a:r>
              <a:rPr lang="en-US" sz="2000" dirty="0" err="1"/>
              <a:t>Unmap</a:t>
            </a:r>
            <a:r>
              <a:rPr lang="en-US" sz="2000" dirty="0"/>
              <a:t>(0, </a:t>
            </a:r>
            <a:r>
              <a:rPr lang="en-US" sz="2000" dirty="0" err="1"/>
              <a:t>nullptr</a:t>
            </a:r>
            <a:r>
              <a:rPr lang="en-US" sz="2000" dirty="0"/>
              <a:t>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/>
              <a:t>ImportTexture2D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843421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Textúra</a:t>
            </a:r>
            <a:r>
              <a:rPr lang="en-US" dirty="0"/>
              <a:t> </a:t>
            </a:r>
            <a:r>
              <a:rPr lang="en-US" dirty="0" err="1"/>
              <a:t>feltöltés</a:t>
            </a:r>
            <a:r>
              <a:rPr lang="en-US" dirty="0"/>
              <a:t> (GPU-ra)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xmlns="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err="1"/>
              <a:t>Nézz</a:t>
            </a:r>
            <a:r>
              <a:rPr lang="en-US" dirty="0"/>
              <a:t> </a:t>
            </a:r>
            <a:r>
              <a:rPr lang="en-US" dirty="0" err="1"/>
              <a:t>bele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Egg/Texture2D.cpp </a:t>
            </a:r>
            <a:r>
              <a:rPr lang="en-US" dirty="0" err="1"/>
              <a:t>fájlban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UploadResource</a:t>
            </a:r>
            <a:r>
              <a:rPr lang="en-US" dirty="0"/>
              <a:t> </a:t>
            </a:r>
            <a:r>
              <a:rPr lang="en-US" dirty="0" err="1"/>
              <a:t>függvénybe</a:t>
            </a:r>
            <a:endParaRPr lang="en-US" dirty="0"/>
          </a:p>
          <a:p>
            <a:pPr lvl="1"/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átvesz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ID3D12GraphicsCommandList* </a:t>
            </a:r>
            <a:r>
              <a:rPr lang="en-US" dirty="0" err="1"/>
              <a:t>típust</a:t>
            </a:r>
            <a:r>
              <a:rPr lang="en-US" dirty="0"/>
              <a:t>, </a:t>
            </a:r>
            <a:r>
              <a:rPr lang="en-US" dirty="0" err="1"/>
              <a:t>amelybe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kiadni</a:t>
            </a:r>
            <a:r>
              <a:rPr lang="en-US" dirty="0"/>
              <a:t> a </a:t>
            </a:r>
            <a:r>
              <a:rPr lang="en-US" dirty="0" err="1"/>
              <a:t>másolás</a:t>
            </a:r>
            <a:r>
              <a:rPr lang="en-US" dirty="0"/>
              <a:t> </a:t>
            </a:r>
            <a:r>
              <a:rPr lang="en-US" dirty="0" err="1"/>
              <a:t>parancsot</a:t>
            </a:r>
            <a:endParaRPr lang="en-US" dirty="0"/>
          </a:p>
          <a:p>
            <a:pPr lvl="1"/>
            <a:r>
              <a:rPr lang="en-US" dirty="0" err="1"/>
              <a:t>Azonban</a:t>
            </a:r>
            <a:r>
              <a:rPr lang="en-US" dirty="0"/>
              <a:t> </a:t>
            </a:r>
            <a:r>
              <a:rPr lang="en-US" dirty="0" err="1"/>
              <a:t>látható</a:t>
            </a:r>
            <a:r>
              <a:rPr lang="en-US" dirty="0"/>
              <a:t>, </a:t>
            </a:r>
            <a:r>
              <a:rPr lang="en-US" dirty="0" err="1"/>
              <a:t>ahogy</a:t>
            </a:r>
            <a:r>
              <a:rPr lang="en-US" dirty="0"/>
              <a:t> a </a:t>
            </a:r>
            <a:r>
              <a:rPr lang="en-US" dirty="0" err="1"/>
              <a:t>másolásnál</a:t>
            </a:r>
            <a:r>
              <a:rPr lang="en-US" dirty="0"/>
              <a:t> </a:t>
            </a:r>
            <a:r>
              <a:rPr lang="en-US" dirty="0" err="1"/>
              <a:t>mennyire</a:t>
            </a:r>
            <a:r>
              <a:rPr lang="en-US" dirty="0"/>
              <a:t> </a:t>
            </a:r>
            <a:r>
              <a:rPr lang="en-US" dirty="0" err="1"/>
              <a:t>fontos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érték</a:t>
            </a:r>
            <a:r>
              <a:rPr lang="en-US" dirty="0"/>
              <a:t> </a:t>
            </a:r>
            <a:r>
              <a:rPr lang="en-US" dirty="0" err="1"/>
              <a:t>passzoljon</a:t>
            </a:r>
            <a:r>
              <a:rPr lang="en-US" dirty="0"/>
              <a:t>,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pointer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sizeof</a:t>
            </a:r>
            <a:r>
              <a:rPr lang="en-US" dirty="0"/>
              <a:t> </a:t>
            </a:r>
            <a:r>
              <a:rPr lang="en-US" dirty="0" err="1"/>
              <a:t>hívás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CopyTextureRegion</a:t>
            </a:r>
            <a:r>
              <a:rPr lang="en-US" dirty="0"/>
              <a:t> </a:t>
            </a:r>
            <a:r>
              <a:rPr lang="en-US" dirty="0" err="1"/>
              <a:t>hívás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, </a:t>
            </a:r>
            <a:r>
              <a:rPr lang="en-US" dirty="0" err="1"/>
              <a:t>pedig</a:t>
            </a:r>
            <a:r>
              <a:rPr lang="en-US" dirty="0"/>
              <a:t> a default </a:t>
            </a:r>
            <a:r>
              <a:rPr lang="en-US" dirty="0" err="1"/>
              <a:t>heapben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</a:t>
            </a:r>
            <a:r>
              <a:rPr lang="en-US" dirty="0" err="1"/>
              <a:t>erőforrás</a:t>
            </a:r>
            <a:r>
              <a:rPr lang="en-US" dirty="0"/>
              <a:t> </a:t>
            </a:r>
            <a:r>
              <a:rPr lang="en-US" dirty="0" err="1"/>
              <a:t>állapotát</a:t>
            </a:r>
            <a:r>
              <a:rPr lang="en-US" dirty="0"/>
              <a:t> </a:t>
            </a:r>
            <a:r>
              <a:rPr lang="en-US" dirty="0" err="1"/>
              <a:t>átállítjuk</a:t>
            </a:r>
            <a:r>
              <a:rPr lang="en-US" dirty="0"/>
              <a:t> COPY_DEST </a:t>
            </a:r>
            <a:r>
              <a:rPr lang="en-US" dirty="0" err="1"/>
              <a:t>állapotról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9388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7135</TotalTime>
  <Words>2226</Words>
  <Application>Microsoft Office PowerPoint</Application>
  <PresentationFormat>On-screen Show (4:3)</PresentationFormat>
  <Paragraphs>296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Courier New</vt:lpstr>
      <vt:lpstr>Wingdings</vt:lpstr>
      <vt:lpstr>Office-téma</vt:lpstr>
      <vt:lpstr>GraphGame ggl004-Textures</vt:lpstr>
      <vt:lpstr>DirectXTex</vt:lpstr>
      <vt:lpstr>DirectXTex - fordítás</vt:lpstr>
      <vt:lpstr>DirectXTex + Egg</vt:lpstr>
      <vt:lpstr>Roadmap</vt:lpstr>
      <vt:lpstr>ImportTexture2D</vt:lpstr>
      <vt:lpstr>ImportTexture2D</vt:lpstr>
      <vt:lpstr>ImportTexture2D</vt:lpstr>
      <vt:lpstr>Textúra feltöltés (GPU-ra)</vt:lpstr>
      <vt:lpstr>Textúra feltöltés (GPU-ra)</vt:lpstr>
      <vt:lpstr>Roadmap</vt:lpstr>
      <vt:lpstr>ggl004App - adattagok</vt:lpstr>
      <vt:lpstr>CreateResources()</vt:lpstr>
      <vt:lpstr>LoadAssets()</vt:lpstr>
      <vt:lpstr>UploadResources()</vt:lpstr>
      <vt:lpstr>Roadmap</vt:lpstr>
      <vt:lpstr>PopulateCommandList()</vt:lpstr>
      <vt:lpstr>Roadmap</vt:lpstr>
      <vt:lpstr>RootSignatures.hlsli</vt:lpstr>
      <vt:lpstr>cbBasicVS.hlsl</vt:lpstr>
      <vt:lpstr>DefaultPS.hlsl</vt:lpstr>
      <vt:lpstr>Eredmény</vt:lpstr>
      <vt:lpstr>Feladatok</vt:lpstr>
      <vt:lpstr>Extra feladatok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Direct3D11 KickStart</dc:title>
  <dc:creator>Laci</dc:creator>
  <cp:lastModifiedBy>László Szécsi</cp:lastModifiedBy>
  <cp:revision>831</cp:revision>
  <dcterms:created xsi:type="dcterms:W3CDTF">2011-02-09T17:24:52Z</dcterms:created>
  <dcterms:modified xsi:type="dcterms:W3CDTF">2020-09-30T07:55:57Z</dcterms:modified>
</cp:coreProperties>
</file>