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0" d="100"/>
          <a:sy n="70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</a:t>
            </a:r>
            <a:r>
              <a:rPr lang="hu-HU" dirty="0" smtClean="0"/>
              <a:t>6</a:t>
            </a:r>
            <a:r>
              <a:rPr lang="en-US" dirty="0" smtClean="0"/>
              <a:t>-</a:t>
            </a:r>
            <a:r>
              <a:rPr lang="hu-HU" dirty="0" smtClean="0"/>
              <a:t>Cruiser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Vez</a:t>
            </a:r>
            <a:r>
              <a:rPr lang="hu-HU" dirty="0" smtClean="0"/>
              <a:t>érlés Luából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cloneInstanceId = 0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-- Function to perform a one level deep copy on a table. Useful to clone control state tables.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function clone(t)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 local t2 = {}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 for k,v in pairs(t) do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   t2[k] = v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 end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 t2.instanceId = cloneInstanceId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 cloneInstanceId = cloneInstanceId + 1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  return t2</a:t>
            </a:r>
          </a:p>
          <a:p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</a:rPr>
              <a:t>end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cruiserControlState = { 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targetIndex = 1,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targets = { 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{position={x=100, y=100}, proximityRadius=10, maxForce = 300000, maxTorque = 30000},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{position={z=100, y=100}, proximityRadius=10, maxForce = 300000, maxTorque = 30000},		 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{position={x=-100, y=100}, proximityRadius=10, maxForce = 300000, maxTorque = 30000},		 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{position={z=-100, y=100}, proximityRadius=10, maxForce = 300000, maxTorque = 30000} },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script = function(entity, state)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if O:addForceAndTorqueForTarget(entity, state.targets[state.targetIndex] ) then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	state.targetIndex = state.targetIndex + 1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	if state.targetIndex &gt; #(state.targets) then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		state.targetIndex = 1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	end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	end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	end</a:t>
            </a:r>
          </a:p>
          <a:p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scene.lua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9144000" cy="556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O:ControlledEntity(_, {model=pxModels.geopodHover, position={y=60}, </a:t>
            </a:r>
          </a:p>
          <a:p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	controlState=clone(cruiserControlState), multiMesh=multiMeshes.pod, </a:t>
            </a:r>
          </a:p>
          <a:p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</a:rPr>
              <a:t>	linearDamping=1, angularDamping=1 } 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AddForceAndTorqueForTarget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auto rigid = entity-&gt;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GetRigidBody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Float3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markDiff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markPosition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 rigid-&gt;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GetPosition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float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markDist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markDiff.Length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Float3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markDiff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markDist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Float3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ahead = (Float4(1, 0, 0, 0) * rigid-&gt;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GetRotationMatrix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()).xyz;</a:t>
            </a:r>
          </a:p>
          <a:p>
            <a:r>
              <a:rPr lang="hu-HU" dirty="0" smtClean="0">
                <a:solidFill>
                  <a:schemeClr val="tx1"/>
                </a:solidFill>
                <a:latin typeface="Consolas" panose="020B0609020204030204" pitchFamily="49" charset="0"/>
              </a:rPr>
              <a:t>ri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AddForce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(ahead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markDir.Dot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(ahead)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maxForce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rigid-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AddTorque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ahead.Cross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markDir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maxTorque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markDist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proximityRadius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	return true;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8594</TotalTime>
  <Words>152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Courier New</vt:lpstr>
      <vt:lpstr>Office-téma</vt:lpstr>
      <vt:lpstr>GraphGame ggl016-Cruiser</vt:lpstr>
      <vt:lpstr>scene.lua</vt:lpstr>
      <vt:lpstr>scene.lua</vt:lpstr>
      <vt:lpstr>scene.lua</vt:lpstr>
      <vt:lpstr>AddForceAndTorqueForTarget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873</cp:revision>
  <dcterms:created xsi:type="dcterms:W3CDTF">2011-02-09T17:24:52Z</dcterms:created>
  <dcterms:modified xsi:type="dcterms:W3CDTF">2019-12-11T12:02:24Z</dcterms:modified>
</cp:coreProperties>
</file>