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59" r:id="rId3"/>
    <p:sldId id="550" r:id="rId4"/>
    <p:sldId id="488" r:id="rId5"/>
    <p:sldId id="561" r:id="rId6"/>
    <p:sldId id="564" r:id="rId7"/>
    <p:sldId id="563" r:id="rId8"/>
    <p:sldId id="562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8" r:id="rId22"/>
    <p:sldId id="579" r:id="rId23"/>
    <p:sldId id="577" r:id="rId24"/>
    <p:sldId id="580" r:id="rId25"/>
    <p:sldId id="582" r:id="rId26"/>
    <p:sldId id="583" r:id="rId27"/>
    <p:sldId id="5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3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6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0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7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9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l005-Camera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projekt</a:t>
            </a:r>
            <a:r>
              <a:rPr lang="hu-HU" dirty="0" smtClean="0"/>
              <a:t>ív kamera, eseménykezelés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TrafoVS.hlsl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dirty="0" smtClean="0"/>
              <a:t>mint a korábbi VS</a:t>
            </a:r>
          </a:p>
          <a:p>
            <a:r>
              <a:rPr lang="hu-HU" dirty="0" smtClean="0"/>
              <a:t>de van benne egy új CB</a:t>
            </a:r>
          </a:p>
          <a:p>
            <a:r>
              <a:rPr lang="hu-HU" dirty="0" smtClean="0"/>
              <a:t>a pozíciót az ebben levő mátrixszal </a:t>
            </a:r>
            <a:r>
              <a:rPr lang="hu-HU" b="1" dirty="0" smtClean="0"/>
              <a:t>is</a:t>
            </a:r>
            <a:r>
              <a:rPr lang="hu-HU" dirty="0" smtClean="0"/>
              <a:t> szorozzuk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Eredm</a:t>
            </a:r>
            <a:r>
              <a:rPr lang="hu-HU" dirty="0" smtClean="0"/>
              <a:t>ény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perspektívában látszó modell</a:t>
            </a:r>
          </a:p>
          <a:p>
            <a:endParaRPr lang="hu-HU" dirty="0"/>
          </a:p>
          <a:p>
            <a:r>
              <a:rPr lang="hu-HU" dirty="0" smtClean="0"/>
              <a:t>változtassuk a kameraparamétereket kódból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case WM_KEYDOWN:</a:t>
            </a:r>
          </a:p>
          <a:p>
            <a:r>
              <a:rPr lang="en-US" sz="2000" dirty="0"/>
              <a:t>	case WM_KEYUP:</a:t>
            </a:r>
          </a:p>
          <a:p>
            <a:r>
              <a:rPr lang="en-US" sz="2000" dirty="0"/>
              <a:t>	case WM_MOUSEMOVE:</a:t>
            </a:r>
          </a:p>
          <a:p>
            <a:r>
              <a:rPr lang="en-US" sz="2000" dirty="0"/>
              <a:t>	case WM_MOUSEWHEEL:</a:t>
            </a:r>
          </a:p>
          <a:p>
            <a:r>
              <a:rPr lang="en-US" sz="2000" dirty="0"/>
              <a:t>	case WM_KILLFOCUS:</a:t>
            </a:r>
          </a:p>
          <a:p>
            <a:r>
              <a:rPr lang="en-US" sz="2000" dirty="0"/>
              <a:t>	case WM_LBUTTONDOWN:</a:t>
            </a:r>
          </a:p>
          <a:p>
            <a:r>
              <a:rPr lang="en-US" sz="2000" dirty="0"/>
              <a:t>	case WM_LBUTTONUP:</a:t>
            </a:r>
          </a:p>
          <a:p>
            <a:r>
              <a:rPr lang="en-US" sz="2000" dirty="0"/>
              <a:t>	case WM_MBUTTONDOWN:</a:t>
            </a:r>
          </a:p>
          <a:p>
            <a:r>
              <a:rPr lang="en-US" sz="2000" dirty="0"/>
              <a:t>	case WM_MBUTTONUP:</a:t>
            </a:r>
          </a:p>
          <a:p>
            <a:r>
              <a:rPr lang="en-US" sz="2000" dirty="0"/>
              <a:t>	case WM_RBUTTONDOWN:</a:t>
            </a:r>
          </a:p>
          <a:p>
            <a:r>
              <a:rPr lang="en-US" sz="2000" dirty="0"/>
              <a:t>	case WM_RBUTTONUP:</a:t>
            </a:r>
          </a:p>
          <a:p>
            <a:r>
              <a:rPr lang="en-US" sz="2000" dirty="0"/>
              <a:t>		app-&gt;</a:t>
            </a:r>
            <a:r>
              <a:rPr lang="en-US" sz="2000" dirty="0" err="1"/>
              <a:t>ProcessMessage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		break;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sz="3600" dirty="0" smtClean="0"/>
              <a:t>main.cpp </a:t>
            </a:r>
            <a:r>
              <a:rPr lang="en-US" sz="3600" dirty="0" err="1"/>
              <a:t>WindowProcess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7539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camera-&gt;Animate(</a:t>
            </a:r>
            <a:r>
              <a:rPr lang="en-US" sz="3600" dirty="0" err="1"/>
              <a:t>dt</a:t>
            </a:r>
            <a:r>
              <a:rPr lang="en-US" sz="36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ggl005App::Update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224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	void </a:t>
            </a:r>
            <a:r>
              <a:rPr lang="en-US" sz="2800" dirty="0" err="1"/>
              <a:t>ProcessMessage</a:t>
            </a:r>
            <a:r>
              <a:rPr lang="en-US" sz="2800" dirty="0"/>
              <a:t>(HWND </a:t>
            </a:r>
            <a:r>
              <a:rPr lang="en-US" sz="2800" dirty="0" err="1"/>
              <a:t>hWnd</a:t>
            </a:r>
            <a:r>
              <a:rPr lang="en-US" sz="2800" dirty="0"/>
              <a:t>, UINT </a:t>
            </a:r>
            <a:r>
              <a:rPr lang="en-US" sz="2800" dirty="0" err="1"/>
              <a:t>uMsg</a:t>
            </a:r>
            <a:r>
              <a:rPr lang="en-US" sz="2800" dirty="0"/>
              <a:t>, WPARAM </a:t>
            </a:r>
            <a:r>
              <a:rPr lang="en-US" sz="2800" dirty="0" err="1"/>
              <a:t>wParam</a:t>
            </a:r>
            <a:r>
              <a:rPr lang="en-US" sz="2800" dirty="0"/>
              <a:t>, LPARAM </a:t>
            </a:r>
            <a:r>
              <a:rPr lang="en-US" sz="2800" dirty="0" err="1"/>
              <a:t>lParam</a:t>
            </a:r>
            <a:r>
              <a:rPr lang="en-US" sz="2800" dirty="0"/>
              <a:t>) override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camera-&gt;</a:t>
            </a:r>
            <a:r>
              <a:rPr lang="en-US" sz="2800" dirty="0" err="1"/>
              <a:t>ProcessMessage</a:t>
            </a:r>
            <a:r>
              <a:rPr lang="en-US" sz="2800" dirty="0"/>
              <a:t>(</a:t>
            </a:r>
            <a:r>
              <a:rPr lang="en-US" sz="2800" dirty="0" err="1"/>
              <a:t>hWnd</a:t>
            </a:r>
            <a:r>
              <a:rPr lang="en-US" sz="2800" dirty="0"/>
              <a:t>, </a:t>
            </a:r>
            <a:r>
              <a:rPr lang="en-US" sz="2800" dirty="0" err="1"/>
              <a:t>uMsg</a:t>
            </a:r>
            <a:r>
              <a:rPr lang="en-US" sz="2800" dirty="0"/>
              <a:t>, </a:t>
            </a:r>
            <a:r>
              <a:rPr lang="en-US" sz="2800" dirty="0" err="1"/>
              <a:t>wParam</a:t>
            </a:r>
            <a:r>
              <a:rPr lang="en-US" sz="2800" dirty="0"/>
              <a:t>, </a:t>
            </a:r>
            <a:r>
              <a:rPr lang="en-US" sz="2800" dirty="0" err="1"/>
              <a:t>lParam</a:t>
            </a:r>
            <a:r>
              <a:rPr lang="en-US" sz="2800" dirty="0"/>
              <a:t>);</a:t>
            </a:r>
          </a:p>
          <a:p>
            <a:r>
              <a:rPr lang="en-US" sz="28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39178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Eredm</a:t>
            </a:r>
            <a:r>
              <a:rPr lang="hu-HU" dirty="0" smtClean="0"/>
              <a:t>ény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WASD + egér + numpad</a:t>
            </a:r>
            <a:r>
              <a:rPr lang="hu-HU" dirty="0" smtClean="0"/>
              <a:t>+ - </a:t>
            </a:r>
            <a:r>
              <a:rPr lang="hu-HU" dirty="0" smtClean="0"/>
              <a:t>kameramozgás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Egg::</a:t>
            </a:r>
            <a:r>
              <a:rPr lang="en-US" sz="4000" dirty="0" err="1"/>
              <a:t>TextureCube</a:t>
            </a:r>
            <a:r>
              <a:rPr lang="en-US" sz="4000" dirty="0"/>
              <a:t> </a:t>
            </a:r>
            <a:r>
              <a:rPr lang="en-US" sz="4000" dirty="0" err="1"/>
              <a:t>env</a:t>
            </a:r>
            <a:r>
              <a:rPr lang="en-US" sz="4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</a:t>
            </a:r>
            <a:r>
              <a:rPr lang="hu-HU" sz="4000" dirty="0" smtClean="0"/>
              <a:t> új adattag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72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env.UploadResource</a:t>
            </a:r>
            <a:r>
              <a:rPr lang="en-US" sz="2800" dirty="0"/>
              <a:t>(</a:t>
            </a:r>
            <a:r>
              <a:rPr lang="en-US" sz="2800" dirty="0" err="1"/>
              <a:t>commandList.Get</a:t>
            </a:r>
            <a:r>
              <a:rPr lang="en-US" sz="2800" dirty="0"/>
              <a:t>());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err="1" smtClean="0"/>
              <a:t>env.ReleaseUploadResources</a:t>
            </a:r>
            <a:r>
              <a:rPr lang="en-US" sz="2800" dirty="0"/>
              <a:t>();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</a:t>
            </a:r>
            <a:r>
              <a:rPr lang="en-US" sz="4000" dirty="0" err="1" smtClean="0"/>
              <a:t>UploadResources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393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dhd.NumDescriptors</a:t>
            </a:r>
            <a:r>
              <a:rPr lang="en-US" sz="2800" dirty="0"/>
              <a:t> = 2;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</a:t>
            </a:r>
            <a:r>
              <a:rPr lang="en-US" sz="4000" dirty="0" err="1" smtClean="0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2813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env</a:t>
            </a:r>
            <a:r>
              <a:rPr lang="en-US" sz="2800" dirty="0"/>
              <a:t> = Egg::Importer::</a:t>
            </a:r>
            <a:r>
              <a:rPr lang="en-US" sz="2800" dirty="0" err="1"/>
              <a:t>ImportTextureCube</a:t>
            </a:r>
            <a:r>
              <a:rPr lang="en-US" sz="2800" dirty="0"/>
              <a:t>(</a:t>
            </a:r>
            <a:r>
              <a:rPr lang="en-US" sz="2800" dirty="0" err="1"/>
              <a:t>device.Get</a:t>
            </a:r>
            <a:r>
              <a:rPr lang="en-US" sz="2800" dirty="0"/>
              <a:t>(), "</a:t>
            </a:r>
            <a:r>
              <a:rPr lang="en-US" sz="2800" dirty="0" err="1"/>
              <a:t>cloudynoon.dds</a:t>
            </a:r>
            <a:r>
              <a:rPr lang="en-US" sz="2800" dirty="0"/>
              <a:t>");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env.CreateSRV</a:t>
            </a:r>
            <a:r>
              <a:rPr lang="en-US" sz="2800" dirty="0"/>
              <a:t>(</a:t>
            </a:r>
            <a:r>
              <a:rPr lang="en-US" sz="2800" dirty="0" err="1"/>
              <a:t>device.Get</a:t>
            </a:r>
            <a:r>
              <a:rPr lang="en-US" sz="2800" dirty="0"/>
              <a:t>(), </a:t>
            </a:r>
            <a:r>
              <a:rPr lang="en-US" sz="2800" dirty="0" err="1"/>
              <a:t>srvHeap.Get</a:t>
            </a:r>
            <a:r>
              <a:rPr lang="en-US" sz="2800" dirty="0"/>
              <a:t>(), 1);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</a:t>
            </a:r>
            <a:r>
              <a:rPr lang="en-US" sz="4000" dirty="0" err="1" smtClean="0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7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elemek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Egg libben</a:t>
            </a:r>
          </a:p>
          <a:p>
            <a:pPr lvl="1"/>
            <a:r>
              <a:rPr lang="hu-HU" dirty="0" smtClean="0"/>
              <a:t>Cam::Base</a:t>
            </a:r>
          </a:p>
          <a:p>
            <a:pPr lvl="1"/>
            <a:r>
              <a:rPr lang="hu-HU" dirty="0" smtClean="0"/>
              <a:t>Cam::FirstPerson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TextureCube</a:t>
            </a:r>
            <a:endParaRPr lang="en-US" dirty="0" smtClean="0"/>
          </a:p>
          <a:p>
            <a:pPr lvl="1"/>
            <a:r>
              <a:rPr lang="en-US" dirty="0" smtClean="0"/>
              <a:t>Importer::</a:t>
            </a:r>
            <a:r>
              <a:rPr lang="en-US" dirty="0" err="1"/>
              <a:t>ImportTextureCube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RootSig4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)," \</a:t>
            </a:r>
          </a:p>
          <a:p>
            <a:r>
              <a:rPr lang="en-US" sz="2400" dirty="0"/>
              <a:t>                 "CBV(b0)," \</a:t>
            </a:r>
          </a:p>
          <a:p>
            <a:r>
              <a:rPr lang="en-US" sz="2400" dirty="0"/>
              <a:t>                 "CBV(b1)," \</a:t>
            </a:r>
          </a:p>
          <a:p>
            <a:r>
              <a:rPr lang="en-US" sz="2400" dirty="0"/>
              <a:t>                 "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=1),SRV(t1,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02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quadVS.hlsl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dirty="0" smtClean="0"/>
              <a:t>PerFrameCB kiegészítése ray dir mátrixszal</a:t>
            </a:r>
          </a:p>
          <a:p>
            <a:r>
              <a:rPr lang="hu-HU" dirty="0" smtClean="0"/>
              <a:t>új VS kimenet: sugárirány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quadVS.hlsl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sz="4000" dirty="0" smtClean="0"/>
              <a:t>sugárirány számítása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56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bgPS.hlsl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sz="3600" dirty="0" smtClean="0"/>
              <a:t>bejövő adat: sugárirány</a:t>
            </a:r>
          </a:p>
          <a:p>
            <a:r>
              <a:rPr lang="en-US" sz="3600" dirty="0" err="1"/>
              <a:t>TextureCube</a:t>
            </a:r>
            <a:r>
              <a:rPr lang="en-US" sz="3600" dirty="0"/>
              <a:t> </a:t>
            </a:r>
            <a:r>
              <a:rPr lang="en-US" sz="3600" dirty="0" err="1"/>
              <a:t>env</a:t>
            </a:r>
            <a:r>
              <a:rPr lang="en-US" sz="3600" dirty="0"/>
              <a:t> : register(t1</a:t>
            </a:r>
            <a:r>
              <a:rPr lang="en-US" sz="3600" dirty="0" smtClean="0"/>
              <a:t>);</a:t>
            </a:r>
            <a:endParaRPr lang="hu-HU" sz="3600" dirty="0" smtClean="0"/>
          </a:p>
          <a:p>
            <a:endParaRPr lang="hu-HU" sz="3600" dirty="0"/>
          </a:p>
          <a:p>
            <a:r>
              <a:rPr lang="hu-HU" sz="3600" dirty="0" smtClean="0"/>
              <a:t>a doboztextúrából olvassunk a sugáriránnyal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36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Egg::Mesh::Shaded::P </a:t>
            </a:r>
            <a:r>
              <a:rPr lang="en-US" sz="2800" dirty="0" err="1"/>
              <a:t>backgroundMesh</a:t>
            </a:r>
            <a:r>
              <a:rPr lang="en-US" sz="2800" dirty="0" smtClean="0"/>
              <a:t>;</a:t>
            </a:r>
            <a:endParaRPr lang="hu-HU" sz="2800" dirty="0" smtClean="0"/>
          </a:p>
          <a:p>
            <a:endParaRPr lang="hu-HU" sz="2800" dirty="0"/>
          </a:p>
          <a:p>
            <a:r>
              <a:rPr lang="hu-HU" sz="2800" dirty="0" smtClean="0"/>
              <a:t>//LoadAssestsben:</a:t>
            </a:r>
          </a:p>
          <a:p>
            <a:r>
              <a:rPr lang="hu-HU" sz="2800" dirty="0" smtClean="0"/>
              <a:t>// shaderek, material, mesh létrehozása</a:t>
            </a:r>
          </a:p>
          <a:p>
            <a:r>
              <a:rPr lang="hu-HU" sz="2800" dirty="0" smtClean="0"/>
              <a:t>// geometria:</a:t>
            </a:r>
          </a:p>
          <a:p>
            <a:r>
              <a:rPr lang="hu-HU" sz="2800" dirty="0" smtClean="0"/>
              <a:t>//</a:t>
            </a:r>
            <a:r>
              <a:rPr lang="en-US" sz="2000" dirty="0" smtClean="0"/>
              <a:t>Egg</a:t>
            </a:r>
            <a:r>
              <a:rPr lang="en-US" sz="2000" dirty="0"/>
              <a:t>::Mesh::Prefabs::</a:t>
            </a:r>
            <a:r>
              <a:rPr lang="en-US" sz="2000" dirty="0" err="1"/>
              <a:t>FullScreenQuad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())</a:t>
            </a:r>
            <a:r>
              <a:rPr lang="hu-HU" sz="2400" dirty="0" smtClean="0"/>
              <a:t> </a:t>
            </a:r>
            <a:endParaRPr lang="hu-HU" sz="2400" dirty="0" smtClean="0"/>
          </a:p>
          <a:p>
            <a:r>
              <a:rPr lang="hu-HU" sz="2400" dirty="0" smtClean="0"/>
              <a:t>// anyagba perFrameCb és srvHeap bekötése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 </a:t>
            </a:r>
            <a:r>
              <a:rPr lang="en-US" sz="4000" dirty="0" err="1" smtClean="0"/>
              <a:t>adattag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277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backgroundMesh</a:t>
            </a:r>
            <a:r>
              <a:rPr lang="en-US" sz="2800" dirty="0" smtClean="0"/>
              <a:t>-</a:t>
            </a:r>
            <a:r>
              <a:rPr lang="en-US" sz="2800" dirty="0"/>
              <a:t>&gt;Draw(</a:t>
            </a:r>
            <a:r>
              <a:rPr lang="en-US" sz="2800" dirty="0" err="1"/>
              <a:t>commandList.Get</a:t>
            </a:r>
            <a:r>
              <a:rPr lang="en-US" sz="2800" dirty="0"/>
              <a:t>());</a:t>
            </a: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 dirty="0" smtClean="0"/>
              <a:t>ggl005App::</a:t>
            </a:r>
            <a:r>
              <a:rPr lang="en-US" sz="3600" dirty="0" err="1" smtClean="0"/>
              <a:t>PopulateCommandList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799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perFrameCB</a:t>
            </a:r>
            <a:r>
              <a:rPr lang="en-US" dirty="0" smtClean="0"/>
              <a:t> </a:t>
            </a:r>
            <a:r>
              <a:rPr lang="en-US" dirty="0" err="1" smtClean="0"/>
              <a:t>kieg</a:t>
            </a:r>
            <a:r>
              <a:rPr lang="hu-HU" dirty="0" smtClean="0"/>
              <a:t>észítése a raydirmátrixszal</a:t>
            </a:r>
          </a:p>
          <a:p>
            <a:r>
              <a:rPr lang="hu-HU" dirty="0" smtClean="0"/>
              <a:t>Update-ben beállítani a kamerától elkért mátrix alapján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camera-&gt;</a:t>
            </a:r>
            <a:r>
              <a:rPr lang="en-US" dirty="0" err="1">
                <a:latin typeface="Consolas" panose="020B0609020204030204" pitchFamily="49" charset="0"/>
              </a:rPr>
              <a:t>GetRayDirMatrix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8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7315200" cy="39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kamera</a:t>
            </a:r>
            <a:r>
              <a:rPr lang="en-US" dirty="0" smtClean="0"/>
              <a:t> l</a:t>
            </a:r>
            <a:r>
              <a:rPr lang="hu-HU" dirty="0" smtClean="0"/>
              <a:t>étrehozása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konstans buffer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viewproj beállítása kamera alapján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root sig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vertex shader, kamerával is transzformál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kamera mozgatása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háttérkörnyezet megjelenítése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#include &lt;</a:t>
            </a:r>
            <a:r>
              <a:rPr lang="en-US" sz="2800" dirty="0" smtClean="0"/>
              <a:t>Egg/Cam/</a:t>
            </a:r>
            <a:r>
              <a:rPr lang="en-US" sz="2800" dirty="0" err="1" smtClean="0"/>
              <a:t>FirstPerson.h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//új adattagok:</a:t>
            </a:r>
            <a:endParaRPr lang="hu-HU" sz="2800" dirty="0"/>
          </a:p>
          <a:p>
            <a:r>
              <a:rPr lang="en-US" sz="2800" dirty="0"/>
              <a:t>	Egg::Cam::</a:t>
            </a:r>
            <a:r>
              <a:rPr lang="en-US" sz="2800" dirty="0" err="1"/>
              <a:t>FirstPerson</a:t>
            </a:r>
            <a:r>
              <a:rPr lang="en-US" sz="2800" dirty="0"/>
              <a:t>::P camera;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Egg</a:t>
            </a:r>
            <a:r>
              <a:rPr lang="en-US" sz="2800" dirty="0"/>
              <a:t>::</a:t>
            </a:r>
            <a:r>
              <a:rPr lang="en-US" sz="2800" dirty="0" err="1"/>
              <a:t>ConstantBuffer</a:t>
            </a:r>
            <a:r>
              <a:rPr lang="en-US" sz="2800" dirty="0"/>
              <a:t>&lt;</a:t>
            </a:r>
            <a:r>
              <a:rPr lang="en-US" sz="2800" dirty="0" err="1"/>
              <a:t>PerFrameCb</a:t>
            </a:r>
            <a:r>
              <a:rPr lang="en-US" sz="2800" dirty="0"/>
              <a:t>&gt; </a:t>
            </a:r>
            <a:r>
              <a:rPr lang="en-US" sz="2800" dirty="0" err="1"/>
              <a:t>perFrameCb</a:t>
            </a:r>
            <a:r>
              <a:rPr lang="en-US" sz="28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ggl005App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PerFrameCb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viewProjTransform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763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namespace Egg::Math;</a:t>
            </a:r>
          </a:p>
          <a:p>
            <a:r>
              <a:rPr lang="en-US" sz="2400" dirty="0"/>
              <a:t>camera = Egg::Cam::</a:t>
            </a:r>
            <a:r>
              <a:rPr lang="en-US" sz="2400" dirty="0" err="1"/>
              <a:t>FirstPerson</a:t>
            </a:r>
            <a:r>
              <a:rPr lang="en-US" sz="2400" dirty="0"/>
              <a:t>::Create()-&gt;</a:t>
            </a:r>
            <a:r>
              <a:rPr lang="en-US" sz="2400" dirty="0" err="1"/>
              <a:t>SetView</a:t>
            </a:r>
            <a:r>
              <a:rPr lang="en-US" sz="2400" dirty="0"/>
              <a:t>(Float3(0, 1, -7), Float3(0, 0, 1));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perFrameCb.CreateResources</a:t>
            </a:r>
            <a:r>
              <a:rPr lang="en-US" sz="2400" dirty="0" smtClean="0"/>
              <a:t>(</a:t>
            </a:r>
            <a:r>
              <a:rPr lang="en-US" sz="2400" dirty="0" err="1" smtClean="0"/>
              <a:t>device.Get</a:t>
            </a:r>
            <a:r>
              <a:rPr lang="en-US" sz="2400" dirty="0"/>
              <a:t>());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 dirty="0" smtClean="0"/>
              <a:t>ggl005App::</a:t>
            </a:r>
            <a:r>
              <a:rPr lang="en-US" sz="3600" dirty="0" err="1" smtClean="0"/>
              <a:t>LoadAssets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7619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ggl005App</a:t>
            </a:r>
            <a:r>
              <a:rPr lang="en-US" sz="3600" dirty="0" smtClean="0"/>
              <a:t>::</a:t>
            </a:r>
            <a:r>
              <a:rPr lang="hu-HU" sz="3600" dirty="0" smtClean="0"/>
              <a:t>LoadAssets</a:t>
            </a:r>
            <a:endParaRPr lang="hu-HU" sz="36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kössük be az új CB-t</a:t>
            </a:r>
          </a:p>
          <a:p>
            <a:pPr lvl="1"/>
            <a:r>
              <a:rPr lang="hu-HU" sz="3200" dirty="0" smtClean="0"/>
              <a:t>materialon keresztül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25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ggl005App::Update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állítsuk be a mátrixot a konstans bufferben a kamera alapján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RootSig3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)," \</a:t>
            </a:r>
          </a:p>
          <a:p>
            <a:r>
              <a:rPr lang="en-US" sz="2400" dirty="0"/>
              <a:t>                 "CBV(b0)," \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"CBV(b1)," \</a:t>
            </a:r>
          </a:p>
          <a:p>
            <a:r>
              <a:rPr lang="en-US" sz="2400" dirty="0"/>
              <a:t>                 "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7719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9323</TotalTime>
  <Words>384</Words>
  <Application>Microsoft Office PowerPoint</Application>
  <PresentationFormat>On-screen Show (4:3)</PresentationFormat>
  <Paragraphs>138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Office-téma</vt:lpstr>
      <vt:lpstr>GraphGame ggl005-Camera</vt:lpstr>
      <vt:lpstr>Új elemek</vt:lpstr>
      <vt:lpstr>Roadmap</vt:lpstr>
      <vt:lpstr>ggl005App</vt:lpstr>
      <vt:lpstr>ConstantBufferTypes</vt:lpstr>
      <vt:lpstr>ggl005App::LoadAssets</vt:lpstr>
      <vt:lpstr>ggl005App::LoadAssets</vt:lpstr>
      <vt:lpstr>ggl005App::Update</vt:lpstr>
      <vt:lpstr>RootSignatures.hlsli</vt:lpstr>
      <vt:lpstr>TrafoVS.hlsl</vt:lpstr>
      <vt:lpstr>Eredmény</vt:lpstr>
      <vt:lpstr>main.cpp WindowProcess</vt:lpstr>
      <vt:lpstr>ggl005App::Update</vt:lpstr>
      <vt:lpstr>ggl005App</vt:lpstr>
      <vt:lpstr>Eredmény</vt:lpstr>
      <vt:lpstr>ggl005App új adattag</vt:lpstr>
      <vt:lpstr>ggl005App::UploadResources</vt:lpstr>
      <vt:lpstr>ggl005App::CreateResources</vt:lpstr>
      <vt:lpstr>ggl005App::LoadAssets</vt:lpstr>
      <vt:lpstr>RootSignatures.hlsli</vt:lpstr>
      <vt:lpstr>quadVS.hlsl</vt:lpstr>
      <vt:lpstr>quadVS.hlsl</vt:lpstr>
      <vt:lpstr>bgPS.hlsl</vt:lpstr>
      <vt:lpstr>ggl005App adattag</vt:lpstr>
      <vt:lpstr>ggl005App::PopulateCommandList</vt:lpstr>
      <vt:lpstr>PowerPoint Presentation</vt:lpstr>
      <vt:lpstr>Eredmény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838</cp:revision>
  <dcterms:created xsi:type="dcterms:W3CDTF">2011-02-09T17:24:52Z</dcterms:created>
  <dcterms:modified xsi:type="dcterms:W3CDTF">2020-10-06T08:08:39Z</dcterms:modified>
</cp:coreProperties>
</file>