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70" d="100"/>
          <a:sy n="70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l011-SceneManager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</a:t>
            </a:r>
            <a:r>
              <a:rPr lang="en-US" dirty="0" err="1" smtClean="0"/>
              <a:t>multimesh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ggl011App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ggl011App : public Egg::Scene::</a:t>
            </a:r>
            <a:r>
              <a:rPr lang="en-US" dirty="0" err="1"/>
              <a:t>ManagerApp</a:t>
            </a:r>
            <a:r>
              <a:rPr lang="en-US" dirty="0"/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49201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ggl011App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virtual void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PopulateCommandList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 override {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commandAllocator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-&gt;Reset();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-&gt;Reset(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commandAllocator.Get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nullptr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RSSetViewports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(1, &amp;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viewPort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RSSetScissorRects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(1, &amp;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scissorRect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ResourceBarrier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(1, &amp;CD3DX12_RESOURCE_BARRIER::Transition(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renderTargets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frameIndex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].Get(), D3D12_RESOURCE_STATE_PRESENT, D3D12_RESOURCE_STATE_RENDER_TARGET));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CD3DX12_CPU_DESCRIPTOR_HANDLE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rHandle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rtvDescriptorHeap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GetCPUDescriptorHandleForHeapStart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frameIndex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rtvDescriptorHandleIncrementSize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CD3DX12_CPU_DESCRIPTOR_HANDLE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dsvHandle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dsvHeap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GetCPUDescriptorHandleForHeapStart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());</a:t>
            </a:r>
          </a:p>
          <a:p>
            <a:r>
              <a:rPr lang="nb-NO" sz="1100" dirty="0">
                <a:solidFill>
                  <a:schemeClr val="bg1">
                    <a:lumMod val="50000"/>
                  </a:schemeClr>
                </a:solidFill>
              </a:rPr>
              <a:t>commandList-&gt;OMSetRenderTargets(1, &amp;rHandle, FALSE, &amp;dsvHandle);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float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clearColor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[] = { 0.0f, 0.2f, 0.4f, 1.0f };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ClearRenderTargetView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rHandle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clearColor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0,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nullptr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ClearDepthStencilView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dsvHandle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D3D12_CLEAR_FLAG_DEPTH, 1.0f, 0, 0,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nullptr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__super::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ResourceBarrier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(1, &amp;CD3DX12_RESOURCE_BARRIER::Transition(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renderTargets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frameIndex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].Get(), D3D12_RESOURCE_STATE_RENDER_TARGET, D3D12_RESOURCE_STATE_PRESENT));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DX_API("Failed to close command list")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-&gt;Close();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4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ggl011App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DX_API("Failed to reset command allocator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)")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commandAllocator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-&gt;Reset();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DX_API("Failed to reset command list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)")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-&gt;Reset(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commandAllocator.Get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nullptr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/>
              <a:t>__super::</a:t>
            </a:r>
            <a:r>
              <a:rPr lang="en-US" sz="2800" dirty="0" err="1"/>
              <a:t>UploadResources</a:t>
            </a:r>
            <a:r>
              <a:rPr lang="en-US" sz="2800" dirty="0"/>
              <a:t>();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DX_API("Failed to close command list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)")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-&gt;Close();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ID3D12CommandList*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[] = 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commandList.Get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 };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commandQueue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ExecuteCommandLists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(_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countof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WaitForPreviousFrame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__super::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ReleaseUploadResources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88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ggl011App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void </a:t>
            </a:r>
            <a:r>
              <a:rPr lang="en-US" dirty="0" err="1"/>
              <a:t>CreateResources</a:t>
            </a:r>
            <a:r>
              <a:rPr lang="en-US" dirty="0"/>
              <a:t>() override {</a:t>
            </a:r>
          </a:p>
          <a:p>
            <a:r>
              <a:rPr lang="en-US" dirty="0" smtClean="0"/>
              <a:t>__super::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ReleaseResources</a:t>
            </a:r>
            <a:r>
              <a:rPr lang="en-US" dirty="0"/>
              <a:t>() override {</a:t>
            </a:r>
          </a:p>
          <a:p>
            <a:r>
              <a:rPr lang="en-US" dirty="0" smtClean="0"/>
              <a:t>__super::</a:t>
            </a:r>
            <a:r>
              <a:rPr lang="en-US" dirty="0" err="1"/>
              <a:t>ReleaseResources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ggl011App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override {</a:t>
            </a:r>
          </a:p>
          <a:p>
            <a:r>
              <a:rPr lang="en-US" dirty="0"/>
              <a:t>using namespace Egg::Scene;</a:t>
            </a:r>
          </a:p>
          <a:p>
            <a:r>
              <a:rPr lang="en-US" dirty="0"/>
              <a:t>using namespace Egg::Mesh;</a:t>
            </a:r>
          </a:p>
          <a:p>
            <a:endParaRPr lang="en-US" dirty="0"/>
          </a:p>
          <a:p>
            <a:r>
              <a:rPr lang="en-US" dirty="0"/>
              <a:t>__super::</a:t>
            </a:r>
            <a:r>
              <a:rPr lang="en-US" dirty="0" err="1"/>
              <a:t>LoadAssets</a:t>
            </a:r>
            <a:r>
              <a:rPr lang="en-US" dirty="0" smtClean="0"/>
              <a:t>();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 err="1" smtClean="0">
                <a:solidFill>
                  <a:srgbClr val="00B0F0"/>
                </a:solidFill>
              </a:rPr>
              <a:t>multimesh</a:t>
            </a:r>
            <a:r>
              <a:rPr lang="en-US" dirty="0" smtClean="0">
                <a:solidFill>
                  <a:srgbClr val="00B0F0"/>
                </a:solidFill>
              </a:rPr>
              <a:t> bet</a:t>
            </a:r>
            <a:r>
              <a:rPr lang="hu-HU" dirty="0" smtClean="0">
                <a:solidFill>
                  <a:srgbClr val="00B0F0"/>
                </a:solidFill>
              </a:rPr>
              <a:t>öltés</a:t>
            </a:r>
          </a:p>
          <a:p>
            <a:r>
              <a:rPr lang="hu-HU" dirty="0" smtClean="0">
                <a:solidFill>
                  <a:srgbClr val="00B0F0"/>
                </a:solidFill>
              </a:rPr>
              <a:t>// entitások létrehozása</a:t>
            </a:r>
          </a:p>
          <a:p>
            <a:endParaRPr lang="hu-HU" dirty="0">
              <a:solidFill>
                <a:srgbClr val="00B0F0"/>
              </a:solidFill>
            </a:endParaRPr>
          </a:p>
          <a:p>
            <a:r>
              <a:rPr lang="en-US" dirty="0" err="1"/>
              <a:t>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0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ugyanaz a modell más textúrával</a:t>
            </a:r>
          </a:p>
          <a:p>
            <a:r>
              <a:rPr lang="hu-HU" dirty="0"/>
              <a:t>ugyanaz a modell más </a:t>
            </a:r>
            <a:r>
              <a:rPr lang="hu-HU" dirty="0" smtClean="0"/>
              <a:t>shaderrel</a:t>
            </a:r>
          </a:p>
          <a:p>
            <a:r>
              <a:rPr lang="hu-HU" dirty="0" smtClean="0"/>
              <a:t>egyik submesh diffúz, másik envmapped</a:t>
            </a:r>
          </a:p>
          <a:p>
            <a:endParaRPr lang="hu-HU" dirty="0" smtClean="0"/>
          </a:p>
          <a:p>
            <a:r>
              <a:rPr lang="hu-HU" dirty="0" smtClean="0"/>
              <a:t>háttér?</a:t>
            </a:r>
            <a:endParaRPr lang="hu-HU" dirty="0"/>
          </a:p>
          <a:p>
            <a:r>
              <a:rPr lang="hu-HU" smtClean="0"/>
              <a:t>plakátok?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319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Office-téma</vt:lpstr>
      <vt:lpstr>GraphGame ggl011-SceneManager</vt:lpstr>
      <vt:lpstr>ggl011App</vt:lpstr>
      <vt:lpstr>ggl011App</vt:lpstr>
      <vt:lpstr>ggl011App</vt:lpstr>
      <vt:lpstr>ggl011App</vt:lpstr>
      <vt:lpstr>ggl011App</vt:lpstr>
      <vt:lpstr>Feladatok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847</cp:revision>
  <dcterms:created xsi:type="dcterms:W3CDTF">2011-02-09T17:24:52Z</dcterms:created>
  <dcterms:modified xsi:type="dcterms:W3CDTF">2020-10-19T09:01:02Z</dcterms:modified>
</cp:coreProperties>
</file>