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7226" autoAdjust="0"/>
  </p:normalViewPr>
  <p:slideViewPr>
    <p:cSldViewPr>
      <p:cViewPr varScale="1">
        <p:scale>
          <a:sx n="81" d="100"/>
          <a:sy n="81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</a:t>
            </a:r>
            <a:r>
              <a:rPr lang="hu-HU" dirty="0" smtClean="0"/>
              <a:t>30-Boxes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Több objektum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Gyakorló 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mozgó doboz létrehozása</a:t>
            </a:r>
          </a:p>
          <a:p>
            <a:r>
              <a:rPr lang="hu-HU" dirty="0" smtClean="0"/>
              <a:t>Box osztály</a:t>
            </a:r>
          </a:p>
          <a:p>
            <a:pPr lvl="1"/>
            <a:r>
              <a:rPr lang="hu-HU" dirty="0" smtClean="0"/>
              <a:t>shared pointer a shaded meshre (lehet közös)</a:t>
            </a:r>
          </a:p>
          <a:p>
            <a:pPr lvl="1"/>
            <a:r>
              <a:rPr lang="hu-HU" dirty="0" smtClean="0"/>
              <a:t>saját konstans buffer</a:t>
            </a:r>
          </a:p>
          <a:p>
            <a:pPr lvl="2"/>
            <a:r>
              <a:rPr lang="hu-HU" dirty="0" smtClean="0"/>
              <a:t>Egg</a:t>
            </a:r>
            <a:r>
              <a:rPr lang="en-US" dirty="0" smtClean="0"/>
              <a:t>::</a:t>
            </a:r>
            <a:r>
              <a:rPr lang="en-US" dirty="0" err="1" smtClean="0"/>
              <a:t>ConstanBuffer</a:t>
            </a:r>
            <a:r>
              <a:rPr lang="en-US" dirty="0" smtClean="0"/>
              <a:t>&lt;</a:t>
            </a:r>
            <a:r>
              <a:rPr lang="en-US" dirty="0" err="1" smtClean="0"/>
              <a:t>PerObjectCb</a:t>
            </a:r>
            <a:r>
              <a:rPr lang="en-US" dirty="0" smtClean="0"/>
              <a:t>&gt; </a:t>
            </a:r>
            <a:r>
              <a:rPr lang="en-US" dirty="0" err="1" smtClean="0"/>
              <a:t>haszn</a:t>
            </a:r>
            <a:r>
              <a:rPr lang="hu-HU" dirty="0" smtClean="0"/>
              <a:t>álható</a:t>
            </a:r>
          </a:p>
          <a:p>
            <a:pPr lvl="1"/>
            <a:r>
              <a:rPr lang="hu-HU" dirty="0" smtClean="0"/>
              <a:t>saját pozíció és sebesség</a:t>
            </a:r>
          </a:p>
        </p:txBody>
      </p:sp>
    </p:spTree>
    <p:extLst>
      <p:ext uri="{BB962C8B-B14F-4D97-AF65-F5344CB8AC3E}">
        <p14:creationId xmlns:p14="http://schemas.microsoft.com/office/powerpoint/2010/main" val="183366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Buffer 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Box</a:t>
            </a:r>
            <a:r>
              <a:rPr lang="en-US" dirty="0" smtClean="0"/>
              <a:t>::</a:t>
            </a:r>
            <a:r>
              <a:rPr lang="en-US" dirty="0" err="1"/>
              <a:t>CreateResources</a:t>
            </a:r>
            <a:r>
              <a:rPr lang="hu-HU" dirty="0" smtClean="0"/>
              <a:t> metódus</a:t>
            </a:r>
            <a:endParaRPr lang="hu-HU" dirty="0"/>
          </a:p>
          <a:p>
            <a:pPr lvl="1"/>
            <a:r>
              <a:rPr lang="hu-HU" dirty="0" smtClean="0"/>
              <a:t>konstansbuffer erőforrás-létrehozás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Box</a:t>
            </a:r>
            <a:r>
              <a:rPr lang="en-US" dirty="0" smtClean="0"/>
              <a:t>::</a:t>
            </a:r>
            <a:r>
              <a:rPr lang="hu-HU" dirty="0" smtClean="0"/>
              <a:t>Update metódus</a:t>
            </a:r>
            <a:endParaRPr lang="hu-HU" dirty="0"/>
          </a:p>
          <a:p>
            <a:pPr lvl="1"/>
            <a:r>
              <a:rPr lang="hu-HU" dirty="0"/>
              <a:t>pozíció változtatása sebesség és idő alapján</a:t>
            </a:r>
          </a:p>
          <a:p>
            <a:pPr lvl="1"/>
            <a:r>
              <a:rPr lang="hu-HU" dirty="0"/>
              <a:t>sebesség változtatása a gravitáció és idő alapján</a:t>
            </a:r>
          </a:p>
          <a:p>
            <a:pPr lvl="1"/>
            <a:r>
              <a:rPr lang="hu-HU" dirty="0"/>
              <a:t>modelltranszformáció beállítása és feltöltése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Rajzol</a:t>
            </a:r>
            <a:r>
              <a:rPr lang="hu-HU" dirty="0" smtClean="0"/>
              <a:t>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Box</a:t>
            </a:r>
            <a:r>
              <a:rPr lang="en-US" dirty="0" smtClean="0"/>
              <a:t>::</a:t>
            </a:r>
            <a:r>
              <a:rPr lang="hu-HU" dirty="0" smtClean="0"/>
              <a:t>Draw metódus</a:t>
            </a:r>
            <a:endParaRPr lang="hu-HU" dirty="0"/>
          </a:p>
          <a:p>
            <a:pPr lvl="1"/>
            <a:r>
              <a:rPr lang="hu-HU" dirty="0" smtClean="0"/>
              <a:t>a saját konstansbuffer bekötése az anyagon keresztül</a:t>
            </a:r>
          </a:p>
          <a:p>
            <a:pPr lvl="2"/>
            <a:r>
              <a:rPr lang="hu-HU" dirty="0" smtClean="0"/>
              <a:t>ez egy kicsi hack, elvileg az anyagot egyszer beállítjuk és nem bántjuk</a:t>
            </a:r>
          </a:p>
          <a:p>
            <a:pPr lvl="2"/>
            <a:r>
              <a:rPr lang="hu-HU" dirty="0" smtClean="0"/>
              <a:t>majd átlépünk ezen amikor az összes transzformációt egy bufferbe gyűjtjük</a:t>
            </a:r>
          </a:p>
          <a:p>
            <a:pPr lvl="1"/>
            <a:r>
              <a:rPr lang="hu-HU" dirty="0" smtClean="0"/>
              <a:t>shaded mesh rajzolása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ggl002App-ban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legyen pár dobozpéldány</a:t>
            </a:r>
          </a:p>
          <a:p>
            <a:r>
              <a:rPr lang="hu-HU" dirty="0" smtClean="0"/>
              <a:t>erőforráslétrehozáskor (LoadAssets) hozzuk létre az erőforrásaikat</a:t>
            </a:r>
          </a:p>
          <a:p>
            <a:r>
              <a:rPr lang="hu-HU" dirty="0" smtClean="0"/>
              <a:t>minden frameben mozgassuk őket (Update)</a:t>
            </a:r>
          </a:p>
          <a:p>
            <a:r>
              <a:rPr lang="hu-HU" smtClean="0"/>
              <a:t>rajzoljuk őket (PopulateCommandList)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13893</TotalTime>
  <Words>129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Office-téma</vt:lpstr>
      <vt:lpstr>GraphGame ggl030-Boxes</vt:lpstr>
      <vt:lpstr>Gyakorló feladat</vt:lpstr>
      <vt:lpstr>Buffer létrehozása</vt:lpstr>
      <vt:lpstr>Animáció</vt:lpstr>
      <vt:lpstr>Rajzolás</vt:lpstr>
      <vt:lpstr>ggl002App-ban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614</cp:revision>
  <dcterms:created xsi:type="dcterms:W3CDTF">2011-02-09T17:24:52Z</dcterms:created>
  <dcterms:modified xsi:type="dcterms:W3CDTF">2020-09-21T13:32:48Z</dcterms:modified>
</cp:coreProperties>
</file>