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429" r:id="rId3"/>
    <p:sldId id="400" r:id="rId4"/>
    <p:sldId id="430" r:id="rId5"/>
    <p:sldId id="431" r:id="rId6"/>
    <p:sldId id="434" r:id="rId7"/>
    <p:sldId id="433" r:id="rId8"/>
    <p:sldId id="435" r:id="rId9"/>
    <p:sldId id="463" r:id="rId10"/>
    <p:sldId id="341" r:id="rId11"/>
    <p:sldId id="465" r:id="rId12"/>
    <p:sldId id="469" r:id="rId13"/>
    <p:sldId id="466" r:id="rId14"/>
    <p:sldId id="464" r:id="rId15"/>
    <p:sldId id="467" r:id="rId16"/>
    <p:sldId id="442" r:id="rId17"/>
    <p:sldId id="468" r:id="rId18"/>
    <p:sldId id="448" r:id="rId19"/>
    <p:sldId id="450" r:id="rId20"/>
    <p:sldId id="452" r:id="rId21"/>
    <p:sldId id="453" r:id="rId22"/>
    <p:sldId id="481" r:id="rId23"/>
    <p:sldId id="471" r:id="rId24"/>
    <p:sldId id="472" r:id="rId25"/>
    <p:sldId id="473" r:id="rId26"/>
    <p:sldId id="474" r:id="rId27"/>
    <p:sldId id="476" r:id="rId28"/>
    <p:sldId id="475" r:id="rId29"/>
    <p:sldId id="477" r:id="rId30"/>
    <p:sldId id="478" r:id="rId31"/>
    <p:sldId id="479" r:id="rId32"/>
    <p:sldId id="480" r:id="rId33"/>
    <p:sldId id="483" r:id="rId34"/>
    <p:sldId id="485" r:id="rId35"/>
    <p:sldId id="484" r:id="rId36"/>
    <p:sldId id="486" r:id="rId37"/>
    <p:sldId id="487" r:id="rId38"/>
    <p:sldId id="482" r:id="rId39"/>
    <p:sldId id="456" r:id="rId40"/>
    <p:sldId id="458" r:id="rId41"/>
    <p:sldId id="459" r:id="rId42"/>
    <p:sldId id="470" r:id="rId43"/>
    <p:sldId id="494" r:id="rId44"/>
    <p:sldId id="488" r:id="rId45"/>
    <p:sldId id="489" r:id="rId46"/>
    <p:sldId id="490" r:id="rId47"/>
    <p:sldId id="491" r:id="rId48"/>
    <p:sldId id="492" r:id="rId49"/>
    <p:sldId id="493" r:id="rId50"/>
    <p:sldId id="496" r:id="rId51"/>
    <p:sldId id="497" r:id="rId52"/>
    <p:sldId id="498" r:id="rId53"/>
    <p:sldId id="495" r:id="rId54"/>
    <p:sldId id="499" r:id="rId55"/>
    <p:sldId id="500" r:id="rId56"/>
    <p:sldId id="501" r:id="rId57"/>
    <p:sldId id="503" r:id="rId58"/>
    <p:sldId id="50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DE5A2-36A7-1460-A16D-AD18C891EA6D}" v="55" dt="2020-09-09T10:07:5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90" autoAdjust="0"/>
  </p:normalViewPr>
  <p:slideViewPr>
    <p:cSldViewPr>
      <p:cViewPr varScale="1">
        <p:scale>
          <a:sx n="77" d="100"/>
          <a:sy n="77" d="100"/>
        </p:scale>
        <p:origin x="26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6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Összefoglalva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:</a:t>
            </a:r>
            <a:endParaRPr lang="hu-HU" dirty="0"/>
          </a:p>
          <a:p>
            <a:endParaRPr lang="en-US" dirty="0"/>
          </a:p>
          <a:p>
            <a:r>
              <a:rPr lang="en-US" dirty="0"/>
              <a:t>1.) 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POD-ok (Plain Old Datatype),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struct-ok. 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2.) DXGI_, D3D12_, ID3D12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3.) 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4.)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5.) 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IDXGIFactory5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IID_PPV_ARGS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példányosításában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IDXGISwapChain3?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attól</a:t>
            </a:r>
            <a:r>
              <a:rPr lang="en-US" dirty="0"/>
              <a:t> a </a:t>
            </a:r>
            <a:r>
              <a:rPr lang="en-US" dirty="0" err="1"/>
              <a:t>verziótól</a:t>
            </a:r>
            <a:r>
              <a:rPr lang="en-US" dirty="0"/>
              <a:t> </a:t>
            </a:r>
            <a:r>
              <a:rPr lang="en-US" dirty="0" err="1"/>
              <a:t>fölfelé</a:t>
            </a:r>
            <a:r>
              <a:rPr lang="en-US" dirty="0"/>
              <a:t> van </a:t>
            </a:r>
            <a:r>
              <a:rPr lang="en-US" dirty="0" err="1"/>
              <a:t>GetCurrentBackBufferIndex</a:t>
            </a:r>
            <a:r>
              <a:rPr lang="en-US" dirty="0"/>
              <a:t>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visszaadja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bufferbe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renderelni</a:t>
            </a:r>
            <a:r>
              <a:rPr lang="en-US" dirty="0"/>
              <a:t>. A swap chain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mást</a:t>
            </a:r>
            <a:r>
              <a:rPr lang="en-US" dirty="0"/>
              <a:t>, mint </a:t>
            </a:r>
            <a:r>
              <a:rPr lang="en-US" dirty="0" err="1"/>
              <a:t>bírtokol</a:t>
            </a:r>
            <a:r>
              <a:rPr lang="en-US" dirty="0"/>
              <a:t> N &gt;= 2 </a:t>
            </a:r>
            <a:r>
              <a:rPr lang="en-US" dirty="0" err="1"/>
              <a:t>buffert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képernyőre</a:t>
            </a:r>
            <a:r>
              <a:rPr lang="en-US" dirty="0"/>
              <a:t> van </a:t>
            </a:r>
            <a:r>
              <a:rPr lang="en-US" dirty="0" err="1"/>
              <a:t>küldve</a:t>
            </a:r>
            <a:r>
              <a:rPr lang="en-US" dirty="0"/>
              <a:t> (=front buffer), </a:t>
            </a:r>
            <a:r>
              <a:rPr lang="en-US" dirty="0" err="1"/>
              <a:t>egyre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rajzolhatunk</a:t>
            </a:r>
            <a:r>
              <a:rPr lang="en-US" dirty="0"/>
              <a:t> (=back buffer).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smart_ptr</a:t>
            </a:r>
            <a:r>
              <a:rPr lang="en-US" dirty="0"/>
              <a:t>&lt;T&gt;,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számlált</a:t>
            </a:r>
            <a:r>
              <a:rPr lang="en-US" dirty="0"/>
              <a:t> </a:t>
            </a:r>
            <a:r>
              <a:rPr lang="en-US" dirty="0" err="1"/>
              <a:t>okos</a:t>
            </a:r>
            <a:r>
              <a:rPr lang="en-US" dirty="0"/>
              <a:t> pointer.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intruzívnak</a:t>
            </a:r>
            <a:r>
              <a:rPr lang="en-US" dirty="0"/>
              <a:t>, ha a </a:t>
            </a:r>
            <a:r>
              <a:rPr lang="en-US" dirty="0" err="1"/>
              <a:t>sablon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T </a:t>
            </a:r>
            <a:r>
              <a:rPr lang="en-US" dirty="0" err="1"/>
              <a:t>típussal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állít</a:t>
            </a:r>
            <a:r>
              <a:rPr lang="en-US" dirty="0"/>
              <a:t> </a:t>
            </a:r>
            <a:r>
              <a:rPr lang="en-US" dirty="0" err="1"/>
              <a:t>elvárásokat</a:t>
            </a:r>
            <a:r>
              <a:rPr lang="en-US" dirty="0"/>
              <a:t>.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&lt;T&gt;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realizálódik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T </a:t>
            </a:r>
            <a:r>
              <a:rPr lang="en-US" dirty="0" err="1"/>
              <a:t>típusnak</a:t>
            </a:r>
            <a:r>
              <a:rPr lang="en-US" dirty="0"/>
              <a:t> le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származnia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osztályainkat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ComPtr</a:t>
            </a:r>
            <a:r>
              <a:rPr lang="en-US" dirty="0"/>
              <a:t>&lt;T&gt;-be </a:t>
            </a:r>
            <a:r>
              <a:rPr lang="en-US" dirty="0" err="1"/>
              <a:t>csomagolni</a:t>
            </a:r>
            <a:r>
              <a:rPr lang="en-US" dirty="0"/>
              <a:t>, de a </a:t>
            </a:r>
            <a:r>
              <a:rPr lang="en-US" dirty="0" err="1"/>
              <a:t>legtöbb</a:t>
            </a:r>
            <a:r>
              <a:rPr lang="en-US" dirty="0"/>
              <a:t> DirectX-es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DXGI </a:t>
            </a:r>
            <a:r>
              <a:rPr lang="en-US" dirty="0" err="1"/>
              <a:t>és</a:t>
            </a:r>
            <a:r>
              <a:rPr lang="en-US" dirty="0"/>
              <a:t> a DirectX12 </a:t>
            </a:r>
            <a:r>
              <a:rPr lang="en-US" dirty="0" err="1"/>
              <a:t>elválasztás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DirectX </a:t>
            </a:r>
            <a:r>
              <a:rPr lang="en-US" dirty="0" err="1"/>
              <a:t>verzióval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átnevezve</a:t>
            </a:r>
            <a:r>
              <a:rPr lang="en-US" dirty="0"/>
              <a:t> </a:t>
            </a:r>
            <a:r>
              <a:rPr lang="en-US" dirty="0" err="1"/>
              <a:t>kiadniuk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8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targetekre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tömbje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descriptorokról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descriptor </a:t>
            </a:r>
            <a:r>
              <a:rPr lang="en-US" dirty="0" err="1"/>
              <a:t>heapekről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extra </a:t>
            </a:r>
            <a:r>
              <a:rPr lang="en-US" dirty="0" err="1"/>
              <a:t>anyag</a:t>
            </a:r>
            <a:r>
              <a:rPr lang="en-US" dirty="0"/>
              <a:t>, most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annyival</a:t>
            </a:r>
            <a:r>
              <a:rPr lang="en-US" dirty="0"/>
              <a:t> </a:t>
            </a:r>
            <a:r>
              <a:rPr lang="en-US" dirty="0" err="1"/>
              <a:t>érjétek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a descriptor </a:t>
            </a:r>
            <a:r>
              <a:rPr lang="en-US" dirty="0" err="1"/>
              <a:t>heapek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pointerje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mint van </a:t>
            </a:r>
            <a:r>
              <a:rPr lang="en-US" dirty="0" err="1"/>
              <a:t>sizeof</a:t>
            </a:r>
            <a:r>
              <a:rPr lang="en-US" dirty="0"/>
              <a:t>(int), </a:t>
            </a:r>
            <a:r>
              <a:rPr lang="en-US" dirty="0" err="1"/>
              <a:t>úgy</a:t>
            </a:r>
            <a:r>
              <a:rPr lang="en-US" dirty="0"/>
              <a:t> van “</a:t>
            </a:r>
            <a:r>
              <a:rPr lang="en-US" dirty="0" err="1"/>
              <a:t>sizeof</a:t>
            </a:r>
            <a:r>
              <a:rPr lang="en-US" dirty="0"/>
              <a:t>(descriptor)”,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a device-</a:t>
            </a:r>
            <a:r>
              <a:rPr lang="en-US" dirty="0" err="1"/>
              <a:t>tól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elkérni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2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feladatoknál</a:t>
            </a:r>
            <a:r>
              <a:rPr lang="en-US" dirty="0"/>
              <a:t> ne </a:t>
            </a:r>
            <a:r>
              <a:rPr lang="en-US" dirty="0" err="1"/>
              <a:t>gondold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a </a:t>
            </a:r>
            <a:r>
              <a:rPr lang="en-US" dirty="0" err="1"/>
              <a:t>dolgot</a:t>
            </a:r>
            <a:r>
              <a:rPr lang="en-US" dirty="0"/>
              <a:t>,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amennyit</a:t>
            </a:r>
            <a:r>
              <a:rPr lang="en-US" dirty="0"/>
              <a:t> </a:t>
            </a:r>
            <a:r>
              <a:rPr lang="en-US" dirty="0" err="1"/>
              <a:t>kér</a:t>
            </a:r>
            <a:r>
              <a:rPr lang="en-US" dirty="0"/>
              <a:t> a </a:t>
            </a:r>
            <a:r>
              <a:rPr lang="en-US" dirty="0" err="1"/>
              <a:t>feladat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színt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közötti</a:t>
            </a:r>
            <a:r>
              <a:rPr lang="en-US" dirty="0"/>
              <a:t> float </a:t>
            </a:r>
            <a:r>
              <a:rPr lang="en-US" dirty="0" err="1"/>
              <a:t>értékekkel</a:t>
            </a:r>
            <a:r>
              <a:rPr lang="en-US" dirty="0"/>
              <a:t> add meg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RGB a </a:t>
            </a:r>
            <a:r>
              <a:rPr lang="en-US" dirty="0" err="1"/>
              <a:t>sorrend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sehol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“</a:t>
            </a:r>
            <a:r>
              <a:rPr lang="en-US" dirty="0" err="1"/>
              <a:t>jelezni</a:t>
            </a:r>
            <a:r>
              <a:rPr lang="en-US" dirty="0"/>
              <a:t>” a </a:t>
            </a:r>
            <a:r>
              <a:rPr lang="en-US" dirty="0" err="1"/>
              <a:t>programnak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használhatjuk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 </a:t>
            </a:r>
            <a:r>
              <a:rPr lang="en-US"/>
              <a:t>pointert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lemásolja</a:t>
            </a:r>
            <a:r>
              <a:rPr lang="en-US" dirty="0"/>
              <a:t> </a:t>
            </a:r>
            <a:r>
              <a:rPr lang="en-US" dirty="0" err="1"/>
              <a:t>magának</a:t>
            </a:r>
            <a:r>
              <a:rPr lang="en-US" dirty="0"/>
              <a:t> a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Copy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regisztrálnunk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precízebben</a:t>
            </a:r>
            <a:r>
              <a:rPr lang="en-US" dirty="0"/>
              <a:t> </a:t>
            </a:r>
            <a:r>
              <a:rPr lang="en-US" dirty="0" err="1"/>
              <a:t>fogalmazva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felel</a:t>
            </a:r>
            <a:r>
              <a:rPr lang="en-US" dirty="0"/>
              <a:t> meg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 Az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kedvünkre</a:t>
            </a:r>
            <a:r>
              <a:rPr lang="en-US" dirty="0"/>
              <a:t> </a:t>
            </a:r>
            <a:r>
              <a:rPr lang="en-US" dirty="0" err="1"/>
              <a:t>módosíthatunk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tagváltozó</a:t>
            </a:r>
            <a:r>
              <a:rPr lang="en-US" dirty="0"/>
              <a:t> </a:t>
            </a:r>
            <a:r>
              <a:rPr lang="en-US" dirty="0" err="1"/>
              <a:t>mögött</a:t>
            </a:r>
            <a:r>
              <a:rPr lang="en-US" dirty="0"/>
              <a:t> van,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pointer (long pointer function Window Process) </a:t>
            </a:r>
            <a:r>
              <a:rPr lang="en-US" dirty="0" err="1"/>
              <a:t>nevet</a:t>
            </a:r>
            <a:r>
              <a:rPr lang="en-US" dirty="0"/>
              <a:t> </a:t>
            </a:r>
            <a:r>
              <a:rPr lang="en-US" dirty="0" err="1"/>
              <a:t>rövidíti</a:t>
            </a:r>
            <a:r>
              <a:rPr lang="en-US" dirty="0"/>
              <a:t>. A </a:t>
            </a:r>
            <a:r>
              <a:rPr lang="en-US" dirty="0" err="1"/>
              <a:t>WinAPI</a:t>
            </a:r>
            <a:r>
              <a:rPr lang="en-US" dirty="0"/>
              <a:t> a Hungarian notation-t </a:t>
            </a:r>
            <a:r>
              <a:rPr lang="en-US" dirty="0" err="1"/>
              <a:t>használja</a:t>
            </a:r>
            <a:r>
              <a:rPr lang="en-US" dirty="0"/>
              <a:t>, </a:t>
            </a:r>
            <a:r>
              <a:rPr lang="en-US" dirty="0" err="1"/>
              <a:t>miszerint</a:t>
            </a:r>
            <a:r>
              <a:rPr lang="en-US" dirty="0"/>
              <a:t> a </a:t>
            </a:r>
            <a:r>
              <a:rPr lang="en-US" dirty="0" err="1"/>
              <a:t>változó</a:t>
            </a:r>
            <a:r>
              <a:rPr lang="en-US" dirty="0"/>
              <a:t> neve </a:t>
            </a:r>
            <a:r>
              <a:rPr lang="en-US" dirty="0" err="1"/>
              <a:t>elején</a:t>
            </a:r>
            <a:r>
              <a:rPr lang="en-US" dirty="0"/>
              <a:t> van a </a:t>
            </a:r>
            <a:r>
              <a:rPr lang="en-US" dirty="0" err="1"/>
              <a:t>típusa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HWND-t ad </a:t>
            </a:r>
            <a:r>
              <a:rPr lang="en-US" dirty="0" err="1"/>
              <a:t>vissza</a:t>
            </a:r>
            <a:r>
              <a:rPr lang="en-US" dirty="0"/>
              <a:t>, a H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HANDLE-t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HWND = Handle Window,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void* pointer </a:t>
            </a:r>
            <a:r>
              <a:rPr lang="en-US" dirty="0" err="1"/>
              <a:t>amellyel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világon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se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 API </a:t>
            </a:r>
            <a:r>
              <a:rPr lang="en-US" dirty="0" err="1"/>
              <a:t>lényegében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kelleni</a:t>
            </a:r>
            <a:r>
              <a:rPr lang="en-US" dirty="0"/>
              <a:t> fog a HWND </a:t>
            </a:r>
            <a:r>
              <a:rPr lang="en-US" dirty="0" err="1"/>
              <a:t>valamire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paramétere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HWND-t a </a:t>
            </a:r>
            <a:r>
              <a:rPr lang="en-US" dirty="0" err="1"/>
              <a:t>CreateWindowExW</a:t>
            </a:r>
            <a:r>
              <a:rPr lang="en-US" dirty="0"/>
              <a:t> </a:t>
            </a:r>
            <a:r>
              <a:rPr lang="en-US" dirty="0" err="1"/>
              <a:t>hozza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a W </a:t>
            </a:r>
            <a:r>
              <a:rPr lang="en-US" dirty="0" err="1"/>
              <a:t>az</a:t>
            </a:r>
            <a:r>
              <a:rPr lang="en-US" dirty="0"/>
              <a:t> a wide-char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CreateWindow-nak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Extended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jelölni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</a:t>
            </a:r>
            <a:r>
              <a:rPr lang="en-US" dirty="0" err="1"/>
              <a:t>rossz</a:t>
            </a:r>
            <a:r>
              <a:rPr lang="en-US" dirty="0"/>
              <a:t> vertex /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fordítasz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 </a:t>
            </a:r>
            <a:r>
              <a:rPr lang="en-US" dirty="0" err="1"/>
              <a:t>strlen-elsz</a:t>
            </a:r>
            <a:r>
              <a:rPr lang="en-US" dirty="0"/>
              <a:t> a D3DCompile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rossz</a:t>
            </a:r>
            <a:r>
              <a:rPr lang="en-US" dirty="0"/>
              <a:t> ID3DBlob-ba </a:t>
            </a:r>
            <a:r>
              <a:rPr lang="en-US" dirty="0" err="1"/>
              <a:t>teszed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shadereket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warningokat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meg a Destroy </a:t>
            </a:r>
            <a:r>
              <a:rPr lang="en-US" dirty="0" err="1"/>
              <a:t>függvényt</a:t>
            </a:r>
            <a:r>
              <a:rPr lang="en-US" dirty="0"/>
              <a:t>, ha </a:t>
            </a:r>
            <a:r>
              <a:rPr lang="en-US" dirty="0" err="1"/>
              <a:t>hagynánk</a:t>
            </a:r>
            <a:r>
              <a:rPr lang="en-US" dirty="0"/>
              <a:t> a default </a:t>
            </a:r>
            <a:r>
              <a:rPr lang="en-US" dirty="0" err="1"/>
              <a:t>destruktorra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szabadulna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a smart </a:t>
            </a:r>
            <a:r>
              <a:rPr lang="en-US" dirty="0" err="1"/>
              <a:t>pointereknek</a:t>
            </a:r>
            <a:r>
              <a:rPr lang="en-US" dirty="0"/>
              <a:t> </a:t>
            </a:r>
            <a:r>
              <a:rPr lang="en-US" dirty="0" err="1"/>
              <a:t>hála</a:t>
            </a:r>
            <a:r>
              <a:rPr lang="en-US" dirty="0"/>
              <a:t>. De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demonstrálni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elhárítását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feladattal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6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színátmenetet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</a:t>
            </a:r>
            <a:r>
              <a:rPr lang="en-US" dirty="0"/>
              <a:t> a pixel shader (</a:t>
            </a:r>
            <a:r>
              <a:rPr lang="en-US" dirty="0" err="1"/>
              <a:t>vagyis</a:t>
            </a:r>
            <a:r>
              <a:rPr lang="en-US" dirty="0"/>
              <a:t> a pixel shader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interpolált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</a:t>
            </a:r>
            <a:r>
              <a:rPr lang="en-US" dirty="0" err="1"/>
              <a:t>rasterizertől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pirosból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zöldet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Windows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lekezel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dióhéjban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queue-ja,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kaphat</a:t>
            </a:r>
            <a:r>
              <a:rPr lang="en-US" dirty="0"/>
              <a:t> </a:t>
            </a:r>
            <a:r>
              <a:rPr lang="en-US" dirty="0" err="1"/>
              <a:t>mindenhonnan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mozgatása</a:t>
            </a:r>
            <a:r>
              <a:rPr lang="en-US" dirty="0"/>
              <a:t>, </a:t>
            </a:r>
            <a:r>
              <a:rPr lang="en-US" dirty="0" err="1"/>
              <a:t>átméretezése</a:t>
            </a:r>
            <a:r>
              <a:rPr lang="en-US" dirty="0"/>
              <a:t>, </a:t>
            </a:r>
            <a:r>
              <a:rPr lang="en-US" dirty="0" err="1"/>
              <a:t>kattintás</a:t>
            </a:r>
            <a:r>
              <a:rPr lang="en-US" dirty="0"/>
              <a:t>, </a:t>
            </a:r>
            <a:r>
              <a:rPr lang="en-US" dirty="0" err="1"/>
              <a:t>gombnyomás</a:t>
            </a:r>
            <a:r>
              <a:rPr lang="en-US" dirty="0"/>
              <a:t>, </a:t>
            </a:r>
            <a:r>
              <a:rPr lang="en-US" dirty="0" err="1"/>
              <a:t>gombfelengedés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kezelnünk</a:t>
            </a:r>
            <a:r>
              <a:rPr lang="en-US" dirty="0"/>
              <a:t>.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DESTROY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</a:t>
            </a:r>
            <a:r>
              <a:rPr lang="en-US" dirty="0" err="1"/>
              <a:t>PostQuitMessage</a:t>
            </a:r>
            <a:r>
              <a:rPr lang="en-US" dirty="0"/>
              <a:t>(0)-et.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PostQuitMessage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nk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. Az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loop-</a:t>
            </a:r>
            <a:r>
              <a:rPr lang="en-US" dirty="0" err="1"/>
              <a:t>unk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 fog </a:t>
            </a:r>
            <a:r>
              <a:rPr lang="en-US" dirty="0" err="1"/>
              <a:t>menni</a:t>
            </a:r>
            <a:r>
              <a:rPr lang="en-US" dirty="0"/>
              <a:t>,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ütközik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ba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fog </a:t>
            </a:r>
            <a:r>
              <a:rPr lang="en-US" dirty="0" err="1"/>
              <a:t>lezajlani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,</a:t>
            </a:r>
            <a:r>
              <a:rPr lang="en-US" dirty="0" err="1"/>
              <a:t>hogy</a:t>
            </a:r>
            <a:r>
              <a:rPr lang="en-US" dirty="0"/>
              <a:t>: (X)-et </a:t>
            </a:r>
            <a:r>
              <a:rPr lang="en-US" dirty="0" err="1"/>
              <a:t>megnyomja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WM_DESTROY </a:t>
            </a:r>
            <a:r>
              <a:rPr lang="en-US" dirty="0" err="1"/>
              <a:t>jön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teszünk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a </a:t>
            </a:r>
            <a:r>
              <a:rPr lang="en-US" dirty="0" err="1"/>
              <a:t>maradék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elérjük</a:t>
            </a:r>
            <a:r>
              <a:rPr lang="en-US" dirty="0"/>
              <a:t> a WM_QUIT-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kilépünk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a </a:t>
            </a:r>
            <a:r>
              <a:rPr lang="en-US" dirty="0" err="1"/>
              <a:t>DefWindowProcessW-nek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legáltalánosabban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 (=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).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(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szoftveres</a:t>
            </a:r>
            <a:r>
              <a:rPr lang="en-US" dirty="0"/>
              <a:t>)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Előfordulhat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IID_PPV_ARGS? Az IID_PPV_ARGS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adják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használhasd</a:t>
            </a:r>
            <a:r>
              <a:rPr lang="en-US" dirty="0"/>
              <a:t>.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használnod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paraméterek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r>
              <a:rPr lang="en-US" b="1" dirty="0"/>
              <a:t>const IID &amp; </a:t>
            </a:r>
            <a:r>
              <a:rPr lang="en-US" b="1" dirty="0" err="1"/>
              <a:t>riid</a:t>
            </a:r>
            <a:r>
              <a:rPr lang="en-US" b="1" dirty="0"/>
              <a:t>, void ** </a:t>
            </a:r>
            <a:r>
              <a:rPr lang="en-US" b="1" dirty="0" err="1"/>
              <a:t>ppValami</a:t>
            </a:r>
            <a:endParaRPr lang="en-US" b="1" dirty="0"/>
          </a:p>
          <a:p>
            <a:endParaRPr lang="en-US" dirty="0"/>
          </a:p>
          <a:p>
            <a:r>
              <a:rPr lang="en-US" b="0" dirty="0" err="1"/>
              <a:t>Ekkor</a:t>
            </a:r>
            <a:r>
              <a:rPr lang="en-US" b="0" dirty="0"/>
              <a:t> ha IID_PPV_ARGS-</a:t>
            </a:r>
            <a:r>
              <a:rPr lang="en-US" b="0" dirty="0" err="1"/>
              <a:t>nak</a:t>
            </a:r>
            <a:r>
              <a:rPr lang="en-US" b="0" dirty="0"/>
              <a:t> </a:t>
            </a:r>
            <a:r>
              <a:rPr lang="en-US" b="0" dirty="0" err="1"/>
              <a:t>beadsz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T ** </a:t>
            </a:r>
            <a:r>
              <a:rPr lang="en-US" b="0" dirty="0" err="1"/>
              <a:t>típusú</a:t>
            </a:r>
            <a:r>
              <a:rPr lang="en-US" b="0" dirty="0"/>
              <a:t> </a:t>
            </a:r>
            <a:r>
              <a:rPr lang="en-US" b="0" dirty="0" err="1"/>
              <a:t>pointert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megoldja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. </a:t>
            </a:r>
            <a:r>
              <a:rPr lang="en-US" b="0" dirty="0" err="1"/>
              <a:t>com_ptr</a:t>
            </a:r>
            <a:r>
              <a:rPr lang="en-US" b="0" dirty="0"/>
              <a:t>&lt;T&gt; </a:t>
            </a:r>
            <a:r>
              <a:rPr lang="en-US" b="0" dirty="0" err="1"/>
              <a:t>esetén</a:t>
            </a:r>
            <a:r>
              <a:rPr lang="en-US" b="0" dirty="0"/>
              <a:t> </a:t>
            </a:r>
            <a:r>
              <a:rPr lang="en-US" b="0" dirty="0" err="1"/>
              <a:t>próbáld</a:t>
            </a:r>
            <a:r>
              <a:rPr lang="en-US" b="0" dirty="0"/>
              <a:t> </a:t>
            </a:r>
            <a:r>
              <a:rPr lang="en-US" b="0" dirty="0" err="1"/>
              <a:t>mindenhol</a:t>
            </a:r>
            <a:r>
              <a:rPr lang="en-US" b="0" dirty="0"/>
              <a:t> a .</a:t>
            </a:r>
            <a:r>
              <a:rPr lang="en-US" b="0" dirty="0" err="1"/>
              <a:t>GetAddressOf</a:t>
            </a:r>
            <a:r>
              <a:rPr lang="en-US" b="0" dirty="0"/>
              <a:t>() </a:t>
            </a:r>
            <a:r>
              <a:rPr lang="en-US" b="0" dirty="0" err="1"/>
              <a:t>hívást</a:t>
            </a:r>
            <a:r>
              <a:rPr lang="en-US" b="0" dirty="0"/>
              <a:t> </a:t>
            </a:r>
            <a:r>
              <a:rPr lang="en-US" b="0" dirty="0" err="1"/>
              <a:t>átadni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IID_PPV_ARGS-</a:t>
            </a:r>
            <a:r>
              <a:rPr lang="en-US" b="0" dirty="0" err="1"/>
              <a:t>nak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egyébként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Interface ID </a:t>
            </a:r>
            <a:r>
              <a:rPr lang="en-US" b="0" dirty="0" err="1"/>
              <a:t>és</a:t>
            </a:r>
            <a:r>
              <a:rPr lang="en-US" b="0" dirty="0"/>
              <a:t> Pointer-to-Pointer Value-t </a:t>
            </a:r>
            <a:r>
              <a:rPr lang="en-US" b="0" dirty="0" err="1"/>
              <a:t>rövidíti</a:t>
            </a:r>
            <a:r>
              <a:rPr lang="en-US" b="0" dirty="0"/>
              <a:t>, </a:t>
            </a:r>
            <a:r>
              <a:rPr lang="en-US" b="0" dirty="0" err="1"/>
              <a:t>amely</a:t>
            </a:r>
            <a:r>
              <a:rPr lang="en-US" b="0" dirty="0"/>
              <a:t> </a:t>
            </a:r>
            <a:r>
              <a:rPr lang="en-US" b="0" dirty="0" err="1"/>
              <a:t>tényleg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annyit</a:t>
            </a:r>
            <a:r>
              <a:rPr lang="en-US" b="0" dirty="0"/>
              <a:t> </a:t>
            </a:r>
            <a:r>
              <a:rPr lang="en-US" b="0" dirty="0" err="1"/>
              <a:t>mond</a:t>
            </a:r>
            <a:r>
              <a:rPr lang="en-US" b="0" dirty="0"/>
              <a:t> meg a </a:t>
            </a:r>
            <a:r>
              <a:rPr lang="en-US" b="0" dirty="0" err="1"/>
              <a:t>callee-nak</a:t>
            </a:r>
            <a:r>
              <a:rPr lang="en-US" b="0" dirty="0"/>
              <a:t> ( a </a:t>
            </a:r>
            <a:r>
              <a:rPr lang="en-US" b="0" dirty="0" err="1"/>
              <a:t>függvény</a:t>
            </a:r>
            <a:r>
              <a:rPr lang="en-US" b="0" dirty="0"/>
              <a:t>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hívtál</a:t>
            </a:r>
            <a:r>
              <a:rPr lang="en-US" b="0" dirty="0"/>
              <a:t> ),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milyen</a:t>
            </a:r>
            <a:r>
              <a:rPr lang="en-US" b="0" dirty="0"/>
              <a:t> </a:t>
            </a:r>
            <a:r>
              <a:rPr lang="en-US" b="0" dirty="0" err="1"/>
              <a:t>interfész</a:t>
            </a:r>
            <a:r>
              <a:rPr lang="hu-HU" b="0" dirty="0"/>
              <a:t>ű</a:t>
            </a:r>
            <a:r>
              <a:rPr lang="en-US" b="0" dirty="0"/>
              <a:t> </a:t>
            </a:r>
            <a:r>
              <a:rPr lang="en-US" b="0" dirty="0" err="1"/>
              <a:t>osztályt</a:t>
            </a:r>
            <a:r>
              <a:rPr lang="en-US" b="0" dirty="0"/>
              <a:t> </a:t>
            </a:r>
            <a:r>
              <a:rPr lang="en-US" b="0" dirty="0" err="1"/>
              <a:t>kell</a:t>
            </a:r>
            <a:r>
              <a:rPr lang="en-US" b="0" dirty="0"/>
              <a:t> </a:t>
            </a:r>
            <a:r>
              <a:rPr lang="en-US" b="0" dirty="0" err="1"/>
              <a:t>példányosítania</a:t>
            </a:r>
            <a:r>
              <a:rPr lang="en-US" b="0" dirty="0"/>
              <a:t>. Az </a:t>
            </a:r>
            <a:r>
              <a:rPr lang="en-US" b="0" dirty="0" err="1"/>
              <a:t>interfész</a:t>
            </a:r>
            <a:r>
              <a:rPr lang="en-US" b="0" dirty="0"/>
              <a:t> </a:t>
            </a:r>
            <a:r>
              <a:rPr lang="en-US" b="0" dirty="0" err="1"/>
              <a:t>verziókezelésnél</a:t>
            </a:r>
            <a:r>
              <a:rPr lang="en-US" b="0" dirty="0"/>
              <a:t> </a:t>
            </a:r>
            <a:r>
              <a:rPr lang="en-US" b="0" dirty="0" err="1"/>
              <a:t>nagyon</a:t>
            </a:r>
            <a:r>
              <a:rPr lang="en-US" b="0" dirty="0"/>
              <a:t> </a:t>
            </a:r>
            <a:r>
              <a:rPr lang="en-US" b="0" dirty="0" err="1"/>
              <a:t>fontos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API </a:t>
            </a:r>
            <a:r>
              <a:rPr lang="en-US" b="0" dirty="0" err="1"/>
              <a:t>bővíthető</a:t>
            </a:r>
            <a:r>
              <a:rPr lang="en-US" b="0" dirty="0"/>
              <a:t> </a:t>
            </a:r>
            <a:r>
              <a:rPr lang="en-US" b="0" dirty="0" err="1"/>
              <a:t>maradjon</a:t>
            </a:r>
            <a:r>
              <a:rPr lang="en-US" b="0" dirty="0"/>
              <a:t> </a:t>
            </a:r>
            <a:r>
              <a:rPr lang="en-US" b="0" dirty="0" err="1"/>
              <a:t>anélkül</a:t>
            </a:r>
            <a:r>
              <a:rPr lang="en-US" b="0" dirty="0"/>
              <a:t>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régi</a:t>
            </a:r>
            <a:r>
              <a:rPr lang="en-US" b="0" dirty="0"/>
              <a:t> </a:t>
            </a:r>
            <a:r>
              <a:rPr lang="en-US" b="0" dirty="0" err="1"/>
              <a:t>kódot</a:t>
            </a:r>
            <a:r>
              <a:rPr lang="en-US" b="0" dirty="0"/>
              <a:t> </a:t>
            </a:r>
            <a:r>
              <a:rPr lang="en-US" b="0" dirty="0" err="1"/>
              <a:t>eltörné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,_In_ LPWSTR </a:t>
            </a:r>
            <a:r>
              <a:rPr lang="en-US" sz="2400" dirty="0" err="1"/>
              <a:t>command,_In</a:t>
            </a:r>
            <a:r>
              <a:rPr lang="en-US" sz="2400" dirty="0"/>
              <a:t>_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strike="sngStrike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lang="en-US" sz="2000" strike="sngStrike" dirty="0" err="1">
                <a:solidFill>
                  <a:srgbClr val="FF0000"/>
                </a:solidFill>
                <a:latin typeface="Courier New"/>
                <a:cs typeface="Courier New"/>
              </a:rPr>
              <a:t>swapChainFullscreenDesc</a:t>
            </a:r>
            <a:r>
              <a:rPr lang="en-US" sz="2000" strike="sngStrike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lang="en-US" sz="2100" dirty="0">
                <a:latin typeface="Courier New"/>
                <a:cs typeface="Courier New"/>
              </a:rPr>
              <a:t> NULL,</a:t>
            </a:r>
            <a:endParaRPr lang="en-US" sz="2100" dirty="0"/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Moodle</a:t>
            </a:r>
            <a:endParaRPr lang="en-US" dirty="0" err="1">
              <a:cs typeface="Calibri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függnek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méretétől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2015/2019-et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</a:t>
            </a:r>
            <a:r>
              <a:rPr lang="en-US" dirty="0"/>
              <a:t> a </a:t>
            </a:r>
            <a:r>
              <a:rPr lang="en-US" dirty="0" err="1"/>
              <a:t>megjegyzésekben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(float)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(float)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zip a Moodle-</a:t>
            </a:r>
            <a:r>
              <a:rPr lang="en-US" dirty="0" err="1"/>
              <a:t>ról</a:t>
            </a:r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ggl</a:t>
            </a:r>
            <a:r>
              <a:rPr lang="en-US" dirty="0"/>
              <a:t>… prefix: a </a:t>
            </a:r>
            <a:r>
              <a:rPr lang="en-US" dirty="0" err="1"/>
              <a:t>laborok</a:t>
            </a:r>
            <a:r>
              <a:rPr lang="en-US" dirty="0"/>
              <a:t> </a:t>
            </a:r>
            <a:r>
              <a:rPr lang="en-US" dirty="0" err="1"/>
              <a:t>anyaga</a:t>
            </a:r>
            <a:endParaRPr lang="en-US" dirty="0"/>
          </a:p>
          <a:p>
            <a:pPr lvl="1"/>
            <a:r>
              <a:rPr lang="en-US" dirty="0"/>
              <a:t>Egg: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apró</a:t>
            </a:r>
            <a:r>
              <a:rPr lang="en-US" dirty="0"/>
              <a:t> </a:t>
            </a:r>
            <a:r>
              <a:rPr lang="en-US" dirty="0" err="1"/>
              <a:t>játékmotor</a:t>
            </a:r>
            <a:endParaRPr lang="en-US" dirty="0"/>
          </a:p>
          <a:p>
            <a:pPr lvl="1"/>
            <a:r>
              <a:rPr lang="en-US" dirty="0"/>
              <a:t>Common: </a:t>
            </a:r>
            <a:r>
              <a:rPr lang="en-US" dirty="0" err="1"/>
              <a:t>osztott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 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- 1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Tisztítás</a:t>
            </a:r>
            <a:r>
              <a:rPr lang="en-US" dirty="0"/>
              <a:t>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Nézd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bezárod</a:t>
            </a:r>
            <a:r>
              <a:rPr lang="en-US" dirty="0"/>
              <a:t> a </a:t>
            </a:r>
            <a:r>
              <a:rPr lang="en-US" dirty="0" err="1"/>
              <a:t>programodat</a:t>
            </a:r>
            <a:r>
              <a:rPr lang="en-US" dirty="0"/>
              <a:t>,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D3D12 WARNING </a:t>
            </a:r>
            <a:r>
              <a:rPr lang="en-US" dirty="0" err="1"/>
              <a:t>üzenetet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/>
              <a:t>Bővítsd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ReleaseResources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felszabadítsa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294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4089-15FD-4968-AD0A-915772D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típusra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8871</Words>
  <Application>Microsoft Office PowerPoint</Application>
  <PresentationFormat>On-screen Show (4:3)</PresentationFormat>
  <Paragraphs>845</Paragraphs>
  <Slides>58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Office-téma</vt:lpstr>
      <vt:lpstr>GraphGame ggl001-HelloTriangle</vt:lpstr>
      <vt:lpstr>Adminisztráció</vt:lpstr>
      <vt:lpstr>Eszközök </vt:lpstr>
      <vt:lpstr>Solution</vt:lpstr>
      <vt:lpstr>Solution 2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Resources</vt:lpstr>
      <vt:lpstr>Egyszerű App.h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Render()</vt:lpstr>
      <vt:lpstr>PopulateCommandList() - 1</vt:lpstr>
      <vt:lpstr>PopulateCommandList() - 2</vt:lpstr>
      <vt:lpstr>PopulateCommandList() - 3</vt:lpstr>
      <vt:lpstr>PopulateCommandList() - 4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Gyakorló Feladatok – Tisztítás </vt:lpstr>
      <vt:lpstr>Az eredmény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439</cp:revision>
  <dcterms:created xsi:type="dcterms:W3CDTF">2011-02-09T17:24:52Z</dcterms:created>
  <dcterms:modified xsi:type="dcterms:W3CDTF">2020-09-09T21:27:51Z</dcterms:modified>
</cp:coreProperties>
</file>