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00" r:id="rId3"/>
    <p:sldId id="431" r:id="rId4"/>
    <p:sldId id="432" r:id="rId5"/>
    <p:sldId id="504" r:id="rId6"/>
    <p:sldId id="505" r:id="rId7"/>
    <p:sldId id="434" r:id="rId8"/>
    <p:sldId id="50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90" autoAdjust="0"/>
  </p:normalViewPr>
  <p:slideViewPr>
    <p:cSldViewPr>
      <p:cViewPr varScale="1">
        <p:scale>
          <a:sx n="58" d="100"/>
          <a:sy n="58" d="100"/>
        </p:scale>
        <p:origin x="21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Hasonlóan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előzőekhez</a:t>
            </a:r>
            <a:r>
              <a:rPr lang="en-US" sz="1200" dirty="0"/>
              <a:t> </a:t>
            </a:r>
            <a:r>
              <a:rPr lang="en-US" sz="1200" dirty="0" err="1"/>
              <a:t>itt</a:t>
            </a:r>
            <a:r>
              <a:rPr lang="en-US" sz="1200" dirty="0"/>
              <a:t> is a </a:t>
            </a:r>
            <a:r>
              <a:rPr lang="en-US" sz="1200" dirty="0" err="1"/>
              <a:t>meglévő</a:t>
            </a:r>
            <a:r>
              <a:rPr lang="en-US" sz="1200" dirty="0"/>
              <a:t> </a:t>
            </a:r>
            <a:r>
              <a:rPr lang="en-US" sz="1200" dirty="0" err="1"/>
              <a:t>értékeket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kiegészíteni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egész</a:t>
            </a:r>
            <a:r>
              <a:rPr lang="en-US" sz="1200" dirty="0"/>
              <a:t> </a:t>
            </a:r>
            <a:r>
              <a:rPr lang="en-US" sz="1200" dirty="0" err="1"/>
              <a:t>stringet</a:t>
            </a:r>
            <a:r>
              <a:rPr lang="en-US" sz="1200" dirty="0"/>
              <a:t> </a:t>
            </a:r>
            <a:r>
              <a:rPr lang="en-US" sz="1200" dirty="0" err="1"/>
              <a:t>felül</a:t>
            </a:r>
            <a:r>
              <a:rPr lang="en-US" sz="1200" dirty="0"/>
              <a:t> </a:t>
            </a:r>
            <a:r>
              <a:rPr lang="en-US" sz="1200" dirty="0" err="1"/>
              <a:t>írni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statikus</a:t>
            </a:r>
            <a:r>
              <a:rPr lang="en-US" sz="1200" dirty="0"/>
              <a:t> </a:t>
            </a:r>
            <a:r>
              <a:rPr lang="en-US" sz="1200" dirty="0" err="1"/>
              <a:t>könyvtár</a:t>
            </a:r>
            <a:r>
              <a:rPr lang="en-US" sz="1200" dirty="0"/>
              <a:t> </a:t>
            </a:r>
            <a:r>
              <a:rPr lang="en-US" sz="1200" dirty="0" err="1"/>
              <a:t>linkeléséhez</a:t>
            </a:r>
            <a:r>
              <a:rPr lang="en-US" sz="1200" dirty="0"/>
              <a:t> </a:t>
            </a:r>
            <a:r>
              <a:rPr lang="en-US" sz="1200" dirty="0" err="1"/>
              <a:t>szükséges</a:t>
            </a:r>
            <a:r>
              <a:rPr lang="en-US" sz="1200" dirty="0"/>
              <a:t> a header </a:t>
            </a:r>
            <a:r>
              <a:rPr lang="en-US" sz="1200" dirty="0" err="1"/>
              <a:t>fájlok</a:t>
            </a:r>
            <a:r>
              <a:rPr lang="en-US" sz="1200" dirty="0"/>
              <a:t> </a:t>
            </a:r>
            <a:r>
              <a:rPr lang="en-US" sz="1200" dirty="0" err="1"/>
              <a:t>elérhetősége</a:t>
            </a:r>
            <a:r>
              <a:rPr lang="en-US" sz="1200" dirty="0"/>
              <a:t>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 A header </a:t>
            </a:r>
            <a:r>
              <a:rPr lang="en-US" sz="1200" dirty="0" err="1"/>
              <a:t>fájlokat</a:t>
            </a:r>
            <a:r>
              <a:rPr lang="en-US" sz="1200" dirty="0"/>
              <a:t> “include” </a:t>
            </a:r>
            <a:r>
              <a:rPr lang="en-US" sz="1200" dirty="0" err="1"/>
              <a:t>fájloknak</a:t>
            </a:r>
            <a:r>
              <a:rPr lang="en-US" sz="1200" dirty="0"/>
              <a:t> </a:t>
            </a:r>
            <a:r>
              <a:rPr lang="en-US" sz="1200" dirty="0" err="1"/>
              <a:t>hívjuk</a:t>
            </a:r>
            <a:r>
              <a:rPr lang="en-US" sz="1200" dirty="0"/>
              <a:t>, </a:t>
            </a:r>
            <a:r>
              <a:rPr lang="en-US" sz="1200" dirty="0" err="1"/>
              <a:t>ebbe</a:t>
            </a:r>
            <a:r>
              <a:rPr lang="en-US" sz="1200" dirty="0"/>
              <a:t> </a:t>
            </a:r>
            <a:r>
              <a:rPr lang="en-US" sz="1200" dirty="0" err="1"/>
              <a:t>vannak</a:t>
            </a:r>
            <a:r>
              <a:rPr lang="en-US" sz="1200" dirty="0"/>
              <a:t> a </a:t>
            </a:r>
            <a:r>
              <a:rPr lang="en-US" sz="1200" dirty="0" err="1"/>
              <a:t>használt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,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deklarációja</a:t>
            </a:r>
            <a:r>
              <a:rPr lang="en-US" sz="1200" dirty="0"/>
              <a:t>, a </a:t>
            </a:r>
            <a:r>
              <a:rPr lang="en-US" sz="1200" dirty="0" err="1"/>
              <a:t>fordító</a:t>
            </a:r>
            <a:r>
              <a:rPr lang="en-US" sz="1200" dirty="0"/>
              <a:t> </a:t>
            </a:r>
            <a:r>
              <a:rPr lang="en-US" sz="1200" dirty="0" err="1"/>
              <a:t>ezeket</a:t>
            </a:r>
            <a:r>
              <a:rPr lang="en-US" sz="1200" dirty="0"/>
              <a:t> a </a:t>
            </a:r>
            <a:r>
              <a:rPr lang="en-US" sz="1200" dirty="0" err="1"/>
              <a:t>szimbólumokat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kihagyja</a:t>
            </a:r>
            <a:r>
              <a:rPr lang="en-US" sz="1200" dirty="0"/>
              <a:t> a </a:t>
            </a:r>
            <a:r>
              <a:rPr lang="en-US" sz="1200" dirty="0" err="1"/>
              <a:t>fordítás</a:t>
            </a:r>
            <a:r>
              <a:rPr lang="en-US" sz="1200" dirty="0"/>
              <a:t> </a:t>
            </a:r>
            <a:r>
              <a:rPr lang="en-US" sz="1200" dirty="0" err="1"/>
              <a:t>során</a:t>
            </a:r>
            <a:r>
              <a:rPr lang="en-US" sz="1200" dirty="0"/>
              <a:t>. </a:t>
            </a:r>
            <a:r>
              <a:rPr lang="en-US" sz="1200" dirty="0" err="1"/>
              <a:t>Hiszen</a:t>
            </a:r>
            <a:r>
              <a:rPr lang="en-US" sz="1200" dirty="0"/>
              <a:t> a </a:t>
            </a:r>
            <a:r>
              <a:rPr lang="en-US" sz="1200" dirty="0" err="1"/>
              <a:t>fordításhoz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 </a:t>
            </a:r>
            <a:r>
              <a:rPr lang="en-US" sz="1200" dirty="0" err="1"/>
              <a:t>mérete</a:t>
            </a:r>
            <a:r>
              <a:rPr lang="en-US" sz="1200" dirty="0"/>
              <a:t>, a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paraméterei</a:t>
            </a:r>
            <a:r>
              <a:rPr lang="en-US" sz="1200" dirty="0"/>
              <a:t> </a:t>
            </a:r>
            <a:r>
              <a:rPr lang="en-US" sz="1200" dirty="0" err="1"/>
              <a:t>szükségesek</a:t>
            </a:r>
            <a:r>
              <a:rPr lang="en-US" sz="1200" dirty="0"/>
              <a:t>, </a:t>
            </a:r>
            <a:r>
              <a:rPr lang="en-US" sz="1200" dirty="0" err="1"/>
              <a:t>maga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érdekes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linker </a:t>
            </a:r>
            <a:r>
              <a:rPr lang="en-US" sz="1200" dirty="0" err="1"/>
              <a:t>feladata</a:t>
            </a:r>
            <a:r>
              <a:rPr lang="en-US" sz="1200" dirty="0"/>
              <a:t> </a:t>
            </a:r>
            <a:r>
              <a:rPr lang="en-US" sz="1200" dirty="0" err="1"/>
              <a:t>lesz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hozzáf</a:t>
            </a:r>
            <a:r>
              <a:rPr lang="hu-HU" sz="1200" dirty="0"/>
              <a:t>ű</a:t>
            </a:r>
            <a:r>
              <a:rPr lang="en-US" sz="1200" dirty="0" err="1"/>
              <a:t>zése</a:t>
            </a:r>
            <a:r>
              <a:rPr lang="en-US" sz="1200" dirty="0"/>
              <a:t>, </a:t>
            </a:r>
            <a:r>
              <a:rPr lang="en-US" sz="1200" dirty="0" err="1"/>
              <a:t>tehát</a:t>
            </a:r>
            <a:r>
              <a:rPr lang="en-US" sz="1200" dirty="0"/>
              <a:t> a .lib </a:t>
            </a:r>
            <a:r>
              <a:rPr lang="en-US" sz="1200" dirty="0" err="1"/>
              <a:t>fájlt</a:t>
            </a:r>
            <a:r>
              <a:rPr lang="en-US" sz="1200" dirty="0"/>
              <a:t> meg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találnia</a:t>
            </a:r>
            <a:r>
              <a:rPr lang="en-US" sz="1200" dirty="0"/>
              <a:t>, </a:t>
            </a:r>
            <a:r>
              <a:rPr lang="en-US" sz="1200" dirty="0" err="1"/>
              <a:t>amelyben</a:t>
            </a:r>
            <a:r>
              <a:rPr lang="en-US" sz="1200" dirty="0"/>
              <a:t> a </a:t>
            </a:r>
            <a:r>
              <a:rPr lang="en-US" sz="1200" dirty="0" err="1"/>
              <a:t>tényleges</a:t>
            </a:r>
            <a:r>
              <a:rPr lang="en-US" sz="1200" dirty="0"/>
              <a:t> </a:t>
            </a:r>
            <a:r>
              <a:rPr lang="en-US" sz="1200" dirty="0" err="1"/>
              <a:t>pointerek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gépi</a:t>
            </a:r>
            <a:r>
              <a:rPr lang="en-US" sz="1200" dirty="0"/>
              <a:t> </a:t>
            </a:r>
            <a:r>
              <a:rPr lang="en-US" sz="1200" dirty="0" err="1"/>
              <a:t>kód</a:t>
            </a:r>
            <a:r>
              <a:rPr lang="en-US" sz="1200" dirty="0"/>
              <a:t> van. </a:t>
            </a:r>
            <a:r>
              <a:rPr lang="en-US" sz="1200" dirty="0" err="1"/>
              <a:t>Ehhez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a Library Directory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valószín</a:t>
            </a:r>
            <a:r>
              <a:rPr lang="hu-HU" dirty="0"/>
              <a:t>ű</a:t>
            </a:r>
            <a:r>
              <a:rPr lang="en-US" dirty="0" err="1"/>
              <a:t>séggel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be van </a:t>
            </a:r>
            <a:r>
              <a:rPr lang="en-US" dirty="0" err="1"/>
              <a:t>állítva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lecsökkenti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kiszervezzük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könyvtárba</a:t>
            </a:r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elkezdett</a:t>
            </a:r>
            <a:r>
              <a:rPr lang="en-US" dirty="0"/>
              <a:t> </a:t>
            </a:r>
            <a:r>
              <a:rPr lang="en-US" dirty="0" err="1"/>
              <a:t>solutiont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újrazongorázni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letöltött</a:t>
            </a:r>
            <a:r>
              <a:rPr lang="en-US" dirty="0"/>
              <a:t> .zip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és</a:t>
            </a:r>
            <a:r>
              <a:rPr lang="en-US" dirty="0"/>
              <a:t> gg001-Libraries </a:t>
            </a:r>
            <a:r>
              <a:rPr lang="en-US" dirty="0" err="1"/>
              <a:t>mappát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a solution </a:t>
            </a:r>
            <a:r>
              <a:rPr lang="en-US" dirty="0" err="1"/>
              <a:t>könyvtárba</a:t>
            </a:r>
            <a:r>
              <a:rPr lang="en-US" dirty="0"/>
              <a:t> (A Bin </a:t>
            </a:r>
            <a:r>
              <a:rPr lang="en-US" dirty="0" err="1"/>
              <a:t>és</a:t>
            </a:r>
            <a:r>
              <a:rPr lang="en-US" dirty="0"/>
              <a:t> Build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dx12 solution-re, Add -&gt; Existing Project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illetve</a:t>
            </a:r>
            <a:r>
              <a:rPr lang="en-US" dirty="0"/>
              <a:t> gg001-Libraries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vcsxproj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kijelölni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linkert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: View -&gt;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valamely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Microsoft.Cpp.x64.user property sheet-re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“properties”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HLSL Compiler / General / Shader Model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HLSL Compiler / Output Files / Object File Name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959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)Shaders\%(Filename).</a:t>
            </a:r>
            <a:r>
              <a:rPr lang="en-US" sz="2400" dirty="0" err="1"/>
              <a:t>cso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1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Shader Model 5.0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VC++ Directories / Include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VC++ Directories / Library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Linker / Input / Additional Dependencies: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0480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057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611A3-7573-4AAF-A3B1-BB4D34FCC4F8}"/>
              </a:ext>
            </a:extLst>
          </p:cNvPr>
          <p:cNvSpPr txBox="1"/>
          <p:nvPr/>
        </p:nvSpPr>
        <p:spPr>
          <a:xfrm>
            <a:off x="1765177" y="3962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Egg.lib</a:t>
            </a:r>
          </a:p>
        </p:txBody>
      </p:sp>
    </p:spTree>
    <p:extLst>
      <p:ext uri="{BB962C8B-B14F-4D97-AF65-F5344CB8AC3E}">
        <p14:creationId xmlns:p14="http://schemas.microsoft.com/office/powerpoint/2010/main" val="415809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Ez</a:t>
            </a:r>
            <a:r>
              <a:rPr lang="en-US" sz="2800" dirty="0"/>
              <a:t> </a:t>
            </a:r>
            <a:r>
              <a:rPr lang="en-US" sz="2800" dirty="0" err="1"/>
              <a:t>már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a gg001-Libraries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vonatkozó</a:t>
            </a:r>
            <a:r>
              <a:rPr lang="en-US" sz="2800" dirty="0"/>
              <a:t> </a:t>
            </a:r>
            <a:r>
              <a:rPr lang="en-US" sz="2800" dirty="0" err="1"/>
              <a:t>beállítás</a:t>
            </a:r>
            <a:r>
              <a:rPr lang="en-US" sz="2800" dirty="0"/>
              <a:t>, </a:t>
            </a:r>
            <a:r>
              <a:rPr lang="en-US" sz="2800" dirty="0" err="1"/>
              <a:t>amelyre</a:t>
            </a:r>
            <a:r>
              <a:rPr lang="en-US" sz="2800" dirty="0"/>
              <a:t> </a:t>
            </a:r>
            <a:r>
              <a:rPr lang="en-US" sz="2800" dirty="0" err="1"/>
              <a:t>azért</a:t>
            </a:r>
            <a:r>
              <a:rPr lang="en-US" sz="2800" dirty="0"/>
              <a:t> van </a:t>
            </a:r>
            <a:r>
              <a:rPr lang="en-US" sz="2800" dirty="0" err="1"/>
              <a:t>szükség</a:t>
            </a:r>
            <a:r>
              <a:rPr lang="en-US" sz="2800" dirty="0"/>
              <a:t>, </a:t>
            </a:r>
            <a:r>
              <a:rPr lang="en-US" sz="2800" dirty="0" err="1"/>
              <a:t>mert</a:t>
            </a:r>
            <a:r>
              <a:rPr lang="en-US" sz="2800" dirty="0"/>
              <a:t> solution </a:t>
            </a:r>
            <a:r>
              <a:rPr lang="en-US" sz="2800" dirty="0" err="1"/>
              <a:t>szintű</a:t>
            </a:r>
            <a:r>
              <a:rPr lang="en-US" sz="2800" dirty="0"/>
              <a:t> working directory-t </a:t>
            </a:r>
            <a:r>
              <a:rPr lang="en-US" sz="2800" dirty="0" err="1"/>
              <a:t>sajnos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 </a:t>
            </a:r>
            <a:r>
              <a:rPr lang="en-US" sz="2800" dirty="0" err="1"/>
              <a:t>beállítani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gg001-Libraries / Debug /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2286000" y="41529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71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van </a:t>
            </a:r>
            <a:r>
              <a:rPr lang="en-US" dirty="0" err="1"/>
              <a:t>az</a:t>
            </a:r>
            <a:r>
              <a:rPr lang="en-US" dirty="0"/>
              <a:t> Egg-ben?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ide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extra </a:t>
            </a:r>
            <a:r>
              <a:rPr lang="en-US" dirty="0" err="1"/>
              <a:t>funkciókat</a:t>
            </a:r>
            <a:r>
              <a:rPr lang="en-US" dirty="0"/>
              <a:t> </a:t>
            </a:r>
            <a:r>
              <a:rPr lang="en-US" dirty="0" err="1"/>
              <a:t>amelyekre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junta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normálisan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legfontosabb</a:t>
            </a:r>
            <a:r>
              <a:rPr lang="en-US" dirty="0"/>
              <a:t>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van </a:t>
            </a:r>
            <a:r>
              <a:rPr lang="en-US" dirty="0" err="1"/>
              <a:t>az</a:t>
            </a:r>
            <a:r>
              <a:rPr lang="en-US" dirty="0"/>
              <a:t> Egg-ben?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662</Words>
  <Application>Microsoft Office PowerPoint</Application>
  <PresentationFormat>On-screen Show (4:3)</PresentationFormat>
  <Paragraphs>68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Office-téma</vt:lpstr>
      <vt:lpstr>GraphGame ggl001-Libraries</vt:lpstr>
      <vt:lpstr>Dekompozíció</vt:lpstr>
      <vt:lpstr>Solution</vt:lpstr>
      <vt:lpstr>Solution 2</vt:lpstr>
      <vt:lpstr>Solution 3</vt:lpstr>
      <vt:lpstr>Solution 4</vt:lpstr>
      <vt:lpstr>Mi van az Egg-ben?</vt:lpstr>
      <vt:lpstr>Mi van az Egg-ben?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434</cp:revision>
  <dcterms:created xsi:type="dcterms:W3CDTF">2011-02-09T17:24:52Z</dcterms:created>
  <dcterms:modified xsi:type="dcterms:W3CDTF">2019-07-31T13:02:47Z</dcterms:modified>
</cp:coreProperties>
</file>