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00" r:id="rId3"/>
    <p:sldId id="431" r:id="rId4"/>
    <p:sldId id="432" r:id="rId5"/>
    <p:sldId id="504" r:id="rId6"/>
    <p:sldId id="505" r:id="rId7"/>
    <p:sldId id="434" r:id="rId8"/>
    <p:sldId id="506" r:id="rId9"/>
    <p:sldId id="507" r:id="rId10"/>
    <p:sldId id="508" r:id="rId11"/>
    <p:sldId id="5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Hasonlóan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előzőekhez</a:t>
            </a:r>
            <a:r>
              <a:rPr lang="en-US" sz="1200" dirty="0"/>
              <a:t> </a:t>
            </a:r>
            <a:r>
              <a:rPr lang="en-US" sz="1200" dirty="0" err="1"/>
              <a:t>itt</a:t>
            </a:r>
            <a:r>
              <a:rPr lang="en-US" sz="1200" dirty="0"/>
              <a:t> is a </a:t>
            </a:r>
            <a:r>
              <a:rPr lang="en-US" sz="1200" dirty="0" err="1"/>
              <a:t>meglévő</a:t>
            </a:r>
            <a:r>
              <a:rPr lang="en-US" sz="1200" dirty="0"/>
              <a:t> </a:t>
            </a:r>
            <a:r>
              <a:rPr lang="en-US" sz="1200" dirty="0" err="1"/>
              <a:t>értékeket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kiegészíteni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egész</a:t>
            </a:r>
            <a:r>
              <a:rPr lang="en-US" sz="1200" dirty="0"/>
              <a:t> </a:t>
            </a:r>
            <a:r>
              <a:rPr lang="en-US" sz="1200" dirty="0" err="1"/>
              <a:t>stringet</a:t>
            </a:r>
            <a:r>
              <a:rPr lang="en-US" sz="1200" dirty="0"/>
              <a:t> </a:t>
            </a:r>
            <a:r>
              <a:rPr lang="en-US" sz="1200" dirty="0" err="1"/>
              <a:t>felül</a:t>
            </a:r>
            <a:r>
              <a:rPr lang="en-US" sz="1200" dirty="0"/>
              <a:t> </a:t>
            </a:r>
            <a:r>
              <a:rPr lang="en-US" sz="1200" dirty="0" err="1"/>
              <a:t>írni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Egy</a:t>
            </a:r>
            <a:r>
              <a:rPr lang="en-US" sz="1200" dirty="0"/>
              <a:t> </a:t>
            </a:r>
            <a:r>
              <a:rPr lang="en-US" sz="1200" dirty="0" err="1"/>
              <a:t>statikus</a:t>
            </a:r>
            <a:r>
              <a:rPr lang="en-US" sz="1200" dirty="0"/>
              <a:t> </a:t>
            </a:r>
            <a:r>
              <a:rPr lang="en-US" sz="1200" dirty="0" err="1"/>
              <a:t>könyvtár</a:t>
            </a:r>
            <a:r>
              <a:rPr lang="en-US" sz="1200" dirty="0"/>
              <a:t> </a:t>
            </a:r>
            <a:r>
              <a:rPr lang="en-US" sz="1200" dirty="0" err="1"/>
              <a:t>linkeléséhez</a:t>
            </a:r>
            <a:r>
              <a:rPr lang="en-US" sz="1200" dirty="0"/>
              <a:t> </a:t>
            </a:r>
            <a:r>
              <a:rPr lang="en-US" sz="1200" dirty="0" err="1"/>
              <a:t>szükséges</a:t>
            </a:r>
            <a:r>
              <a:rPr lang="en-US" sz="1200" dirty="0"/>
              <a:t> a header </a:t>
            </a:r>
            <a:r>
              <a:rPr lang="en-US" sz="1200" dirty="0" err="1"/>
              <a:t>fájlok</a:t>
            </a:r>
            <a:r>
              <a:rPr lang="en-US" sz="1200" dirty="0"/>
              <a:t> </a:t>
            </a:r>
            <a:r>
              <a:rPr lang="en-US" sz="1200" dirty="0" err="1"/>
              <a:t>elérhetősége</a:t>
            </a:r>
            <a:r>
              <a:rPr lang="en-US" sz="1200" dirty="0"/>
              <a:t>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 A header </a:t>
            </a:r>
            <a:r>
              <a:rPr lang="en-US" sz="1200" dirty="0" err="1"/>
              <a:t>fájlokat</a:t>
            </a:r>
            <a:r>
              <a:rPr lang="en-US" sz="1200" dirty="0"/>
              <a:t> “include” </a:t>
            </a:r>
            <a:r>
              <a:rPr lang="en-US" sz="1200" dirty="0" err="1"/>
              <a:t>fájloknak</a:t>
            </a:r>
            <a:r>
              <a:rPr lang="en-US" sz="1200" dirty="0"/>
              <a:t> </a:t>
            </a:r>
            <a:r>
              <a:rPr lang="en-US" sz="1200" dirty="0" err="1"/>
              <a:t>hívjuk</a:t>
            </a:r>
            <a:r>
              <a:rPr lang="en-US" sz="1200" dirty="0"/>
              <a:t>, </a:t>
            </a:r>
            <a:r>
              <a:rPr lang="en-US" sz="1200" dirty="0" err="1"/>
              <a:t>ebbe</a:t>
            </a:r>
            <a:r>
              <a:rPr lang="en-US" sz="1200" dirty="0"/>
              <a:t> </a:t>
            </a:r>
            <a:r>
              <a:rPr lang="en-US" sz="1200" dirty="0" err="1"/>
              <a:t>vannak</a:t>
            </a:r>
            <a:r>
              <a:rPr lang="en-US" sz="1200" dirty="0"/>
              <a:t> a </a:t>
            </a:r>
            <a:r>
              <a:rPr lang="en-US" sz="1200" dirty="0" err="1"/>
              <a:t>használt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,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deklarációja</a:t>
            </a:r>
            <a:r>
              <a:rPr lang="en-US" sz="1200" dirty="0"/>
              <a:t>, a </a:t>
            </a:r>
            <a:r>
              <a:rPr lang="en-US" sz="1200" dirty="0" err="1"/>
              <a:t>fordító</a:t>
            </a:r>
            <a:r>
              <a:rPr lang="en-US" sz="1200" dirty="0"/>
              <a:t> </a:t>
            </a:r>
            <a:r>
              <a:rPr lang="en-US" sz="1200" dirty="0" err="1"/>
              <a:t>ezeket</a:t>
            </a:r>
            <a:r>
              <a:rPr lang="en-US" sz="1200" dirty="0"/>
              <a:t> a </a:t>
            </a:r>
            <a:r>
              <a:rPr lang="en-US" sz="1200" dirty="0" err="1"/>
              <a:t>szimbólumokat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kihagyja</a:t>
            </a:r>
            <a:r>
              <a:rPr lang="en-US" sz="1200" dirty="0"/>
              <a:t> a </a:t>
            </a:r>
            <a:r>
              <a:rPr lang="en-US" sz="1200" dirty="0" err="1"/>
              <a:t>fordítás</a:t>
            </a:r>
            <a:r>
              <a:rPr lang="en-US" sz="1200" dirty="0"/>
              <a:t> </a:t>
            </a:r>
            <a:r>
              <a:rPr lang="en-US" sz="1200" dirty="0" err="1"/>
              <a:t>során</a:t>
            </a:r>
            <a:r>
              <a:rPr lang="en-US" sz="1200" dirty="0"/>
              <a:t>. </a:t>
            </a:r>
            <a:r>
              <a:rPr lang="en-US" sz="1200" dirty="0" err="1"/>
              <a:t>Hiszen</a:t>
            </a:r>
            <a:r>
              <a:rPr lang="en-US" sz="1200" dirty="0"/>
              <a:t> a </a:t>
            </a:r>
            <a:r>
              <a:rPr lang="en-US" sz="1200" dirty="0" err="1"/>
              <a:t>fordításhoz</a:t>
            </a:r>
            <a:r>
              <a:rPr lang="en-US" sz="1200" dirty="0"/>
              <a:t> </a:t>
            </a:r>
            <a:r>
              <a:rPr lang="en-US" sz="1200" dirty="0" err="1"/>
              <a:t>csak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osztályok</a:t>
            </a:r>
            <a:r>
              <a:rPr lang="en-US" sz="1200" dirty="0"/>
              <a:t> </a:t>
            </a:r>
            <a:r>
              <a:rPr lang="en-US" sz="1200" dirty="0" err="1"/>
              <a:t>mérete</a:t>
            </a:r>
            <a:r>
              <a:rPr lang="en-US" sz="1200" dirty="0"/>
              <a:t>, a </a:t>
            </a:r>
            <a:r>
              <a:rPr lang="en-US" sz="1200" dirty="0" err="1"/>
              <a:t>függvények</a:t>
            </a:r>
            <a:r>
              <a:rPr lang="en-US" sz="1200" dirty="0"/>
              <a:t> </a:t>
            </a:r>
            <a:r>
              <a:rPr lang="en-US" sz="1200" dirty="0" err="1"/>
              <a:t>paraméterei</a:t>
            </a:r>
            <a:r>
              <a:rPr lang="en-US" sz="1200" dirty="0"/>
              <a:t> </a:t>
            </a:r>
            <a:r>
              <a:rPr lang="en-US" sz="1200" dirty="0" err="1"/>
              <a:t>szükségesek</a:t>
            </a:r>
            <a:r>
              <a:rPr lang="en-US" sz="1200" dirty="0"/>
              <a:t>, </a:t>
            </a:r>
            <a:r>
              <a:rPr lang="en-US" sz="1200" dirty="0" err="1"/>
              <a:t>maga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nem</a:t>
            </a:r>
            <a:r>
              <a:rPr lang="en-US" sz="1200" dirty="0"/>
              <a:t> </a:t>
            </a:r>
            <a:r>
              <a:rPr lang="en-US" sz="1200" dirty="0" err="1"/>
              <a:t>érdekes</a:t>
            </a:r>
            <a:r>
              <a:rPr lang="en-US" sz="120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linker </a:t>
            </a:r>
            <a:r>
              <a:rPr lang="en-US" sz="1200" dirty="0" err="1"/>
              <a:t>feladata</a:t>
            </a:r>
            <a:r>
              <a:rPr lang="en-US" sz="1200" dirty="0"/>
              <a:t> </a:t>
            </a:r>
            <a:r>
              <a:rPr lang="en-US" sz="1200" dirty="0" err="1"/>
              <a:t>lesz</a:t>
            </a:r>
            <a:r>
              <a:rPr lang="en-US" sz="1200" dirty="0"/>
              <a:t> </a:t>
            </a:r>
            <a:r>
              <a:rPr lang="en-US" sz="1200" dirty="0" err="1"/>
              <a:t>az</a:t>
            </a:r>
            <a:r>
              <a:rPr lang="en-US" sz="1200" dirty="0"/>
              <a:t> </a:t>
            </a:r>
            <a:r>
              <a:rPr lang="en-US" sz="1200" dirty="0" err="1"/>
              <a:t>implementáció</a:t>
            </a:r>
            <a:r>
              <a:rPr lang="en-US" sz="1200" dirty="0"/>
              <a:t> </a:t>
            </a:r>
            <a:r>
              <a:rPr lang="en-US" sz="1200" dirty="0" err="1"/>
              <a:t>hozzáf</a:t>
            </a:r>
            <a:r>
              <a:rPr lang="hu-HU" sz="1200" dirty="0"/>
              <a:t>ű</a:t>
            </a:r>
            <a:r>
              <a:rPr lang="en-US" sz="1200" dirty="0" err="1"/>
              <a:t>zése</a:t>
            </a:r>
            <a:r>
              <a:rPr lang="en-US" sz="1200" dirty="0"/>
              <a:t>, </a:t>
            </a:r>
            <a:r>
              <a:rPr lang="en-US" sz="1200" dirty="0" err="1"/>
              <a:t>tehát</a:t>
            </a:r>
            <a:r>
              <a:rPr lang="en-US" sz="1200" dirty="0"/>
              <a:t> a .lib </a:t>
            </a:r>
            <a:r>
              <a:rPr lang="en-US" sz="1200" dirty="0" err="1"/>
              <a:t>fájlt</a:t>
            </a:r>
            <a:r>
              <a:rPr lang="en-US" sz="1200" dirty="0"/>
              <a:t> meg </a:t>
            </a:r>
            <a:r>
              <a:rPr lang="en-US" sz="1200" dirty="0" err="1"/>
              <a:t>kell</a:t>
            </a:r>
            <a:r>
              <a:rPr lang="en-US" sz="1200" dirty="0"/>
              <a:t> </a:t>
            </a:r>
            <a:r>
              <a:rPr lang="en-US" sz="1200" dirty="0" err="1"/>
              <a:t>találnia</a:t>
            </a:r>
            <a:r>
              <a:rPr lang="en-US" sz="1200" dirty="0"/>
              <a:t>, </a:t>
            </a:r>
            <a:r>
              <a:rPr lang="en-US" sz="1200" dirty="0" err="1"/>
              <a:t>amelyben</a:t>
            </a:r>
            <a:r>
              <a:rPr lang="en-US" sz="1200" dirty="0"/>
              <a:t> a </a:t>
            </a:r>
            <a:r>
              <a:rPr lang="en-US" sz="1200" dirty="0" err="1"/>
              <a:t>tényleges</a:t>
            </a:r>
            <a:r>
              <a:rPr lang="en-US" sz="1200" dirty="0"/>
              <a:t> </a:t>
            </a:r>
            <a:r>
              <a:rPr lang="en-US" sz="1200" dirty="0" err="1"/>
              <a:t>pointerek</a:t>
            </a:r>
            <a:r>
              <a:rPr lang="en-US" sz="1200" dirty="0"/>
              <a:t> </a:t>
            </a:r>
            <a:r>
              <a:rPr lang="en-US" sz="1200" dirty="0" err="1"/>
              <a:t>és</a:t>
            </a:r>
            <a:r>
              <a:rPr lang="en-US" sz="1200" dirty="0"/>
              <a:t> </a:t>
            </a:r>
            <a:r>
              <a:rPr lang="en-US" sz="1200" dirty="0" err="1"/>
              <a:t>gépi</a:t>
            </a:r>
            <a:r>
              <a:rPr lang="en-US" sz="1200" dirty="0"/>
              <a:t> </a:t>
            </a:r>
            <a:r>
              <a:rPr lang="en-US" sz="1200" dirty="0" err="1"/>
              <a:t>kód</a:t>
            </a:r>
            <a:r>
              <a:rPr lang="en-US" sz="1200" dirty="0"/>
              <a:t> van. </a:t>
            </a:r>
            <a:r>
              <a:rPr lang="en-US" sz="1200" dirty="0" err="1"/>
              <a:t>Ehhez</a:t>
            </a:r>
            <a:r>
              <a:rPr lang="en-US" sz="1200" dirty="0"/>
              <a:t> </a:t>
            </a:r>
            <a:r>
              <a:rPr lang="en-US" sz="1200" dirty="0" err="1"/>
              <a:t>kell</a:t>
            </a:r>
            <a:r>
              <a:rPr lang="en-US" sz="1200" dirty="0"/>
              <a:t> a Library Directory </a:t>
            </a:r>
            <a:r>
              <a:rPr lang="en-US" sz="1200" dirty="0" err="1"/>
              <a:t>illetve</a:t>
            </a:r>
            <a:r>
              <a:rPr lang="en-US" sz="1200" dirty="0"/>
              <a:t> </a:t>
            </a:r>
            <a:r>
              <a:rPr lang="en-US" sz="1200" dirty="0" err="1"/>
              <a:t>maga</a:t>
            </a:r>
            <a:r>
              <a:rPr lang="en-US" sz="1200" dirty="0"/>
              <a:t> a lib </a:t>
            </a:r>
            <a:r>
              <a:rPr lang="en-US" sz="1200" dirty="0" err="1"/>
              <a:t>fájl</a:t>
            </a:r>
            <a:r>
              <a:rPr lang="en-US" sz="120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63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Ha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mi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birtokolhatjuk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8/5/2019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Konstants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r>
              <a:rPr lang="en-US" dirty="0"/>
              <a:t>, </a:t>
            </a:r>
            <a:r>
              <a:rPr lang="en-US" dirty="0" err="1"/>
              <a:t>bekötés</a:t>
            </a:r>
            <a:r>
              <a:rPr lang="en-US" dirty="0"/>
              <a:t>, </a:t>
            </a:r>
            <a:r>
              <a:rPr lang="en-US" dirty="0" err="1"/>
              <a:t>ConstantBuffer</a:t>
            </a:r>
            <a:r>
              <a:rPr lang="en-US" dirty="0"/>
              <a:t>&lt;T&gt; </a:t>
            </a:r>
            <a:r>
              <a:rPr lang="en-US" dirty="0" err="1"/>
              <a:t>használata</a:t>
            </a:r>
            <a:endParaRPr lang="en-US" dirty="0"/>
          </a:p>
          <a:p>
            <a:r>
              <a:rPr lang="en-US" dirty="0"/>
              <a:t>Box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, </a:t>
            </a:r>
            <a:r>
              <a:rPr lang="en-US" dirty="0" err="1"/>
              <a:t>animálása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Update-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endParaRPr lang="en-US" dirty="0"/>
          </a:p>
          <a:p>
            <a:r>
              <a:rPr lang="en-US" dirty="0"/>
              <a:t>ggl001App </a:t>
            </a:r>
            <a:r>
              <a:rPr lang="en-US" dirty="0" err="1"/>
              <a:t>megírása</a:t>
            </a:r>
            <a:r>
              <a:rPr lang="en-US" dirty="0"/>
              <a:t>,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létrehozása</a:t>
            </a:r>
            <a:r>
              <a:rPr lang="en-US" dirty="0"/>
              <a:t> </a:t>
            </a:r>
            <a:r>
              <a:rPr lang="en-US" dirty="0" err="1"/>
              <a:t>frissítése</a:t>
            </a:r>
            <a:r>
              <a:rPr lang="en-US" dirty="0"/>
              <a:t> </a:t>
            </a:r>
            <a:r>
              <a:rPr lang="en-US" dirty="0" err="1"/>
              <a:t>rajzolása</a:t>
            </a:r>
            <a:endParaRPr lang="en-US" dirty="0"/>
          </a:p>
          <a:p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esetleg</a:t>
            </a:r>
            <a:r>
              <a:rPr lang="en-US" dirty="0"/>
              <a:t> </a:t>
            </a:r>
            <a:r>
              <a:rPr lang="en-US" dirty="0" err="1"/>
              <a:t>megértés</a:t>
            </a:r>
            <a:r>
              <a:rPr lang="en-US" dirty="0"/>
              <a:t> </a:t>
            </a:r>
            <a:r>
              <a:rPr lang="en-US" dirty="0" err="1"/>
              <a:t>szempontból</a:t>
            </a:r>
            <a:r>
              <a:rPr lang="en-US"/>
              <a:t>?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elkezdett</a:t>
            </a:r>
            <a:r>
              <a:rPr lang="en-US" dirty="0"/>
              <a:t> </a:t>
            </a:r>
            <a:r>
              <a:rPr lang="en-US" dirty="0" err="1"/>
              <a:t>solutiont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a </a:t>
            </a:r>
            <a:r>
              <a:rPr lang="en-US" dirty="0" err="1"/>
              <a:t>beállításokat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újrazongorázni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linkert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solutionre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: View -&gt; Property Manager (</a:t>
            </a:r>
            <a:r>
              <a:rPr lang="en-US" dirty="0" err="1"/>
              <a:t>alul</a:t>
            </a:r>
            <a:r>
              <a:rPr lang="en-US" dirty="0"/>
              <a:t>), </a:t>
            </a:r>
            <a:r>
              <a:rPr lang="en-US" dirty="0" err="1"/>
              <a:t>valamely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lenyitva</a:t>
            </a:r>
            <a:r>
              <a:rPr lang="en-US" dirty="0"/>
              <a:t> Microsoft.Cpp.x64.user property sheet-re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“properties”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HLSL Compiler / General / Shader Model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HLSL Compiler / Output Files / Object File Name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1959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)Shaders\%(Filename).</a:t>
            </a:r>
            <a:r>
              <a:rPr lang="en-US" sz="2400" dirty="0" err="1"/>
              <a:t>cso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129135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Shader Model 5.0</a:t>
            </a:r>
          </a:p>
        </p:txBody>
      </p:sp>
    </p:spTree>
    <p:extLst>
      <p:ext uri="{BB962C8B-B14F-4D97-AF65-F5344CB8AC3E}">
        <p14:creationId xmlns:p14="http://schemas.microsoft.com/office/powerpoint/2010/main" val="33813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VC++ Directories / Include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VC++ Directories / Library Directories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Linker / Input / Additional Dependencies: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Az Egg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célszerű</a:t>
            </a:r>
            <a:r>
              <a:rPr lang="en-US" sz="2800" dirty="0"/>
              <a:t> </a:t>
            </a:r>
            <a:r>
              <a:rPr lang="en-US" sz="2800" dirty="0" err="1"/>
              <a:t>külön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buildet</a:t>
            </a:r>
            <a:r>
              <a:rPr lang="en-US" sz="2800" dirty="0"/>
              <a:t> </a:t>
            </a:r>
            <a:r>
              <a:rPr lang="en-US" sz="2800" dirty="0" err="1"/>
              <a:t>kiadni</a:t>
            </a:r>
            <a:r>
              <a:rPr lang="en-US" sz="2800" dirty="0"/>
              <a:t>, </a:t>
            </a:r>
            <a:r>
              <a:rPr lang="en-US" sz="2800" dirty="0" err="1"/>
              <a:t>illetve</a:t>
            </a:r>
            <a:r>
              <a:rPr lang="en-US" sz="2800" dirty="0"/>
              <a:t> a gg001-Libraries-re </a:t>
            </a:r>
            <a:r>
              <a:rPr lang="en-US" sz="2800" dirty="0" err="1"/>
              <a:t>jobb</a:t>
            </a:r>
            <a:r>
              <a:rPr lang="en-US" sz="2800" dirty="0"/>
              <a:t> </a:t>
            </a:r>
            <a:r>
              <a:rPr lang="en-US" sz="2800" dirty="0" err="1"/>
              <a:t>katt</a:t>
            </a:r>
            <a:r>
              <a:rPr lang="en-US" sz="2800" dirty="0"/>
              <a:t> Build Dependencies -&gt; Project Dependencies-</a:t>
            </a:r>
            <a:r>
              <a:rPr lang="en-US" sz="2800" dirty="0" err="1"/>
              <a:t>nél</a:t>
            </a:r>
            <a:r>
              <a:rPr lang="en-US" sz="2800" dirty="0"/>
              <a:t> </a:t>
            </a:r>
            <a:r>
              <a:rPr lang="en-US" sz="2800" dirty="0" err="1"/>
              <a:t>hozzáadni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Egg </a:t>
            </a:r>
            <a:r>
              <a:rPr lang="en-US" sz="2800" dirty="0" err="1"/>
              <a:t>projektet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8D6F6-A950-4226-81BB-A4F464B7A604}"/>
              </a:ext>
            </a:extLst>
          </p:cNvPr>
          <p:cNvSpPr txBox="1"/>
          <p:nvPr/>
        </p:nvSpPr>
        <p:spPr>
          <a:xfrm>
            <a:off x="1765177" y="30480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1765177" y="2057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SolutionDir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611A3-7573-4AAF-A3B1-BB4D34FCC4F8}"/>
              </a:ext>
            </a:extLst>
          </p:cNvPr>
          <p:cNvSpPr txBox="1"/>
          <p:nvPr/>
        </p:nvSpPr>
        <p:spPr>
          <a:xfrm>
            <a:off x="1765177" y="39624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Egg.lib</a:t>
            </a:r>
          </a:p>
        </p:txBody>
      </p:sp>
    </p:spTree>
    <p:extLst>
      <p:ext uri="{BB962C8B-B14F-4D97-AF65-F5344CB8AC3E}">
        <p14:creationId xmlns:p14="http://schemas.microsoft.com/office/powerpoint/2010/main" val="415809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4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 (Note!)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1110</Words>
  <Application>Microsoft Office PowerPoint</Application>
  <PresentationFormat>On-screen Show (4:3)</PresentationFormat>
  <Paragraphs>110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Solution 3</vt:lpstr>
      <vt:lpstr>Solution 4</vt:lpstr>
      <vt:lpstr>Újítások, Egg projekt</vt:lpstr>
      <vt:lpstr>Újítások, Egg projekt - 2</vt:lpstr>
      <vt:lpstr>Újítások, Egg projekt - 3 (Note!)</vt:lpstr>
      <vt:lpstr>ggl001-Libraries</vt:lpstr>
      <vt:lpstr>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475</cp:revision>
  <dcterms:created xsi:type="dcterms:W3CDTF">2011-02-09T17:24:52Z</dcterms:created>
  <dcterms:modified xsi:type="dcterms:W3CDTF">2019-08-05T13:43:15Z</dcterms:modified>
</cp:coreProperties>
</file>