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559" r:id="rId3"/>
    <p:sldId id="599" r:id="rId4"/>
    <p:sldId id="604" r:id="rId5"/>
    <p:sldId id="600" r:id="rId6"/>
    <p:sldId id="605" r:id="rId7"/>
    <p:sldId id="610" r:id="rId8"/>
    <p:sldId id="606" r:id="rId9"/>
    <p:sldId id="607" r:id="rId10"/>
    <p:sldId id="608" r:id="rId11"/>
    <p:sldId id="60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0" d="100"/>
          <a:sy n="70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4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91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10/15/2020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l010-Entity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material, </a:t>
            </a:r>
            <a:r>
              <a:rPr lang="en-US" dirty="0" err="1" smtClean="0"/>
              <a:t>multimesh</a:t>
            </a:r>
            <a:r>
              <a:rPr lang="en-US" dirty="0" smtClean="0"/>
              <a:t>, entity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ggl010App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#include &lt;</a:t>
            </a:r>
            <a:r>
              <a:rPr lang="en-US" dirty="0" smtClean="0"/>
              <a:t>Egg/Scene/</a:t>
            </a:r>
            <a:r>
              <a:rPr lang="en-US" dirty="0" err="1" smtClean="0"/>
              <a:t>Entity.h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std</a:t>
            </a:r>
            <a:r>
              <a:rPr lang="en-US" dirty="0"/>
              <a:t>::vector&lt;Egg::Scene::Entity::P&gt; entities;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strike="sngStrike" dirty="0">
                <a:solidFill>
                  <a:srgbClr val="FF0000"/>
                </a:solidFill>
              </a:rPr>
              <a:t>//for (</a:t>
            </a:r>
            <a:r>
              <a:rPr lang="en-US" sz="2000" strike="sngStrike" dirty="0" err="1">
                <a:solidFill>
                  <a:srgbClr val="FF0000"/>
                </a:solidFill>
              </a:rPr>
              <a:t>int</a:t>
            </a:r>
            <a:r>
              <a:rPr lang="en-US" sz="2000" strike="sngStrike" dirty="0">
                <a:solidFill>
                  <a:srgbClr val="FF0000"/>
                </a:solidFill>
              </a:rPr>
              <a:t> 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 = 0; 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 &lt; 100; 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++) {</a:t>
            </a:r>
          </a:p>
          <a:p>
            <a:r>
              <a:rPr lang="en-US" sz="2000" strike="sngStrike" dirty="0">
                <a:solidFill>
                  <a:srgbClr val="FF0000"/>
                </a:solidFill>
              </a:rPr>
              <a:t>		//	</a:t>
            </a:r>
            <a:r>
              <a:rPr lang="en-US" sz="2000" strike="sngStrike" dirty="0" err="1">
                <a:solidFill>
                  <a:srgbClr val="FF0000"/>
                </a:solidFill>
              </a:rPr>
              <a:t>cb</a:t>
            </a:r>
            <a:r>
              <a:rPr lang="en-US" sz="2000" strike="sngStrike" dirty="0">
                <a:solidFill>
                  <a:srgbClr val="FF0000"/>
                </a:solidFill>
              </a:rPr>
              <a:t>-&gt;objects[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].</a:t>
            </a:r>
            <a:r>
              <a:rPr lang="en-US" sz="2000" strike="sngStrike" dirty="0" err="1">
                <a:solidFill>
                  <a:srgbClr val="FF0000"/>
                </a:solidFill>
              </a:rPr>
              <a:t>modelTransform</a:t>
            </a:r>
            <a:r>
              <a:rPr lang="en-US" sz="2000" strike="sngStrike" dirty="0">
                <a:solidFill>
                  <a:srgbClr val="FF0000"/>
                </a:solidFill>
              </a:rPr>
              <a:t> = Float4x4::Translation(Float3{ -(float)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, 0.0f, -0.5f }) * rotation * Float4x4::Translation(Float3{ (float)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, 0.0f, 0.5f });</a:t>
            </a:r>
          </a:p>
          <a:p>
            <a:r>
              <a:rPr lang="en-US" sz="2000" strike="sngStrike" dirty="0">
                <a:solidFill>
                  <a:srgbClr val="FF0000"/>
                </a:solidFill>
              </a:rPr>
              <a:t>		//	</a:t>
            </a:r>
            <a:r>
              <a:rPr lang="en-US" sz="2000" strike="sngStrike" dirty="0" err="1">
                <a:solidFill>
                  <a:srgbClr val="FF0000"/>
                </a:solidFill>
              </a:rPr>
              <a:t>cb</a:t>
            </a:r>
            <a:r>
              <a:rPr lang="en-US" sz="2000" strike="sngStrike" dirty="0">
                <a:solidFill>
                  <a:srgbClr val="FF0000"/>
                </a:solidFill>
              </a:rPr>
              <a:t>-&gt;objects[</a:t>
            </a:r>
            <a:r>
              <a:rPr lang="en-US" sz="2000" strike="sngStrike" dirty="0" err="1">
                <a:solidFill>
                  <a:srgbClr val="FF0000"/>
                </a:solidFill>
              </a:rPr>
              <a:t>i</a:t>
            </a:r>
            <a:r>
              <a:rPr lang="en-US" sz="2000" strike="sngStrike" dirty="0">
                <a:solidFill>
                  <a:srgbClr val="FF0000"/>
                </a:solidFill>
              </a:rPr>
              <a:t>].</a:t>
            </a:r>
            <a:r>
              <a:rPr lang="en-US" sz="2000" strike="sngStrike" dirty="0" err="1">
                <a:solidFill>
                  <a:srgbClr val="FF0000"/>
                </a:solidFill>
              </a:rPr>
              <a:t>modelTransformInverse</a:t>
            </a:r>
            <a:r>
              <a:rPr lang="en-US" sz="2000" strike="sngStrike" dirty="0">
                <a:solidFill>
                  <a:srgbClr val="FF0000"/>
                </a:solidFill>
              </a:rPr>
              <a:t> = </a:t>
            </a:r>
            <a:r>
              <a:rPr lang="en-US" sz="2000" strike="sngStrike" dirty="0" err="1">
                <a:solidFill>
                  <a:srgbClr val="FF0000"/>
                </a:solidFill>
              </a:rPr>
              <a:t>cb</a:t>
            </a:r>
            <a:r>
              <a:rPr lang="en-US" sz="2000" strike="sngStrike" dirty="0">
                <a:solidFill>
                  <a:srgbClr val="FF0000"/>
                </a:solidFill>
              </a:rPr>
              <a:t>-&gt;objects[0].</a:t>
            </a:r>
            <a:r>
              <a:rPr lang="en-US" sz="2000" strike="sngStrike" dirty="0" err="1">
                <a:solidFill>
                  <a:srgbClr val="FF0000"/>
                </a:solidFill>
              </a:rPr>
              <a:t>modelTransform.Invert</a:t>
            </a:r>
            <a:r>
              <a:rPr lang="en-US" sz="2000" strike="sngStrike" dirty="0">
                <a:solidFill>
                  <a:srgbClr val="FF0000"/>
                </a:solidFill>
              </a:rPr>
              <a:t>();</a:t>
            </a:r>
          </a:p>
          <a:p>
            <a:r>
              <a:rPr lang="en-US" sz="2000" strike="sngStrike" dirty="0">
                <a:solidFill>
                  <a:srgbClr val="FF0000"/>
                </a:solidFill>
              </a:rPr>
              <a:t>		//}</a:t>
            </a:r>
          </a:p>
          <a:p>
            <a:r>
              <a:rPr lang="en-US" sz="2000" dirty="0"/>
              <a:t>		for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</a:t>
            </a:r>
            <a:r>
              <a:rPr lang="en-US" sz="2000" dirty="0" err="1"/>
              <a:t>entities.size</a:t>
            </a:r>
            <a:r>
              <a:rPr lang="en-US" sz="2000" dirty="0"/>
              <a:t>();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r>
              <a:rPr lang="en-US" sz="2000" dirty="0"/>
              <a:t>			entities[</a:t>
            </a:r>
            <a:r>
              <a:rPr lang="en-US" sz="2000" dirty="0" err="1"/>
              <a:t>i</a:t>
            </a:r>
            <a:r>
              <a:rPr lang="en-US" sz="2000" dirty="0"/>
              <a:t>]-&gt;Update(</a:t>
            </a:r>
            <a:r>
              <a:rPr lang="en-US" sz="2000" dirty="0" err="1"/>
              <a:t>dt</a:t>
            </a:r>
            <a:r>
              <a:rPr lang="en-US" sz="2000" dirty="0"/>
              <a:t>, T, </a:t>
            </a:r>
            <a:r>
              <a:rPr lang="en-US" sz="2000" dirty="0" err="1"/>
              <a:t>cb</a:t>
            </a:r>
            <a:r>
              <a:rPr lang="en-US" sz="2000" dirty="0"/>
              <a:t>-&gt;objects[</a:t>
            </a:r>
            <a:r>
              <a:rPr lang="en-US" sz="2000" dirty="0" err="1"/>
              <a:t>i</a:t>
            </a:r>
            <a:r>
              <a:rPr lang="en-US" sz="2000" dirty="0"/>
              <a:t>]);</a:t>
            </a:r>
          </a:p>
          <a:p>
            <a:r>
              <a:rPr lang="en-US" sz="2000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9421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Új elemek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Egg</a:t>
            </a:r>
            <a:r>
              <a:rPr lang="en-US" dirty="0" smtClean="0"/>
              <a:t>::Mesh::Flip</a:t>
            </a:r>
          </a:p>
          <a:p>
            <a:r>
              <a:rPr lang="en-US" dirty="0" smtClean="0"/>
              <a:t>Egg::Mesh::Multi</a:t>
            </a:r>
            <a:endParaRPr lang="hu-HU" dirty="0" smtClean="0"/>
          </a:p>
          <a:p>
            <a:r>
              <a:rPr lang="hu-HU" dirty="0" smtClean="0"/>
              <a:t>Egg</a:t>
            </a:r>
            <a:r>
              <a:rPr lang="en-US" dirty="0" smtClean="0"/>
              <a:t>::Scene::</a:t>
            </a:r>
            <a:r>
              <a:rPr lang="en-US" dirty="0" err="1" smtClean="0"/>
              <a:t>PerObjectData</a:t>
            </a:r>
            <a:endParaRPr lang="en-US" dirty="0" smtClean="0"/>
          </a:p>
          <a:p>
            <a:r>
              <a:rPr lang="hu-HU" dirty="0"/>
              <a:t>Egg</a:t>
            </a:r>
            <a:r>
              <a:rPr lang="en-US" dirty="0"/>
              <a:t>::Scene</a:t>
            </a:r>
            <a:r>
              <a:rPr lang="en-US" dirty="0" smtClean="0"/>
              <a:t>::</a:t>
            </a:r>
            <a:r>
              <a:rPr lang="en-US" dirty="0" smtClean="0"/>
              <a:t>Entity</a:t>
            </a:r>
            <a:endParaRPr lang="hu-HU" dirty="0" smtClean="0"/>
          </a:p>
          <a:p>
            <a:pPr lvl="1"/>
            <a:r>
              <a:rPr lang="hu-HU" dirty="0" smtClean="0"/>
              <a:t>Egg</a:t>
            </a:r>
            <a:r>
              <a:rPr lang="en-US" dirty="0" smtClean="0"/>
              <a:t>::Scene::</a:t>
            </a:r>
            <a:r>
              <a:rPr lang="en-US" dirty="0" err="1" smtClean="0"/>
              <a:t>RigidBody</a:t>
            </a:r>
            <a:endParaRPr lang="en-US" dirty="0" smtClean="0"/>
          </a:p>
          <a:p>
            <a:pPr lvl="2"/>
            <a:r>
              <a:rPr lang="hu-HU" dirty="0"/>
              <a:t>Egg</a:t>
            </a:r>
            <a:r>
              <a:rPr lang="en-US" dirty="0"/>
              <a:t>::Scene</a:t>
            </a:r>
            <a:r>
              <a:rPr lang="en-US" dirty="0" smtClean="0"/>
              <a:t>::</a:t>
            </a:r>
            <a:r>
              <a:rPr lang="en-US" dirty="0" err="1" smtClean="0"/>
              <a:t>FixedRigidBody</a:t>
            </a:r>
            <a:endParaRPr lang="en-US" dirty="0" smtClean="0"/>
          </a:p>
          <a:p>
            <a:pPr lvl="1"/>
            <a:r>
              <a:rPr lang="en-US" dirty="0" smtClean="0"/>
              <a:t>Egg::Scene::</a:t>
            </a:r>
            <a:r>
              <a:rPr lang="en-US" dirty="0" err="1" smtClean="0"/>
              <a:t>ControlState</a:t>
            </a:r>
            <a:endParaRPr lang="en-US" dirty="0" smtClean="0"/>
          </a:p>
          <a:p>
            <a:pPr lvl="1"/>
            <a:r>
              <a:rPr lang="en-US" dirty="0" smtClean="0"/>
              <a:t>Egg::Scene::</a:t>
            </a:r>
            <a:r>
              <a:rPr lang="en-US" dirty="0" err="1" smtClean="0"/>
              <a:t>ControlParameters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13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#include &lt;Egg/Mesh/</a:t>
            </a:r>
            <a:r>
              <a:rPr lang="en-US" sz="2800" dirty="0" err="1"/>
              <a:t>Multi.h</a:t>
            </a:r>
            <a:r>
              <a:rPr lang="en-US" sz="2800" dirty="0" smtClean="0"/>
              <a:t>&gt;</a:t>
            </a:r>
            <a:endParaRPr lang="hu-HU" sz="2800" dirty="0" smtClean="0"/>
          </a:p>
          <a:p>
            <a:endParaRPr lang="hu-HU" sz="2800" dirty="0" smtClean="0"/>
          </a:p>
          <a:p>
            <a:r>
              <a:rPr lang="hu-HU" sz="2800" dirty="0" smtClean="0"/>
              <a:t>tagváltozó:</a:t>
            </a:r>
          </a:p>
          <a:p>
            <a:r>
              <a:rPr lang="it-IT" sz="2800" dirty="0"/>
              <a:t>Egg::Mesh::Multi::P multiMesh;</a:t>
            </a:r>
          </a:p>
          <a:p>
            <a:endParaRPr lang="hu-HU" sz="2800" dirty="0" smtClean="0"/>
          </a:p>
          <a:p>
            <a:r>
              <a:rPr lang="hu-HU" sz="2800" dirty="0" smtClean="0"/>
              <a:t>rajzolás:</a:t>
            </a:r>
          </a:p>
          <a:p>
            <a:r>
              <a:rPr lang="en-US" sz="2800" dirty="0" err="1"/>
              <a:t>multiMesh</a:t>
            </a:r>
            <a:r>
              <a:rPr lang="en-US" sz="2800" dirty="0"/>
              <a:t>-&gt;Draw(</a:t>
            </a:r>
            <a:r>
              <a:rPr lang="en-US" sz="2800" dirty="0" err="1"/>
              <a:t>commandList.Get</a:t>
            </a:r>
            <a:r>
              <a:rPr lang="en-US" sz="2800" dirty="0"/>
              <a:t>(), 0, </a:t>
            </a:r>
            <a:r>
              <a:rPr lang="en-US" sz="2800" dirty="0" smtClean="0"/>
              <a:t>0);</a:t>
            </a:r>
            <a:endParaRPr lang="it-IT" sz="2800" dirty="0"/>
          </a:p>
          <a:p>
            <a:endParaRPr lang="en-US" sz="2800" dirty="0" smtClean="0"/>
          </a:p>
          <a:p>
            <a:r>
              <a:rPr lang="en-US" sz="2800" dirty="0" err="1" smtClean="0"/>
              <a:t>LoadAssets</a:t>
            </a:r>
            <a:r>
              <a:rPr lang="en-US" sz="2800" dirty="0" smtClean="0"/>
              <a:t>:</a:t>
            </a:r>
          </a:p>
          <a:p>
            <a:r>
              <a:rPr lang="it-IT" sz="2800" dirty="0"/>
              <a:t>multiMesh = Egg::Mesh::Multi::Create();</a:t>
            </a:r>
          </a:p>
          <a:p>
            <a:r>
              <a:rPr lang="en-US" sz="2800" dirty="0"/>
              <a:t>auto flip = Egg::Mesh::Flip::Create();</a:t>
            </a:r>
          </a:p>
          <a:p>
            <a:r>
              <a:rPr lang="en-US" sz="2800" dirty="0"/>
              <a:t>flip-&gt;Add(0, </a:t>
            </a:r>
            <a:r>
              <a:rPr lang="en-US" sz="2800" dirty="0" err="1"/>
              <a:t>shadedMesh</a:t>
            </a:r>
            <a:r>
              <a:rPr lang="en-US" sz="2800" dirty="0"/>
              <a:t>);</a:t>
            </a:r>
          </a:p>
          <a:p>
            <a:r>
              <a:rPr lang="en-US" sz="2800" dirty="0" err="1"/>
              <a:t>multiMesh</a:t>
            </a:r>
            <a:r>
              <a:rPr lang="en-US" sz="2800" dirty="0"/>
              <a:t>-&gt;Add(flip);</a:t>
            </a:r>
          </a:p>
          <a:p>
            <a:endParaRPr lang="hu-HU" sz="2800" dirty="0" smtClean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smtClean="0"/>
              <a:t>ggl0</a:t>
            </a:r>
            <a:r>
              <a:rPr lang="hu-HU" sz="4000" dirty="0" smtClean="0"/>
              <a:t>10</a:t>
            </a:r>
            <a:r>
              <a:rPr lang="en-US" sz="4000" dirty="0" smtClean="0"/>
              <a:t>App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16910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Feladat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100 </a:t>
            </a:r>
            <a:r>
              <a:rPr lang="en-US" dirty="0" err="1" smtClean="0"/>
              <a:t>zsir</a:t>
            </a:r>
            <a:r>
              <a:rPr lang="hu-HU" dirty="0" smtClean="0"/>
              <a:t>áf</a:t>
            </a:r>
          </a:p>
          <a:p>
            <a:r>
              <a:rPr lang="hu-HU" dirty="0" smtClean="0"/>
              <a:t>egy konstansbufferrel</a:t>
            </a:r>
          </a:p>
          <a:p>
            <a:r>
              <a:rPr lang="hu-HU" dirty="0" smtClean="0"/>
              <a:t>egy MultiMesh-et százszor rajzolva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3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#include &lt;Egg/Scene/</a:t>
            </a:r>
            <a:r>
              <a:rPr lang="en-US" sz="2800" dirty="0" err="1"/>
              <a:t>PerObjectData.h</a:t>
            </a:r>
            <a:r>
              <a:rPr lang="en-US" sz="2800" dirty="0" smtClean="0"/>
              <a:t>&gt;</a:t>
            </a:r>
            <a:endParaRPr lang="hu-HU" sz="2800" dirty="0" smtClean="0"/>
          </a:p>
          <a:p>
            <a:endParaRPr lang="hu-HU" sz="2800" dirty="0"/>
          </a:p>
          <a:p>
            <a:r>
              <a:rPr lang="en-US" sz="2800" strike="sngStrike" dirty="0">
                <a:solidFill>
                  <a:srgbClr val="FF0000"/>
                </a:solidFill>
              </a:rPr>
              <a:t>//__</a:t>
            </a:r>
            <a:r>
              <a:rPr lang="en-US" sz="2800" strike="sngStrike" dirty="0" err="1">
                <a:solidFill>
                  <a:srgbClr val="FF0000"/>
                </a:solidFill>
              </a:rPr>
              <a:t>declspec</a:t>
            </a:r>
            <a:r>
              <a:rPr lang="en-US" sz="2800" strike="sngStrike" dirty="0">
                <a:solidFill>
                  <a:srgbClr val="FF0000"/>
                </a:solidFill>
              </a:rPr>
              <a:t>(align(16)) </a:t>
            </a:r>
            <a:r>
              <a:rPr lang="en-US" sz="2800" strike="sngStrike" dirty="0" err="1">
                <a:solidFill>
                  <a:srgbClr val="FF0000"/>
                </a:solidFill>
              </a:rPr>
              <a:t>struct</a:t>
            </a:r>
            <a:r>
              <a:rPr lang="en-US" sz="2800" strike="sngStrike" dirty="0">
                <a:solidFill>
                  <a:srgbClr val="FF0000"/>
                </a:solidFill>
              </a:rPr>
              <a:t> </a:t>
            </a:r>
            <a:r>
              <a:rPr lang="en-US" sz="2800" strike="sngStrike" dirty="0" err="1">
                <a:solidFill>
                  <a:srgbClr val="FF0000"/>
                </a:solidFill>
              </a:rPr>
              <a:t>PerObjectCb</a:t>
            </a:r>
            <a:r>
              <a:rPr lang="en-US" sz="2800" strike="sngStrike" dirty="0">
                <a:solidFill>
                  <a:srgbClr val="FF0000"/>
                </a:solidFill>
              </a:rPr>
              <a:t> {</a:t>
            </a:r>
          </a:p>
          <a:p>
            <a:r>
              <a:rPr lang="en-US" sz="2800" strike="sngStrike" dirty="0" smtClean="0">
                <a:solidFill>
                  <a:srgbClr val="FF0000"/>
                </a:solidFill>
              </a:rPr>
              <a:t>//</a:t>
            </a:r>
            <a:r>
              <a:rPr lang="en-US" sz="2800" strike="sngStrike" dirty="0">
                <a:solidFill>
                  <a:srgbClr val="FF0000"/>
                </a:solidFill>
              </a:rPr>
              <a:t>Float4x4 </a:t>
            </a:r>
            <a:r>
              <a:rPr lang="en-US" sz="2800" strike="sngStrike" dirty="0" err="1">
                <a:solidFill>
                  <a:srgbClr val="FF0000"/>
                </a:solidFill>
              </a:rPr>
              <a:t>modelTransform</a:t>
            </a:r>
            <a:r>
              <a:rPr lang="en-US" sz="2800" strike="sngStrike" dirty="0">
                <a:solidFill>
                  <a:srgbClr val="FF0000"/>
                </a:solidFill>
              </a:rPr>
              <a:t>;</a:t>
            </a:r>
          </a:p>
          <a:p>
            <a:r>
              <a:rPr lang="en-US" sz="2800" strike="sngStrike" dirty="0">
                <a:solidFill>
                  <a:srgbClr val="FF0000"/>
                </a:solidFill>
              </a:rPr>
              <a:t>//Float4x4 </a:t>
            </a:r>
            <a:r>
              <a:rPr lang="en-US" sz="2800" strike="sngStrike" dirty="0" err="1">
                <a:solidFill>
                  <a:srgbClr val="FF0000"/>
                </a:solidFill>
              </a:rPr>
              <a:t>modelTransformInverse</a:t>
            </a:r>
            <a:r>
              <a:rPr lang="en-US" sz="2800" strike="sngStrike" dirty="0">
                <a:solidFill>
                  <a:srgbClr val="FF0000"/>
                </a:solidFill>
              </a:rPr>
              <a:t>;</a:t>
            </a:r>
          </a:p>
          <a:p>
            <a:r>
              <a:rPr lang="en-US" sz="2800" strike="sngStrike" dirty="0" smtClean="0">
                <a:solidFill>
                  <a:srgbClr val="FF0000"/>
                </a:solidFill>
              </a:rPr>
              <a:t>//};</a:t>
            </a:r>
            <a:endParaRPr lang="en-US" sz="2800" strike="sngStrike" dirty="0">
              <a:solidFill>
                <a:srgbClr val="FF0000"/>
              </a:solidFill>
            </a:endParaRPr>
          </a:p>
          <a:p>
            <a:r>
              <a:rPr lang="en-US" sz="2800" dirty="0"/>
              <a:t>__</a:t>
            </a:r>
            <a:r>
              <a:rPr lang="en-US" sz="2800" dirty="0" err="1"/>
              <a:t>declspec</a:t>
            </a:r>
            <a:r>
              <a:rPr lang="en-US" sz="2800" dirty="0"/>
              <a:t>(align(16)) </a:t>
            </a:r>
            <a:r>
              <a:rPr lang="en-US" sz="2800" dirty="0" err="1"/>
              <a:t>struct</a:t>
            </a:r>
            <a:r>
              <a:rPr lang="en-US" sz="2800" dirty="0"/>
              <a:t> </a:t>
            </a:r>
            <a:r>
              <a:rPr lang="en-US" sz="2800" dirty="0" err="1"/>
              <a:t>PerObjectCb</a:t>
            </a:r>
            <a:r>
              <a:rPr lang="en-US" sz="2800" dirty="0"/>
              <a:t> {</a:t>
            </a:r>
          </a:p>
          <a:p>
            <a:r>
              <a:rPr lang="en-US" sz="2800" dirty="0"/>
              <a:t>Egg::Scene::</a:t>
            </a:r>
            <a:r>
              <a:rPr lang="en-US" sz="2800" dirty="0" err="1"/>
              <a:t>PerObjectData</a:t>
            </a:r>
            <a:r>
              <a:rPr lang="en-US" sz="2800" dirty="0"/>
              <a:t> objects[1024];</a:t>
            </a:r>
          </a:p>
          <a:p>
            <a:r>
              <a:rPr lang="en-US" sz="2800" dirty="0"/>
              <a:t>};</a:t>
            </a:r>
          </a:p>
          <a:p>
            <a:endParaRPr lang="en-US" sz="2800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hu-HU" sz="4000" dirty="0" smtClean="0"/>
              <a:t>ConstantBufferTypes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230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Update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n-NO" sz="2800" dirty="0" smtClean="0"/>
              <a:t>for </a:t>
            </a:r>
            <a:r>
              <a:rPr lang="nn-NO" sz="2800" dirty="0"/>
              <a:t>(int i = 0; i &lt; 100; i++) {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cb</a:t>
            </a:r>
            <a:r>
              <a:rPr lang="en-US" sz="2800" dirty="0" smtClean="0"/>
              <a:t>-</a:t>
            </a:r>
            <a:r>
              <a:rPr lang="en-US" sz="2800" dirty="0"/>
              <a:t>&gt;objects[</a:t>
            </a:r>
            <a:r>
              <a:rPr lang="en-US" sz="2800" dirty="0" err="1"/>
              <a:t>i</a:t>
            </a:r>
            <a:r>
              <a:rPr lang="en-US" sz="2800" dirty="0"/>
              <a:t>].</a:t>
            </a:r>
            <a:r>
              <a:rPr lang="en-US" sz="2800" dirty="0" err="1"/>
              <a:t>modelTransform</a:t>
            </a:r>
            <a:r>
              <a:rPr lang="en-US" sz="2800" dirty="0"/>
              <a:t> </a:t>
            </a:r>
            <a:r>
              <a:rPr lang="en-US" sz="2800" dirty="0" smtClean="0"/>
              <a:t>=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Float4x4</a:t>
            </a:r>
            <a:r>
              <a:rPr lang="en-US" sz="2800" dirty="0"/>
              <a:t>::Translation</a:t>
            </a:r>
            <a:r>
              <a:rPr lang="en-US" sz="2800" dirty="0" smtClean="0"/>
              <a:t>(</a:t>
            </a:r>
          </a:p>
          <a:p>
            <a:r>
              <a:rPr lang="en-US" sz="2800" dirty="0" smtClean="0"/>
              <a:t>      Float3</a:t>
            </a:r>
            <a:r>
              <a:rPr lang="en-US" sz="2800" dirty="0"/>
              <a:t>{ -(float)</a:t>
            </a:r>
            <a:r>
              <a:rPr lang="en-US" sz="2800" dirty="0" err="1"/>
              <a:t>i</a:t>
            </a:r>
            <a:r>
              <a:rPr lang="en-US" sz="2800" dirty="0"/>
              <a:t>, 0.0f, -0.5f </a:t>
            </a:r>
            <a:r>
              <a:rPr lang="en-US" sz="2800" dirty="0" smtClean="0"/>
              <a:t>})</a:t>
            </a:r>
          </a:p>
          <a:p>
            <a:r>
              <a:rPr lang="en-US" sz="2800" dirty="0" smtClean="0"/>
              <a:t>    * rotation *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Float4x4</a:t>
            </a:r>
            <a:r>
              <a:rPr lang="en-US" sz="2800" dirty="0"/>
              <a:t>::Translation</a:t>
            </a:r>
            <a:r>
              <a:rPr lang="en-US" sz="2800" dirty="0" smtClean="0"/>
              <a:t>(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Float3</a:t>
            </a:r>
            <a:r>
              <a:rPr lang="en-US" sz="2800" dirty="0"/>
              <a:t>{ (float)</a:t>
            </a:r>
            <a:r>
              <a:rPr lang="en-US" sz="2800" dirty="0" err="1"/>
              <a:t>i</a:t>
            </a:r>
            <a:r>
              <a:rPr lang="en-US" sz="2800" dirty="0"/>
              <a:t>, 0.0f, 0.5f });</a:t>
            </a:r>
          </a:p>
          <a:p>
            <a:r>
              <a:rPr lang="en-US" sz="2800" dirty="0" smtClean="0"/>
              <a:t>  </a:t>
            </a:r>
            <a:r>
              <a:rPr lang="en-US" sz="2800" dirty="0" err="1" smtClean="0"/>
              <a:t>cb</a:t>
            </a:r>
            <a:r>
              <a:rPr lang="en-US" sz="2800" dirty="0" smtClean="0"/>
              <a:t>-</a:t>
            </a:r>
            <a:r>
              <a:rPr lang="en-US" sz="2800" dirty="0"/>
              <a:t>&gt;objects[</a:t>
            </a:r>
            <a:r>
              <a:rPr lang="en-US" sz="2800" dirty="0" err="1"/>
              <a:t>i</a:t>
            </a:r>
            <a:r>
              <a:rPr lang="en-US" sz="2800" dirty="0"/>
              <a:t>].</a:t>
            </a:r>
            <a:r>
              <a:rPr lang="en-US" sz="2800" dirty="0" err="1"/>
              <a:t>modelTransformInverse</a:t>
            </a:r>
            <a:r>
              <a:rPr lang="en-US" sz="2800" dirty="0"/>
              <a:t> = </a:t>
            </a:r>
            <a:r>
              <a:rPr lang="en-US" sz="2800" dirty="0" err="1"/>
              <a:t>cb</a:t>
            </a:r>
            <a:r>
              <a:rPr lang="en-US" sz="2800" dirty="0"/>
              <a:t>-&gt;objects[0].</a:t>
            </a:r>
            <a:r>
              <a:rPr lang="en-US" sz="2800" dirty="0" err="1"/>
              <a:t>modelTransform.Invert</a:t>
            </a:r>
            <a:r>
              <a:rPr lang="en-US" sz="2800" dirty="0"/>
              <a:t>();</a:t>
            </a:r>
          </a:p>
          <a:p>
            <a:r>
              <a:rPr lang="en-US" sz="2800" dirty="0" smtClean="0"/>
              <a:t>}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060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LoadAssets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material-&gt;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SetConstantBuffer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</a:rPr>
              <a:t>cb</a:t>
            </a:r>
            <a:r>
              <a:rPr lang="en-US" sz="2800" dirty="0"/>
              <a:t>, </a:t>
            </a:r>
            <a:r>
              <a:rPr lang="en-US" sz="2800" dirty="0" err="1"/>
              <a:t>sizeof</a:t>
            </a:r>
            <a:r>
              <a:rPr lang="en-US" sz="2800" dirty="0"/>
              <a:t>(Egg::Scene::</a:t>
            </a:r>
            <a:r>
              <a:rPr lang="en-US" sz="2800" dirty="0" err="1"/>
              <a:t>PerObjectData</a:t>
            </a:r>
            <a:r>
              <a:rPr lang="en-US" sz="2800" dirty="0"/>
              <a:t>)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4242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Várt eredmény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100 zsiráf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24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100 entitás</a:t>
            </a:r>
          </a:p>
          <a:p>
            <a:endParaRPr lang="hu-HU" dirty="0"/>
          </a:p>
          <a:p>
            <a:r>
              <a:rPr lang="hu-HU" dirty="0" smtClean="0"/>
              <a:t>következő diák, plusz:</a:t>
            </a:r>
          </a:p>
          <a:p>
            <a:r>
              <a:rPr lang="hu-HU" smtClean="0"/>
              <a:t>LoadAssetsben </a:t>
            </a:r>
            <a:r>
              <a:rPr lang="hu-HU" dirty="0" smtClean="0"/>
              <a:t>100 entity létrehozása</a:t>
            </a:r>
          </a:p>
          <a:p>
            <a:r>
              <a:rPr lang="hu-HU" dirty="0" smtClean="0"/>
              <a:t>rajzoláskor az összes rajzolása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15659</TotalTime>
  <Words>284</Words>
  <Application>Microsoft Office PowerPoint</Application>
  <PresentationFormat>On-screen Show (4:3)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Office-téma</vt:lpstr>
      <vt:lpstr>GraphGame ggl010-Entity</vt:lpstr>
      <vt:lpstr>Új elemek</vt:lpstr>
      <vt:lpstr>ggl010App</vt:lpstr>
      <vt:lpstr>Feladat</vt:lpstr>
      <vt:lpstr>ConstantBufferTypes</vt:lpstr>
      <vt:lpstr>Update</vt:lpstr>
      <vt:lpstr>LoadAssets</vt:lpstr>
      <vt:lpstr>Várt eredmény</vt:lpstr>
      <vt:lpstr>Feladat</vt:lpstr>
      <vt:lpstr>ggl010App</vt:lpstr>
      <vt:lpstr>Update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851</cp:revision>
  <dcterms:created xsi:type="dcterms:W3CDTF">2011-02-09T17:24:52Z</dcterms:created>
  <dcterms:modified xsi:type="dcterms:W3CDTF">2020-10-19T11:06:34Z</dcterms:modified>
</cp:coreProperties>
</file>