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400" r:id="rId3"/>
    <p:sldId id="431" r:id="rId4"/>
    <p:sldId id="434" r:id="rId5"/>
    <p:sldId id="508" r:id="rId6"/>
    <p:sldId id="526" r:id="rId7"/>
    <p:sldId id="509" r:id="rId8"/>
    <p:sldId id="527" r:id="rId9"/>
    <p:sldId id="528" r:id="rId10"/>
    <p:sldId id="488" r:id="rId11"/>
    <p:sldId id="529" r:id="rId12"/>
    <p:sldId id="530" r:id="rId13"/>
    <p:sldId id="531" r:id="rId14"/>
    <p:sldId id="532" r:id="rId15"/>
    <p:sldId id="533" r:id="rId16"/>
    <p:sldId id="534" r:id="rId17"/>
    <p:sldId id="535" r:id="rId18"/>
    <p:sldId id="53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306" autoAdjust="0"/>
  </p:normalViewPr>
  <p:slideViewPr>
    <p:cSldViewPr>
      <p:cViewPr varScale="1">
        <p:scale>
          <a:sx n="87" d="100"/>
          <a:sy n="87" d="100"/>
        </p:scale>
        <p:origin x="230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D025BB-35D5-419D-8ED2-E5EDB67F143A}" type="datetimeFigureOut">
              <a:rPr lang="en-US" smtClean="0"/>
              <a:pPr/>
              <a:t>9/28/2021</a:t>
            </a:fld>
            <a:endParaRPr lang="en-US"/>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1CB54F-71BB-491D-A98F-DF04FDAAD72D}" type="slidenum">
              <a:rPr lang="en-US" smtClean="0"/>
              <a:pPr/>
              <a:t>‹#›</a:t>
            </a:fld>
            <a:endParaRPr lang="en-US"/>
          </a:p>
        </p:txBody>
      </p:sp>
    </p:spTree>
    <p:extLst>
      <p:ext uri="{BB962C8B-B14F-4D97-AF65-F5344CB8AC3E}">
        <p14:creationId xmlns:p14="http://schemas.microsoft.com/office/powerpoint/2010/main" val="272503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Egy</a:t>
            </a:r>
            <a:r>
              <a:rPr lang="en-US" dirty="0"/>
              <a:t> C/C++ library 3 </a:t>
            </a:r>
            <a:r>
              <a:rPr lang="en-US" dirty="0" err="1"/>
              <a:t>részből</a:t>
            </a:r>
            <a:r>
              <a:rPr lang="en-US" dirty="0"/>
              <a:t> </a:t>
            </a:r>
            <a:r>
              <a:rPr lang="en-US" dirty="0" err="1"/>
              <a:t>szokott</a:t>
            </a:r>
            <a:r>
              <a:rPr lang="en-US" dirty="0"/>
              <a:t> </a:t>
            </a:r>
            <a:r>
              <a:rPr lang="en-US" dirty="0" err="1"/>
              <a:t>állni</a:t>
            </a:r>
            <a:endParaRPr lang="en-US" dirty="0"/>
          </a:p>
          <a:p>
            <a:pPr marL="171450" indent="-171450">
              <a:buFontTx/>
              <a:buChar char="-"/>
            </a:pPr>
            <a:r>
              <a:rPr lang="en-US" dirty="0"/>
              <a:t>Include: header </a:t>
            </a:r>
            <a:r>
              <a:rPr lang="en-US" dirty="0" err="1"/>
              <a:t>fájlok</a:t>
            </a:r>
            <a:r>
              <a:rPr lang="en-US" dirty="0"/>
              <a:t> a #include </a:t>
            </a:r>
            <a:r>
              <a:rPr lang="en-US" dirty="0" err="1"/>
              <a:t>direktívákhoz</a:t>
            </a:r>
            <a:r>
              <a:rPr lang="en-US" dirty="0"/>
              <a:t>, </a:t>
            </a:r>
            <a:r>
              <a:rPr lang="en-US" dirty="0" err="1"/>
              <a:t>típus</a:t>
            </a:r>
            <a:r>
              <a:rPr lang="en-US" dirty="0"/>
              <a:t> </a:t>
            </a:r>
            <a:r>
              <a:rPr lang="en-US" dirty="0" err="1"/>
              <a:t>és</a:t>
            </a:r>
            <a:r>
              <a:rPr lang="en-US" dirty="0"/>
              <a:t> </a:t>
            </a:r>
            <a:r>
              <a:rPr lang="en-US" dirty="0" err="1"/>
              <a:t>függvény</a:t>
            </a:r>
            <a:r>
              <a:rPr lang="en-US" dirty="0"/>
              <a:t> </a:t>
            </a:r>
            <a:r>
              <a:rPr lang="en-US" dirty="0" err="1"/>
              <a:t>deklarációk</a:t>
            </a:r>
            <a:endParaRPr lang="en-US" dirty="0"/>
          </a:p>
          <a:p>
            <a:pPr marL="171450" indent="-171450">
              <a:buFontTx/>
              <a:buChar char="-"/>
            </a:pPr>
            <a:r>
              <a:rPr lang="en-US" dirty="0"/>
              <a:t>Bin: .</a:t>
            </a:r>
            <a:r>
              <a:rPr lang="en-US" dirty="0" err="1"/>
              <a:t>dll</a:t>
            </a:r>
            <a:r>
              <a:rPr lang="en-US" dirty="0"/>
              <a:t>  (</a:t>
            </a:r>
            <a:r>
              <a:rPr lang="en-US" dirty="0" err="1"/>
              <a:t>linux</a:t>
            </a:r>
            <a:r>
              <a:rPr lang="en-US" dirty="0"/>
              <a:t> </a:t>
            </a:r>
            <a:r>
              <a:rPr lang="en-US" dirty="0" err="1"/>
              <a:t>alatt</a:t>
            </a:r>
            <a:r>
              <a:rPr lang="en-US" dirty="0"/>
              <a:t> .so) </a:t>
            </a:r>
            <a:r>
              <a:rPr lang="en-US" dirty="0" err="1"/>
              <a:t>dinamikusan</a:t>
            </a:r>
            <a:r>
              <a:rPr lang="en-US" dirty="0"/>
              <a:t> </a:t>
            </a:r>
            <a:r>
              <a:rPr lang="en-US" dirty="0" err="1"/>
              <a:t>linkelt</a:t>
            </a:r>
            <a:r>
              <a:rPr lang="en-US" dirty="0"/>
              <a:t> </a:t>
            </a:r>
            <a:r>
              <a:rPr lang="en-US" dirty="0" err="1"/>
              <a:t>állományokat</a:t>
            </a:r>
            <a:r>
              <a:rPr lang="en-US" dirty="0"/>
              <a:t> </a:t>
            </a:r>
            <a:r>
              <a:rPr lang="en-US" dirty="0" err="1"/>
              <a:t>szokták</a:t>
            </a:r>
            <a:r>
              <a:rPr lang="en-US" dirty="0"/>
              <a:t> ide </a:t>
            </a:r>
            <a:r>
              <a:rPr lang="en-US" dirty="0" err="1"/>
              <a:t>tenni</a:t>
            </a:r>
            <a:r>
              <a:rPr lang="en-US" dirty="0"/>
              <a:t>.</a:t>
            </a:r>
          </a:p>
          <a:p>
            <a:pPr marL="171450" indent="-171450">
              <a:buFontTx/>
              <a:buChar char="-"/>
            </a:pPr>
            <a:r>
              <a:rPr lang="en-US" dirty="0"/>
              <a:t>Lib: .lib (</a:t>
            </a:r>
            <a:r>
              <a:rPr lang="en-US" dirty="0" err="1"/>
              <a:t>linux</a:t>
            </a:r>
            <a:r>
              <a:rPr lang="en-US" dirty="0"/>
              <a:t> </a:t>
            </a:r>
            <a:r>
              <a:rPr lang="en-US" dirty="0" err="1"/>
              <a:t>alatt</a:t>
            </a:r>
            <a:r>
              <a:rPr lang="en-US" dirty="0"/>
              <a:t> .a) </a:t>
            </a:r>
            <a:r>
              <a:rPr lang="en-US" dirty="0" err="1"/>
              <a:t>statikusan</a:t>
            </a:r>
            <a:r>
              <a:rPr lang="en-US" dirty="0"/>
              <a:t> </a:t>
            </a:r>
            <a:r>
              <a:rPr lang="en-US" dirty="0" err="1"/>
              <a:t>linkelhető</a:t>
            </a:r>
            <a:r>
              <a:rPr lang="en-US" dirty="0"/>
              <a:t> </a:t>
            </a:r>
            <a:r>
              <a:rPr lang="en-US" dirty="0" err="1"/>
              <a:t>állomány</a:t>
            </a:r>
            <a:r>
              <a:rPr lang="en-US" dirty="0"/>
              <a:t>(ok) </a:t>
            </a:r>
            <a:r>
              <a:rPr lang="en-US" dirty="0" err="1"/>
              <a:t>helye</a:t>
            </a:r>
            <a:endParaRPr lang="en-US" dirty="0"/>
          </a:p>
          <a:p>
            <a:pPr marL="0" indent="0">
              <a:buFontTx/>
              <a:buNone/>
            </a:pPr>
            <a:endParaRPr lang="en-US" dirty="0"/>
          </a:p>
          <a:p>
            <a:pPr marL="0" indent="0">
              <a:buFontTx/>
              <a:buNone/>
            </a:pPr>
            <a:r>
              <a:rPr lang="en-US" dirty="0" err="1"/>
              <a:t>Ez</a:t>
            </a:r>
            <a:r>
              <a:rPr lang="en-US" dirty="0"/>
              <a:t> </a:t>
            </a:r>
            <a:r>
              <a:rPr lang="en-US" dirty="0" err="1"/>
              <a:t>az</a:t>
            </a:r>
            <a:r>
              <a:rPr lang="en-US" dirty="0"/>
              <a:t> .exe </a:t>
            </a:r>
            <a:r>
              <a:rPr lang="en-US" dirty="0" err="1"/>
              <a:t>ennyit</a:t>
            </a:r>
            <a:r>
              <a:rPr lang="en-US" dirty="0"/>
              <a:t> </a:t>
            </a:r>
            <a:r>
              <a:rPr lang="en-US" dirty="0" err="1"/>
              <a:t>csinál</a:t>
            </a:r>
            <a:r>
              <a:rPr lang="en-US" dirty="0"/>
              <a:t>, </a:t>
            </a:r>
            <a:r>
              <a:rPr lang="en-US" dirty="0" err="1"/>
              <a:t>hogy</a:t>
            </a:r>
            <a:r>
              <a:rPr lang="en-US" dirty="0"/>
              <a:t> a </a:t>
            </a:r>
            <a:r>
              <a:rPr lang="en-US" dirty="0" err="1"/>
              <a:t>megfelelő</a:t>
            </a:r>
            <a:r>
              <a:rPr lang="en-US" dirty="0"/>
              <a:t> bin/include/lib </a:t>
            </a:r>
            <a:r>
              <a:rPr lang="en-US" dirty="0" err="1"/>
              <a:t>mappákat</a:t>
            </a:r>
            <a:r>
              <a:rPr lang="en-US" dirty="0"/>
              <a:t> (</a:t>
            </a:r>
            <a:r>
              <a:rPr lang="en-US" dirty="0" err="1"/>
              <a:t>és</a:t>
            </a:r>
            <a:r>
              <a:rPr lang="en-US" dirty="0"/>
              <a:t> </a:t>
            </a:r>
            <a:r>
              <a:rPr lang="en-US" dirty="0" err="1"/>
              <a:t>még</a:t>
            </a:r>
            <a:r>
              <a:rPr lang="en-US" dirty="0"/>
              <a:t> </a:t>
            </a:r>
            <a:r>
              <a:rPr lang="en-US" dirty="0" err="1"/>
              <a:t>néhány</a:t>
            </a:r>
            <a:r>
              <a:rPr lang="en-US" dirty="0"/>
              <a:t> </a:t>
            </a:r>
            <a:r>
              <a:rPr lang="en-US" dirty="0" err="1"/>
              <a:t>szemetet</a:t>
            </a:r>
            <a:r>
              <a:rPr lang="en-US" dirty="0"/>
              <a:t>) a </a:t>
            </a:r>
            <a:r>
              <a:rPr lang="en-US" dirty="0" err="1"/>
              <a:t>telepítés</a:t>
            </a:r>
            <a:r>
              <a:rPr lang="en-US" dirty="0"/>
              <a:t> </a:t>
            </a:r>
            <a:r>
              <a:rPr lang="en-US" dirty="0" err="1"/>
              <a:t>során</a:t>
            </a:r>
            <a:r>
              <a:rPr lang="en-US" dirty="0"/>
              <a:t> </a:t>
            </a:r>
            <a:r>
              <a:rPr lang="en-US" dirty="0" err="1"/>
              <a:t>megadott</a:t>
            </a:r>
            <a:r>
              <a:rPr lang="en-US" dirty="0"/>
              <a:t> </a:t>
            </a:r>
            <a:r>
              <a:rPr lang="en-US" dirty="0" err="1"/>
              <a:t>mappába</a:t>
            </a:r>
            <a:r>
              <a:rPr lang="en-US" dirty="0"/>
              <a:t> </a:t>
            </a:r>
            <a:r>
              <a:rPr lang="en-US" dirty="0" err="1"/>
              <a:t>belemásolja</a:t>
            </a:r>
            <a:r>
              <a:rPr lang="en-US" dirty="0"/>
              <a:t>.</a:t>
            </a:r>
          </a:p>
          <a:p>
            <a:pPr marL="0" indent="0">
              <a:buFontTx/>
              <a:buNone/>
            </a:pPr>
            <a:endParaRPr lang="en-US" dirty="0"/>
          </a:p>
          <a:p>
            <a:pPr marL="0" indent="0">
              <a:buFontTx/>
              <a:buNone/>
            </a:pPr>
            <a:r>
              <a:rPr lang="hu-HU" dirty="0"/>
              <a:t>Az összes</a:t>
            </a:r>
            <a:r>
              <a:rPr lang="hu-HU" baseline="0" dirty="0"/>
              <a:t> használt könyvtárat a GraphGame solution-ben a Common mappába fogjuk gyűjteni. Így nem kell a gépre telepíteni semmit, és önjáró lesz a solution. Természetesen, ha több solutionben is szeretnénk használni például az assimpet, akkor fel lehet rakni pl. a C</a:t>
            </a:r>
            <a:r>
              <a:rPr lang="en-US" baseline="0" dirty="0"/>
              <a:t>:\SDK</a:t>
            </a:r>
            <a:r>
              <a:rPr lang="hu-HU" baseline="0" dirty="0"/>
              <a:t>,</a:t>
            </a:r>
            <a:r>
              <a:rPr lang="en-US" baseline="0" dirty="0"/>
              <a:t> </a:t>
            </a:r>
            <a:r>
              <a:rPr lang="en-US" baseline="0" dirty="0" err="1"/>
              <a:t>vagy</a:t>
            </a:r>
            <a:r>
              <a:rPr lang="en-US" baseline="0" dirty="0"/>
              <a:t> D:\Development\External</a:t>
            </a:r>
            <a:r>
              <a:rPr lang="hu-HU" baseline="0" dirty="0"/>
              <a:t>,</a:t>
            </a:r>
            <a:r>
              <a:rPr lang="en-US" baseline="0" dirty="0"/>
              <a:t> </a:t>
            </a:r>
            <a:r>
              <a:rPr lang="en-US" baseline="0" dirty="0" err="1"/>
              <a:t>vagy</a:t>
            </a:r>
            <a:r>
              <a:rPr lang="en-US" baseline="0" dirty="0"/>
              <a:t> </a:t>
            </a:r>
            <a:r>
              <a:rPr lang="hu-HU" baseline="0" dirty="0"/>
              <a:t>tetszőleges nevű helyre. Ekkor viszont a projectjeinkben az include és library path-okat be kell állítani, a dll-eket futtatáskor pedig elérhetővé kell tenni.</a:t>
            </a:r>
            <a:endParaRPr lang="en-US" dirty="0"/>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2</a:t>
            </a:fld>
            <a:endParaRPr lang="en-US"/>
          </a:p>
        </p:txBody>
      </p:sp>
    </p:spTree>
    <p:extLst>
      <p:ext uri="{BB962C8B-B14F-4D97-AF65-F5344CB8AC3E}">
        <p14:creationId xmlns:p14="http://schemas.microsoft.com/office/powerpoint/2010/main" val="2738481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Depth Stencil buffer </a:t>
            </a:r>
            <a:r>
              <a:rPr lang="en-US" dirty="0" err="1"/>
              <a:t>méretének</a:t>
            </a:r>
            <a:r>
              <a:rPr lang="en-US" dirty="0"/>
              <a:t> </a:t>
            </a:r>
            <a:r>
              <a:rPr lang="en-US" dirty="0" err="1"/>
              <a:t>akkorának</a:t>
            </a:r>
            <a:r>
              <a:rPr lang="en-US" dirty="0"/>
              <a:t> </a:t>
            </a:r>
            <a:r>
              <a:rPr lang="en-US" dirty="0" err="1"/>
              <a:t>kell</a:t>
            </a:r>
            <a:r>
              <a:rPr lang="en-US" dirty="0"/>
              <a:t> </a:t>
            </a:r>
            <a:r>
              <a:rPr lang="en-US" dirty="0" err="1"/>
              <a:t>lennie</a:t>
            </a:r>
            <a:r>
              <a:rPr lang="en-US" dirty="0"/>
              <a:t>, mint a </a:t>
            </a:r>
            <a:r>
              <a:rPr lang="en-US" dirty="0" err="1"/>
              <a:t>backbuffernek</a:t>
            </a:r>
            <a:r>
              <a:rPr lang="en-US" dirty="0"/>
              <a:t> (</a:t>
            </a:r>
            <a:r>
              <a:rPr lang="en-US" dirty="0" err="1"/>
              <a:t>vagy</a:t>
            </a:r>
            <a:r>
              <a:rPr lang="en-US" dirty="0"/>
              <a:t> </a:t>
            </a:r>
            <a:r>
              <a:rPr lang="en-US" dirty="0" err="1"/>
              <a:t>nagyobbnak</a:t>
            </a:r>
            <a:r>
              <a:rPr lang="en-US" dirty="0"/>
              <a:t>). A mi </a:t>
            </a:r>
            <a:r>
              <a:rPr lang="en-US" dirty="0" err="1"/>
              <a:t>implementációnkban</a:t>
            </a:r>
            <a:r>
              <a:rPr lang="en-US" dirty="0"/>
              <a:t> </a:t>
            </a:r>
            <a:r>
              <a:rPr lang="en-US" dirty="0" err="1"/>
              <a:t>az</a:t>
            </a:r>
            <a:r>
              <a:rPr lang="en-US" dirty="0"/>
              <a:t> </a:t>
            </a:r>
            <a:r>
              <a:rPr lang="en-US" dirty="0" err="1"/>
              <a:t>lesz</a:t>
            </a:r>
            <a:r>
              <a:rPr lang="en-US" dirty="0"/>
              <a:t>, </a:t>
            </a:r>
            <a:r>
              <a:rPr lang="en-US" dirty="0" err="1"/>
              <a:t>hogy</a:t>
            </a:r>
            <a:r>
              <a:rPr lang="en-US" dirty="0"/>
              <a:t> </a:t>
            </a:r>
            <a:r>
              <a:rPr lang="en-US" dirty="0" err="1"/>
              <a:t>pontosan</a:t>
            </a:r>
            <a:r>
              <a:rPr lang="en-US" dirty="0"/>
              <a:t> </a:t>
            </a:r>
            <a:r>
              <a:rPr lang="en-US" dirty="0" err="1"/>
              <a:t>követi</a:t>
            </a:r>
            <a:r>
              <a:rPr lang="en-US" dirty="0"/>
              <a:t> </a:t>
            </a:r>
            <a:r>
              <a:rPr lang="en-US" dirty="0" err="1"/>
              <a:t>majd</a:t>
            </a:r>
            <a:r>
              <a:rPr lang="en-US" dirty="0"/>
              <a:t> a </a:t>
            </a:r>
            <a:r>
              <a:rPr lang="en-US" dirty="0" err="1"/>
              <a:t>méretét</a:t>
            </a:r>
            <a:r>
              <a:rPr lang="en-US" dirty="0"/>
              <a:t>. </a:t>
            </a:r>
            <a:r>
              <a:rPr lang="en-US" dirty="0" err="1"/>
              <a:t>Így</a:t>
            </a:r>
            <a:r>
              <a:rPr lang="en-US" dirty="0"/>
              <a:t> </a:t>
            </a:r>
            <a:r>
              <a:rPr lang="en-US" dirty="0" err="1"/>
              <a:t>ez</a:t>
            </a:r>
            <a:r>
              <a:rPr lang="en-US" dirty="0"/>
              <a:t> </a:t>
            </a:r>
            <a:r>
              <a:rPr lang="en-US" dirty="0" err="1"/>
              <a:t>egy</a:t>
            </a:r>
            <a:r>
              <a:rPr lang="en-US" dirty="0"/>
              <a:t> </a:t>
            </a:r>
            <a:r>
              <a:rPr lang="en-US" dirty="0" err="1"/>
              <a:t>swapchain</a:t>
            </a:r>
            <a:r>
              <a:rPr lang="en-US" dirty="0"/>
              <a:t> </a:t>
            </a:r>
            <a:r>
              <a:rPr lang="en-US" dirty="0" err="1"/>
              <a:t>erőforrás</a:t>
            </a:r>
            <a:r>
              <a:rPr lang="en-US" dirty="0"/>
              <a:t> </a:t>
            </a:r>
            <a:r>
              <a:rPr lang="en-US" dirty="0" err="1"/>
              <a:t>lesz</a:t>
            </a:r>
            <a:r>
              <a:rPr lang="en-US" dirty="0"/>
              <a:t>, </a:t>
            </a:r>
            <a:r>
              <a:rPr lang="en-US" dirty="0" err="1"/>
              <a:t>mert</a:t>
            </a:r>
            <a:r>
              <a:rPr lang="en-US" dirty="0"/>
              <a:t> </a:t>
            </a:r>
            <a:r>
              <a:rPr lang="en-US" dirty="0" err="1"/>
              <a:t>az</a:t>
            </a:r>
            <a:r>
              <a:rPr lang="en-US" dirty="0"/>
              <a:t> </a:t>
            </a:r>
            <a:r>
              <a:rPr lang="en-US" dirty="0" err="1"/>
              <a:t>átméretezésnél</a:t>
            </a:r>
            <a:r>
              <a:rPr lang="en-US" dirty="0"/>
              <a:t> a depth </a:t>
            </a:r>
            <a:r>
              <a:rPr lang="en-US" dirty="0" err="1"/>
              <a:t>buffert</a:t>
            </a:r>
            <a:r>
              <a:rPr lang="en-US" dirty="0"/>
              <a:t> is </a:t>
            </a:r>
            <a:r>
              <a:rPr lang="en-US" dirty="0" err="1"/>
              <a:t>át</a:t>
            </a:r>
            <a:r>
              <a:rPr lang="en-US" dirty="0"/>
              <a:t> </a:t>
            </a:r>
            <a:r>
              <a:rPr lang="en-US" dirty="0" err="1"/>
              <a:t>kell</a:t>
            </a:r>
            <a:r>
              <a:rPr lang="en-US" dirty="0"/>
              <a:t> </a:t>
            </a:r>
            <a:r>
              <a:rPr lang="en-US" dirty="0" err="1"/>
              <a:t>méreteznünk</a:t>
            </a:r>
            <a:r>
              <a:rPr lang="en-US" dirty="0"/>
              <a:t>.</a:t>
            </a:r>
          </a:p>
          <a:p>
            <a:endParaRPr lang="en-US" dirty="0"/>
          </a:p>
          <a:p>
            <a:r>
              <a:rPr lang="en-US" dirty="0" err="1"/>
              <a:t>Amikor</a:t>
            </a:r>
            <a:r>
              <a:rPr lang="en-US" dirty="0"/>
              <a:t> </a:t>
            </a:r>
            <a:r>
              <a:rPr lang="en-US" dirty="0" err="1"/>
              <a:t>felülírjuk</a:t>
            </a:r>
            <a:r>
              <a:rPr lang="en-US" dirty="0"/>
              <a:t> a </a:t>
            </a:r>
            <a:r>
              <a:rPr lang="en-US" dirty="0" err="1"/>
              <a:t>CreateSwapChainResources</a:t>
            </a:r>
            <a:r>
              <a:rPr lang="en-US" dirty="0"/>
              <a:t> </a:t>
            </a:r>
            <a:r>
              <a:rPr lang="en-US" dirty="0" err="1"/>
              <a:t>függvényét</a:t>
            </a:r>
            <a:r>
              <a:rPr lang="en-US" dirty="0"/>
              <a:t> a </a:t>
            </a:r>
            <a:r>
              <a:rPr lang="en-US" dirty="0" err="1"/>
              <a:t>SimpleApp-nak</a:t>
            </a:r>
            <a:r>
              <a:rPr lang="en-US" dirty="0"/>
              <a:t>, </a:t>
            </a:r>
            <a:r>
              <a:rPr lang="en-US" dirty="0" err="1"/>
              <a:t>akkor</a:t>
            </a:r>
            <a:r>
              <a:rPr lang="en-US" dirty="0"/>
              <a:t> </a:t>
            </a:r>
            <a:r>
              <a:rPr lang="en-US" dirty="0" err="1"/>
              <a:t>először</a:t>
            </a:r>
            <a:r>
              <a:rPr lang="en-US" dirty="0"/>
              <a:t> </a:t>
            </a:r>
            <a:r>
              <a:rPr lang="en-US" dirty="0" err="1"/>
              <a:t>muszáj</a:t>
            </a:r>
            <a:r>
              <a:rPr lang="en-US" dirty="0"/>
              <a:t> </a:t>
            </a:r>
            <a:r>
              <a:rPr lang="en-US" dirty="0" err="1"/>
              <a:t>az</a:t>
            </a:r>
            <a:r>
              <a:rPr lang="en-US" dirty="0"/>
              <a:t> </a:t>
            </a:r>
            <a:r>
              <a:rPr lang="en-US" dirty="0" err="1"/>
              <a:t>ősosztály</a:t>
            </a:r>
            <a:r>
              <a:rPr lang="en-US" dirty="0"/>
              <a:t> </a:t>
            </a:r>
            <a:r>
              <a:rPr lang="en-US" dirty="0" err="1"/>
              <a:t>implementációját</a:t>
            </a:r>
            <a:r>
              <a:rPr lang="en-US" dirty="0"/>
              <a:t> </a:t>
            </a:r>
            <a:r>
              <a:rPr lang="en-US" dirty="0" err="1"/>
              <a:t>meghívni</a:t>
            </a:r>
            <a:r>
              <a:rPr lang="en-US" dirty="0"/>
              <a:t>, </a:t>
            </a:r>
            <a:r>
              <a:rPr lang="en-US" dirty="0" err="1"/>
              <a:t>hogy</a:t>
            </a:r>
            <a:r>
              <a:rPr lang="en-US" dirty="0"/>
              <a:t> </a:t>
            </a:r>
            <a:r>
              <a:rPr lang="en-US" dirty="0" err="1"/>
              <a:t>biztosan</a:t>
            </a:r>
            <a:r>
              <a:rPr lang="en-US" dirty="0"/>
              <a:t> </a:t>
            </a:r>
            <a:r>
              <a:rPr lang="en-US" dirty="0" err="1"/>
              <a:t>minden</a:t>
            </a:r>
            <a:r>
              <a:rPr lang="en-US" dirty="0"/>
              <a:t> </a:t>
            </a:r>
            <a:r>
              <a:rPr lang="en-US" dirty="0" err="1"/>
              <a:t>erőforrás</a:t>
            </a:r>
            <a:r>
              <a:rPr lang="en-US" dirty="0"/>
              <a:t> </a:t>
            </a:r>
            <a:r>
              <a:rPr lang="en-US" dirty="0" err="1"/>
              <a:t>létre</a:t>
            </a:r>
            <a:r>
              <a:rPr lang="en-US" dirty="0"/>
              <a:t> </a:t>
            </a:r>
            <a:r>
              <a:rPr lang="en-US" dirty="0" err="1"/>
              <a:t>legyen</a:t>
            </a:r>
            <a:r>
              <a:rPr lang="en-US" dirty="0"/>
              <a:t> </a:t>
            </a:r>
            <a:r>
              <a:rPr lang="en-US" dirty="0" err="1"/>
              <a:t>hozva</a:t>
            </a:r>
            <a:r>
              <a:rPr lang="en-US" dirty="0"/>
              <a:t>.</a:t>
            </a:r>
          </a:p>
          <a:p>
            <a:endParaRPr lang="en-US" dirty="0"/>
          </a:p>
          <a:p>
            <a:r>
              <a:rPr lang="en-US" dirty="0" err="1"/>
              <a:t>Majd</a:t>
            </a:r>
            <a:r>
              <a:rPr lang="en-US" dirty="0"/>
              <a:t> </a:t>
            </a:r>
            <a:r>
              <a:rPr lang="en-US" dirty="0" err="1"/>
              <a:t>szokásos</a:t>
            </a:r>
            <a:r>
              <a:rPr lang="en-US" dirty="0"/>
              <a:t> </a:t>
            </a:r>
            <a:r>
              <a:rPr lang="en-US" dirty="0" err="1"/>
              <a:t>mintával</a:t>
            </a:r>
            <a:r>
              <a:rPr lang="en-US" dirty="0"/>
              <a:t>, </a:t>
            </a:r>
            <a:r>
              <a:rPr lang="en-US" dirty="0" err="1"/>
              <a:t>kitöltünk</a:t>
            </a:r>
            <a:r>
              <a:rPr lang="en-US" dirty="0"/>
              <a:t> </a:t>
            </a:r>
            <a:r>
              <a:rPr lang="en-US" dirty="0" err="1"/>
              <a:t>descriptorokat</a:t>
            </a:r>
            <a:r>
              <a:rPr lang="en-US" dirty="0"/>
              <a:t>, </a:t>
            </a:r>
            <a:r>
              <a:rPr lang="en-US" dirty="0" err="1"/>
              <a:t>majd</a:t>
            </a:r>
            <a:r>
              <a:rPr lang="en-US" dirty="0"/>
              <a:t> </a:t>
            </a:r>
            <a:r>
              <a:rPr lang="en-US" dirty="0" err="1"/>
              <a:t>példányosítunk</a:t>
            </a:r>
            <a:r>
              <a:rPr lang="en-US" dirty="0"/>
              <a:t> a device-on. </a:t>
            </a:r>
            <a:r>
              <a:rPr lang="en-US" dirty="0" err="1"/>
              <a:t>Itt</a:t>
            </a:r>
            <a:r>
              <a:rPr lang="en-US" dirty="0"/>
              <a:t> </a:t>
            </a:r>
            <a:r>
              <a:rPr lang="en-US" dirty="0" err="1"/>
              <a:t>először</a:t>
            </a:r>
            <a:r>
              <a:rPr lang="en-US" dirty="0"/>
              <a:t> </a:t>
            </a:r>
            <a:r>
              <a:rPr lang="en-US" dirty="0" err="1"/>
              <a:t>egy</a:t>
            </a:r>
            <a:r>
              <a:rPr lang="en-US" dirty="0"/>
              <a:t> Descriptor Heap-et </a:t>
            </a:r>
            <a:r>
              <a:rPr lang="en-US" dirty="0" err="1"/>
              <a:t>hozunk</a:t>
            </a:r>
            <a:r>
              <a:rPr lang="en-US" dirty="0"/>
              <a:t> </a:t>
            </a:r>
            <a:r>
              <a:rPr lang="en-US" dirty="0" err="1"/>
              <a:t>létre</a:t>
            </a:r>
            <a:r>
              <a:rPr lang="en-US" dirty="0"/>
              <a:t>, </a:t>
            </a:r>
            <a:r>
              <a:rPr lang="en-US" dirty="0" err="1"/>
              <a:t>egy</a:t>
            </a:r>
            <a:r>
              <a:rPr lang="en-US" dirty="0"/>
              <a:t> </a:t>
            </a:r>
            <a:r>
              <a:rPr lang="en-US" dirty="0" err="1"/>
              <a:t>olyan</a:t>
            </a:r>
            <a:r>
              <a:rPr lang="en-US" dirty="0"/>
              <a:t> </a:t>
            </a:r>
            <a:r>
              <a:rPr lang="en-US" dirty="0" err="1"/>
              <a:t>memóriaterületet</a:t>
            </a:r>
            <a:r>
              <a:rPr lang="en-US" dirty="0"/>
              <a:t>, </a:t>
            </a:r>
            <a:r>
              <a:rPr lang="en-US" dirty="0" err="1"/>
              <a:t>amely</a:t>
            </a:r>
            <a:r>
              <a:rPr lang="en-US" dirty="0"/>
              <a:t> </a:t>
            </a:r>
            <a:r>
              <a:rPr lang="en-US" dirty="0" err="1"/>
              <a:t>pointereket</a:t>
            </a:r>
            <a:r>
              <a:rPr lang="en-US" dirty="0"/>
              <a:t> fog </a:t>
            </a:r>
            <a:r>
              <a:rPr lang="en-US" dirty="0" err="1"/>
              <a:t>tárolni</a:t>
            </a:r>
            <a:r>
              <a:rPr lang="en-US" dirty="0"/>
              <a:t>, </a:t>
            </a:r>
            <a:r>
              <a:rPr lang="en-US" dirty="0" err="1"/>
              <a:t>vagyis</a:t>
            </a:r>
            <a:r>
              <a:rPr lang="en-US" dirty="0"/>
              <a:t> DirectX </a:t>
            </a:r>
            <a:r>
              <a:rPr lang="en-US" dirty="0" err="1"/>
              <a:t>terminológiával</a:t>
            </a:r>
            <a:r>
              <a:rPr lang="en-US" dirty="0"/>
              <a:t> View-</a:t>
            </a:r>
            <a:r>
              <a:rPr lang="en-US" dirty="0" err="1"/>
              <a:t>eket</a:t>
            </a:r>
            <a:r>
              <a:rPr lang="en-US" dirty="0"/>
              <a:t>. </a:t>
            </a:r>
            <a:r>
              <a:rPr lang="en-US" dirty="0" err="1"/>
              <a:t>Ez</a:t>
            </a:r>
            <a:r>
              <a:rPr lang="en-US" dirty="0"/>
              <a:t> </a:t>
            </a:r>
            <a:r>
              <a:rPr lang="en-US" dirty="0" err="1"/>
              <a:t>esetben</a:t>
            </a:r>
            <a:r>
              <a:rPr lang="en-US" dirty="0"/>
              <a:t> </a:t>
            </a:r>
            <a:r>
              <a:rPr lang="en-US" dirty="0" err="1"/>
              <a:t>csak</a:t>
            </a:r>
            <a:r>
              <a:rPr lang="en-US" dirty="0"/>
              <a:t> 1-et.</a:t>
            </a:r>
          </a:p>
          <a:p>
            <a:endParaRPr lang="en-US" dirty="0"/>
          </a:p>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11</a:t>
            </a:fld>
            <a:endParaRPr lang="en-US"/>
          </a:p>
        </p:txBody>
      </p:sp>
    </p:spTree>
    <p:extLst>
      <p:ext uri="{BB962C8B-B14F-4D97-AF65-F5344CB8AC3E}">
        <p14:creationId xmlns:p14="http://schemas.microsoft.com/office/powerpoint/2010/main" val="2235615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a:t>Itt</a:t>
            </a:r>
            <a:r>
              <a:rPr lang="en-US" dirty="0"/>
              <a:t> </a:t>
            </a:r>
            <a:r>
              <a:rPr lang="en-US" dirty="0" err="1"/>
              <a:t>kihasználjuk</a:t>
            </a:r>
            <a:r>
              <a:rPr lang="en-US" dirty="0"/>
              <a:t> </a:t>
            </a:r>
            <a:r>
              <a:rPr lang="en-US" dirty="0" err="1"/>
              <a:t>az</a:t>
            </a:r>
            <a:r>
              <a:rPr lang="en-US" dirty="0"/>
              <a:t> </a:t>
            </a:r>
            <a:r>
              <a:rPr lang="en-US" dirty="0" err="1"/>
              <a:t>úgynevezett</a:t>
            </a:r>
            <a:r>
              <a:rPr lang="en-US" dirty="0"/>
              <a:t> optimized clear value </a:t>
            </a:r>
            <a:r>
              <a:rPr lang="en-US" dirty="0" err="1"/>
              <a:t>értéket</a:t>
            </a:r>
            <a:r>
              <a:rPr lang="en-US" dirty="0"/>
              <a:t>, </a:t>
            </a:r>
            <a:r>
              <a:rPr lang="en-US" dirty="0" err="1"/>
              <a:t>mivel</a:t>
            </a:r>
            <a:r>
              <a:rPr lang="en-US" dirty="0"/>
              <a:t> </a:t>
            </a:r>
            <a:r>
              <a:rPr lang="en-US" dirty="0" err="1"/>
              <a:t>mindig</a:t>
            </a:r>
            <a:r>
              <a:rPr lang="en-US" dirty="0"/>
              <a:t> </a:t>
            </a:r>
            <a:r>
              <a:rPr lang="en-US" dirty="0" err="1"/>
              <a:t>ugyan</a:t>
            </a:r>
            <a:r>
              <a:rPr lang="en-US" dirty="0"/>
              <a:t> </a:t>
            </a:r>
            <a:r>
              <a:rPr lang="en-US" dirty="0" err="1"/>
              <a:t>arra</a:t>
            </a:r>
            <a:r>
              <a:rPr lang="en-US" dirty="0"/>
              <a:t> </a:t>
            </a:r>
            <a:r>
              <a:rPr lang="en-US" dirty="0" err="1"/>
              <a:t>az</a:t>
            </a:r>
            <a:r>
              <a:rPr lang="en-US" dirty="0"/>
              <a:t> </a:t>
            </a:r>
            <a:r>
              <a:rPr lang="en-US" dirty="0" err="1"/>
              <a:t>értékre</a:t>
            </a:r>
            <a:r>
              <a:rPr lang="en-US" dirty="0"/>
              <a:t> </a:t>
            </a:r>
            <a:r>
              <a:rPr lang="en-US" dirty="0" err="1"/>
              <a:t>fogjuk</a:t>
            </a:r>
            <a:r>
              <a:rPr lang="en-US" dirty="0"/>
              <a:t> </a:t>
            </a:r>
            <a:r>
              <a:rPr lang="en-US" dirty="0" err="1"/>
              <a:t>törölni</a:t>
            </a:r>
            <a:r>
              <a:rPr lang="en-US" dirty="0"/>
              <a:t> a depth </a:t>
            </a:r>
            <a:r>
              <a:rPr lang="en-US" dirty="0" err="1"/>
              <a:t>buffert</a:t>
            </a:r>
            <a:r>
              <a:rPr lang="en-US" dirty="0"/>
              <a:t>. MSDN </a:t>
            </a:r>
            <a:r>
              <a:rPr lang="en-US" dirty="0" err="1"/>
              <a:t>dokumentáció</a:t>
            </a:r>
            <a:r>
              <a:rPr lang="en-US" dirty="0"/>
              <a:t>:</a:t>
            </a:r>
          </a:p>
          <a:p>
            <a:endParaRPr lang="en-US" dirty="0"/>
          </a:p>
          <a:p>
            <a:r>
              <a:rPr lang="en-US" i="1" dirty="0" err="1"/>
              <a:t>pOptimizedClearValue</a:t>
            </a:r>
            <a:r>
              <a:rPr lang="en-US" dirty="0"/>
              <a:t> specifies a value for which clear operations are most optimal. When the created resource is a texture with either the D3D12_RESOURCE_FLAG_ALLOW_RENDER_TARGET or D3D12_RESOURCE_FLAG_ALLOW_DEPTH_STENCIL flags, applications should choose the value that the clear operation will most commonly be called with. Clear operations can be called with other values, but those operations will not be as efficient as when the value matches the one passed into resource creation. </a:t>
            </a:r>
          </a:p>
          <a:p>
            <a:endParaRPr lang="en-US" dirty="0"/>
          </a:p>
          <a:p>
            <a:r>
              <a:rPr lang="en-US" dirty="0" err="1"/>
              <a:t>Ezek</a:t>
            </a:r>
            <a:r>
              <a:rPr lang="en-US" dirty="0"/>
              <a:t> </a:t>
            </a:r>
            <a:r>
              <a:rPr lang="en-US" dirty="0" err="1"/>
              <a:t>alapján</a:t>
            </a:r>
            <a:r>
              <a:rPr lang="en-US" dirty="0"/>
              <a:t> ha 1.0-ra </a:t>
            </a:r>
            <a:r>
              <a:rPr lang="en-US" dirty="0" err="1"/>
              <a:t>szeretnénk</a:t>
            </a:r>
            <a:r>
              <a:rPr lang="en-US" dirty="0"/>
              <a:t> </a:t>
            </a:r>
            <a:r>
              <a:rPr lang="en-US" dirty="0" err="1"/>
              <a:t>majd</a:t>
            </a:r>
            <a:r>
              <a:rPr lang="en-US" dirty="0"/>
              <a:t> </a:t>
            </a:r>
            <a:r>
              <a:rPr lang="en-US" dirty="0" err="1"/>
              <a:t>törölni</a:t>
            </a:r>
            <a:r>
              <a:rPr lang="en-US" dirty="0"/>
              <a:t> a depth buffer-t </a:t>
            </a:r>
            <a:r>
              <a:rPr lang="en-US" dirty="0" err="1"/>
              <a:t>akkor</a:t>
            </a:r>
            <a:r>
              <a:rPr lang="en-US" dirty="0"/>
              <a:t> </a:t>
            </a:r>
            <a:r>
              <a:rPr lang="en-US" dirty="0" err="1"/>
              <a:t>ez</a:t>
            </a:r>
            <a:r>
              <a:rPr lang="en-US" dirty="0"/>
              <a:t> a </a:t>
            </a:r>
            <a:r>
              <a:rPr lang="en-US" dirty="0" err="1"/>
              <a:t>törlés</a:t>
            </a:r>
            <a:r>
              <a:rPr lang="en-US" dirty="0"/>
              <a:t> m</a:t>
            </a:r>
            <a:r>
              <a:rPr lang="hu-HU" dirty="0"/>
              <a:t>ű</a:t>
            </a:r>
            <a:r>
              <a:rPr lang="en-US" dirty="0" err="1"/>
              <a:t>velet</a:t>
            </a:r>
            <a:r>
              <a:rPr lang="en-US" dirty="0"/>
              <a:t> </a:t>
            </a:r>
            <a:r>
              <a:rPr lang="en-US" dirty="0" err="1"/>
              <a:t>optimalizáltnak</a:t>
            </a:r>
            <a:r>
              <a:rPr lang="en-US" dirty="0"/>
              <a:t> </a:t>
            </a:r>
            <a:r>
              <a:rPr lang="en-US" dirty="0" err="1"/>
              <a:t>tekinthető</a:t>
            </a:r>
            <a:r>
              <a:rPr lang="en-US" dirty="0"/>
              <a:t>. </a:t>
            </a:r>
            <a:r>
              <a:rPr lang="en-US" dirty="0" err="1"/>
              <a:t>Bár</a:t>
            </a:r>
            <a:r>
              <a:rPr lang="en-US" dirty="0"/>
              <a:t> </a:t>
            </a:r>
            <a:r>
              <a:rPr lang="en-US" dirty="0" err="1"/>
              <a:t>minket</a:t>
            </a:r>
            <a:r>
              <a:rPr lang="en-US" dirty="0"/>
              <a:t> </a:t>
            </a:r>
            <a:r>
              <a:rPr lang="en-US" dirty="0" err="1"/>
              <a:t>nem</a:t>
            </a:r>
            <a:r>
              <a:rPr lang="en-US" dirty="0"/>
              <a:t> </a:t>
            </a:r>
            <a:r>
              <a:rPr lang="en-US" dirty="0" err="1"/>
              <a:t>különösebben</a:t>
            </a:r>
            <a:r>
              <a:rPr lang="en-US" dirty="0"/>
              <a:t> </a:t>
            </a:r>
            <a:r>
              <a:rPr lang="en-US" dirty="0" err="1"/>
              <a:t>foglalkoztat</a:t>
            </a:r>
            <a:r>
              <a:rPr lang="en-US" dirty="0"/>
              <a:t> a </a:t>
            </a:r>
            <a:r>
              <a:rPr lang="en-US" dirty="0" err="1"/>
              <a:t>gyorsaság</a:t>
            </a:r>
            <a:r>
              <a:rPr lang="en-US" dirty="0"/>
              <a:t>, </a:t>
            </a:r>
            <a:r>
              <a:rPr lang="en-US" dirty="0" err="1"/>
              <a:t>jó</a:t>
            </a:r>
            <a:r>
              <a:rPr lang="en-US" dirty="0"/>
              <a:t> ha </a:t>
            </a:r>
            <a:r>
              <a:rPr lang="en-US" dirty="0" err="1"/>
              <a:t>tudjátok</a:t>
            </a:r>
            <a:r>
              <a:rPr lang="en-US" dirty="0"/>
              <a:t>, </a:t>
            </a:r>
            <a:r>
              <a:rPr lang="en-US" dirty="0" err="1"/>
              <a:t>hogy</a:t>
            </a:r>
            <a:r>
              <a:rPr lang="en-US" dirty="0"/>
              <a:t> </a:t>
            </a:r>
            <a:r>
              <a:rPr lang="en-US" i="1" dirty="0" err="1"/>
              <a:t>ilyen</a:t>
            </a:r>
            <a:r>
              <a:rPr lang="en-US" i="1" dirty="0"/>
              <a:t> is van.</a:t>
            </a:r>
          </a:p>
          <a:p>
            <a:endParaRPr lang="en-US" i="1" dirty="0"/>
          </a:p>
          <a:p>
            <a:r>
              <a:rPr lang="en-US" i="0" dirty="0"/>
              <a:t>A render </a:t>
            </a:r>
            <a:r>
              <a:rPr lang="en-US" i="0" dirty="0" err="1"/>
              <a:t>targetek</a:t>
            </a:r>
            <a:r>
              <a:rPr lang="en-US" i="0" dirty="0"/>
              <a:t> </a:t>
            </a:r>
            <a:r>
              <a:rPr lang="en-US" i="0" dirty="0" err="1"/>
              <a:t>létrehozásától</a:t>
            </a:r>
            <a:r>
              <a:rPr lang="en-US" i="0" dirty="0"/>
              <a:t> </a:t>
            </a:r>
            <a:r>
              <a:rPr lang="en-US" i="0" dirty="0" err="1"/>
              <a:t>itt</a:t>
            </a:r>
            <a:r>
              <a:rPr lang="en-US" i="0" dirty="0"/>
              <a:t> </a:t>
            </a:r>
            <a:r>
              <a:rPr lang="en-US" i="0" dirty="0" err="1"/>
              <a:t>annyi</a:t>
            </a:r>
            <a:r>
              <a:rPr lang="en-US" i="0" dirty="0"/>
              <a:t> </a:t>
            </a:r>
            <a:r>
              <a:rPr lang="en-US" i="0" dirty="0" err="1"/>
              <a:t>különbség</a:t>
            </a:r>
            <a:r>
              <a:rPr lang="en-US" i="0" dirty="0"/>
              <a:t> van, </a:t>
            </a:r>
            <a:r>
              <a:rPr lang="en-US" i="0" dirty="0" err="1"/>
              <a:t>hogy</a:t>
            </a:r>
            <a:r>
              <a:rPr lang="en-US" i="0" dirty="0"/>
              <a:t> mi </a:t>
            </a:r>
            <a:r>
              <a:rPr lang="en-US" i="0" dirty="0" err="1"/>
              <a:t>hozzuk</a:t>
            </a:r>
            <a:r>
              <a:rPr lang="en-US" i="0" dirty="0"/>
              <a:t> </a:t>
            </a:r>
            <a:r>
              <a:rPr lang="en-US" i="0" dirty="0" err="1"/>
              <a:t>létre</a:t>
            </a:r>
            <a:r>
              <a:rPr lang="en-US" i="0" dirty="0"/>
              <a:t> a </a:t>
            </a:r>
            <a:r>
              <a:rPr lang="en-US" i="0" dirty="0" err="1"/>
              <a:t>buffert</a:t>
            </a:r>
            <a:r>
              <a:rPr lang="en-US" i="0" dirty="0"/>
              <a:t> is. A render </a:t>
            </a:r>
            <a:r>
              <a:rPr lang="en-US" i="0" dirty="0" err="1"/>
              <a:t>targetek</a:t>
            </a:r>
            <a:r>
              <a:rPr lang="en-US" i="0" dirty="0"/>
              <a:t> </a:t>
            </a:r>
            <a:r>
              <a:rPr lang="en-US" i="0" dirty="0" err="1"/>
              <a:t>esetén</a:t>
            </a:r>
            <a:r>
              <a:rPr lang="en-US" i="0" dirty="0"/>
              <a:t> </a:t>
            </a:r>
            <a:r>
              <a:rPr lang="en-US" i="0" dirty="0" err="1"/>
              <a:t>azt</a:t>
            </a:r>
            <a:r>
              <a:rPr lang="en-US" i="0" dirty="0"/>
              <a:t> a swap chain </a:t>
            </a:r>
            <a:r>
              <a:rPr lang="en-US" i="0" dirty="0" err="1"/>
              <a:t>hozta</a:t>
            </a:r>
            <a:r>
              <a:rPr lang="en-US" i="0" dirty="0"/>
              <a:t> </a:t>
            </a:r>
            <a:r>
              <a:rPr lang="en-US" i="0" dirty="0" err="1"/>
              <a:t>létre</a:t>
            </a:r>
            <a:r>
              <a:rPr lang="en-US" i="0" dirty="0"/>
              <a:t>, mi </a:t>
            </a:r>
            <a:r>
              <a:rPr lang="en-US" i="0" dirty="0" err="1"/>
              <a:t>csak</a:t>
            </a:r>
            <a:r>
              <a:rPr lang="en-US" i="0" dirty="0"/>
              <a:t> </a:t>
            </a:r>
            <a:r>
              <a:rPr lang="en-US" i="0" dirty="0" err="1"/>
              <a:t>elkértül</a:t>
            </a:r>
            <a:r>
              <a:rPr lang="en-US" i="0" dirty="0"/>
              <a:t> </a:t>
            </a:r>
            <a:r>
              <a:rPr lang="en-US" i="0" dirty="0" err="1"/>
              <a:t>azokat</a:t>
            </a:r>
            <a:r>
              <a:rPr lang="en-US" i="0" dirty="0"/>
              <a:t> </a:t>
            </a:r>
            <a:r>
              <a:rPr lang="en-US" i="0" dirty="0" err="1"/>
              <a:t>az</a:t>
            </a:r>
            <a:r>
              <a:rPr lang="en-US" i="0" dirty="0"/>
              <a:t> </a:t>
            </a:r>
            <a:r>
              <a:rPr lang="en-US" i="0" dirty="0" err="1"/>
              <a:t>erőforrásokat</a:t>
            </a:r>
            <a:r>
              <a:rPr lang="en-US" i="0" dirty="0"/>
              <a:t> a </a:t>
            </a:r>
            <a:r>
              <a:rPr lang="en-US" i="0" dirty="0" err="1"/>
              <a:t>swapchaintől</a:t>
            </a:r>
            <a:r>
              <a:rPr lang="en-US" i="0" dirty="0"/>
              <a:t>. </a:t>
            </a:r>
            <a:r>
              <a:rPr lang="en-US" i="0" dirty="0" err="1"/>
              <a:t>Ez</a:t>
            </a:r>
            <a:r>
              <a:rPr lang="en-US" i="0" dirty="0"/>
              <a:t> </a:t>
            </a:r>
            <a:r>
              <a:rPr lang="en-US" i="0" dirty="0" err="1"/>
              <a:t>azzal</a:t>
            </a:r>
            <a:r>
              <a:rPr lang="en-US" i="0" dirty="0"/>
              <a:t> </a:t>
            </a:r>
            <a:r>
              <a:rPr lang="en-US" i="0" dirty="0" err="1"/>
              <a:t>jár</a:t>
            </a:r>
            <a:r>
              <a:rPr lang="en-US" i="0" dirty="0"/>
              <a:t>, </a:t>
            </a:r>
            <a:r>
              <a:rPr lang="en-US" i="0" dirty="0" err="1"/>
              <a:t>hogy</a:t>
            </a:r>
            <a:r>
              <a:rPr lang="en-US" i="0" dirty="0"/>
              <a:t> </a:t>
            </a:r>
            <a:r>
              <a:rPr lang="en-US" i="0" dirty="0" err="1"/>
              <a:t>egy</a:t>
            </a:r>
            <a:r>
              <a:rPr lang="en-US" i="0" dirty="0"/>
              <a:t> </a:t>
            </a:r>
            <a:r>
              <a:rPr lang="en-US" i="0" dirty="0" err="1"/>
              <a:t>jól</a:t>
            </a:r>
            <a:r>
              <a:rPr lang="en-US" i="0" dirty="0"/>
              <a:t> </a:t>
            </a:r>
            <a:r>
              <a:rPr lang="en-US" i="0" dirty="0" err="1"/>
              <a:t>kitöltött</a:t>
            </a:r>
            <a:r>
              <a:rPr lang="en-US" i="0" dirty="0"/>
              <a:t> RESOURCE_DESC </a:t>
            </a:r>
            <a:r>
              <a:rPr lang="en-US" i="0" dirty="0" err="1"/>
              <a:t>kell</a:t>
            </a:r>
            <a:r>
              <a:rPr lang="en-US" i="0" dirty="0"/>
              <a:t>, </a:t>
            </a:r>
            <a:r>
              <a:rPr lang="en-US" i="0" dirty="0" err="1"/>
              <a:t>amelyre</a:t>
            </a:r>
            <a:r>
              <a:rPr lang="en-US" i="0" dirty="0"/>
              <a:t> </a:t>
            </a:r>
            <a:r>
              <a:rPr lang="en-US" i="0" dirty="0" err="1"/>
              <a:t>megint</a:t>
            </a:r>
            <a:r>
              <a:rPr lang="en-US" i="0" dirty="0"/>
              <a:t> a CD3DX12_ </a:t>
            </a:r>
            <a:r>
              <a:rPr lang="en-US" i="0" dirty="0" err="1"/>
              <a:t>segédosztályt</a:t>
            </a:r>
            <a:r>
              <a:rPr lang="en-US" i="0" dirty="0"/>
              <a:t> </a:t>
            </a:r>
            <a:r>
              <a:rPr lang="en-US" i="0" dirty="0" err="1"/>
              <a:t>fogjuk</a:t>
            </a:r>
            <a:r>
              <a:rPr lang="en-US" i="0" dirty="0"/>
              <a:t> </a:t>
            </a:r>
            <a:r>
              <a:rPr lang="en-US" i="0" dirty="0" err="1"/>
              <a:t>felhasználni</a:t>
            </a:r>
            <a:r>
              <a:rPr lang="en-US" i="0" dirty="0"/>
              <a:t>. </a:t>
            </a:r>
            <a:r>
              <a:rPr lang="en-US" i="0" dirty="0" err="1"/>
              <a:t>Ennek</a:t>
            </a:r>
            <a:r>
              <a:rPr lang="en-US" i="0" dirty="0"/>
              <a:t> a </a:t>
            </a:r>
            <a:r>
              <a:rPr lang="en-US" i="0" dirty="0" err="1"/>
              <a:t>buffernek</a:t>
            </a:r>
            <a:r>
              <a:rPr lang="en-US" i="0" dirty="0"/>
              <a:t> </a:t>
            </a:r>
            <a:r>
              <a:rPr lang="en-US" i="0" dirty="0" err="1"/>
              <a:t>egy</a:t>
            </a:r>
            <a:r>
              <a:rPr lang="en-US" i="0" dirty="0"/>
              <a:t> </a:t>
            </a:r>
            <a:r>
              <a:rPr lang="en-US" i="0" dirty="0" err="1"/>
              <a:t>pixelének</a:t>
            </a:r>
            <a:r>
              <a:rPr lang="en-US" i="0" dirty="0"/>
              <a:t> a </a:t>
            </a:r>
            <a:r>
              <a:rPr lang="en-US" i="0" dirty="0" err="1"/>
              <a:t>formátuma</a:t>
            </a:r>
            <a:r>
              <a:rPr lang="en-US" i="0" dirty="0"/>
              <a:t> “</a:t>
            </a:r>
            <a:r>
              <a:rPr lang="en-US" i="0" dirty="0" err="1"/>
              <a:t>színtelen</a:t>
            </a:r>
            <a:r>
              <a:rPr lang="en-US" i="0" dirty="0"/>
              <a:t>” 32 bites </a:t>
            </a:r>
            <a:r>
              <a:rPr lang="en-US" i="0" dirty="0" err="1"/>
              <a:t>érték</a:t>
            </a:r>
            <a:r>
              <a:rPr lang="en-US" i="0" dirty="0"/>
              <a:t> </a:t>
            </a:r>
            <a:r>
              <a:rPr lang="en-US" i="0" dirty="0" err="1"/>
              <a:t>szokott</a:t>
            </a:r>
            <a:r>
              <a:rPr lang="en-US" i="0" dirty="0"/>
              <a:t> </a:t>
            </a:r>
            <a:r>
              <a:rPr lang="en-US" i="0" dirty="0" err="1"/>
              <a:t>lenni</a:t>
            </a:r>
            <a:r>
              <a:rPr lang="en-US" i="0" dirty="0"/>
              <a:t>. </a:t>
            </a:r>
            <a:r>
              <a:rPr lang="en-US" i="0" dirty="0" err="1"/>
              <a:t>Ez</a:t>
            </a:r>
            <a:r>
              <a:rPr lang="en-US" i="0" dirty="0"/>
              <a:t> </a:t>
            </a:r>
            <a:r>
              <a:rPr lang="en-US" i="0" dirty="0" err="1"/>
              <a:t>esetben</a:t>
            </a:r>
            <a:r>
              <a:rPr lang="en-US" i="0" dirty="0"/>
              <a:t> D32_FLOAT, </a:t>
            </a:r>
            <a:r>
              <a:rPr lang="en-US" i="0" dirty="0" err="1"/>
              <a:t>tehát</a:t>
            </a:r>
            <a:r>
              <a:rPr lang="en-US" i="0" dirty="0"/>
              <a:t> </a:t>
            </a:r>
            <a:r>
              <a:rPr lang="en-US" i="0" dirty="0" err="1"/>
              <a:t>egy</a:t>
            </a:r>
            <a:r>
              <a:rPr lang="en-US" i="0" dirty="0"/>
              <a:t> 32 bites </a:t>
            </a:r>
            <a:r>
              <a:rPr lang="en-US" i="0" dirty="0" err="1"/>
              <a:t>floatot</a:t>
            </a:r>
            <a:r>
              <a:rPr lang="en-US" i="0" dirty="0"/>
              <a:t> </a:t>
            </a:r>
            <a:r>
              <a:rPr lang="en-US" i="0" dirty="0" err="1"/>
              <a:t>kezel</a:t>
            </a:r>
            <a:r>
              <a:rPr lang="en-US" i="0" dirty="0"/>
              <a:t> mint Z </a:t>
            </a:r>
            <a:r>
              <a:rPr lang="en-US" i="0" dirty="0" err="1"/>
              <a:t>értéket</a:t>
            </a:r>
            <a:r>
              <a:rPr lang="en-US" i="0" dirty="0"/>
              <a:t>.</a:t>
            </a:r>
          </a:p>
          <a:p>
            <a:endParaRPr lang="en-US" i="0" dirty="0"/>
          </a:p>
          <a:p>
            <a:r>
              <a:rPr lang="en-US" i="0" dirty="0" err="1"/>
              <a:t>kitérő</a:t>
            </a:r>
            <a:r>
              <a:rPr lang="en-US" i="0" dirty="0"/>
              <a:t>:</a:t>
            </a:r>
          </a:p>
          <a:p>
            <a:r>
              <a:rPr lang="en-US" i="0" dirty="0" err="1"/>
              <a:t>Általában</a:t>
            </a:r>
            <a:r>
              <a:rPr lang="en-US" i="0" dirty="0"/>
              <a:t> a Depth/Stencil </a:t>
            </a:r>
            <a:r>
              <a:rPr lang="en-US" i="0" dirty="0" err="1"/>
              <a:t>az</a:t>
            </a:r>
            <a:r>
              <a:rPr lang="en-US" i="0" dirty="0"/>
              <a:t> </a:t>
            </a:r>
            <a:r>
              <a:rPr lang="en-US" i="0" dirty="0" err="1"/>
              <a:t>egy</a:t>
            </a:r>
            <a:r>
              <a:rPr lang="en-US" i="0" dirty="0"/>
              <a:t> </a:t>
            </a:r>
            <a:r>
              <a:rPr lang="en-US" i="0" dirty="0" err="1"/>
              <a:t>bufferbe</a:t>
            </a:r>
            <a:r>
              <a:rPr lang="en-US" i="0" dirty="0"/>
              <a:t> </a:t>
            </a:r>
            <a:r>
              <a:rPr lang="en-US" i="0" dirty="0" err="1"/>
              <a:t>kerül</a:t>
            </a:r>
            <a:r>
              <a:rPr lang="en-US" i="0" dirty="0"/>
              <a:t>, </a:t>
            </a:r>
            <a:r>
              <a:rPr lang="en-US" i="0" dirty="0" err="1"/>
              <a:t>ez</a:t>
            </a:r>
            <a:r>
              <a:rPr lang="en-US" i="0" dirty="0"/>
              <a:t> </a:t>
            </a:r>
            <a:r>
              <a:rPr lang="en-US" i="0" dirty="0" err="1"/>
              <a:t>esetben</a:t>
            </a:r>
            <a:r>
              <a:rPr lang="en-US" i="0" dirty="0"/>
              <a:t> </a:t>
            </a:r>
            <a:r>
              <a:rPr lang="en-US" i="0" dirty="0" err="1"/>
              <a:t>nincsen</a:t>
            </a:r>
            <a:r>
              <a:rPr lang="en-US" i="0" dirty="0"/>
              <a:t> stencil buffer, </a:t>
            </a:r>
            <a:r>
              <a:rPr lang="en-US" i="0" dirty="0" err="1"/>
              <a:t>vagyis</a:t>
            </a:r>
            <a:r>
              <a:rPr lang="en-US" i="0" dirty="0"/>
              <a:t> </a:t>
            </a:r>
            <a:r>
              <a:rPr lang="en-US" i="0" dirty="0" err="1"/>
              <a:t>nincs</a:t>
            </a:r>
            <a:r>
              <a:rPr lang="en-US" i="0" dirty="0"/>
              <a:t> </a:t>
            </a:r>
            <a:r>
              <a:rPr lang="en-US" i="0" dirty="0" err="1"/>
              <a:t>neki</a:t>
            </a:r>
            <a:r>
              <a:rPr lang="en-US" i="0" dirty="0"/>
              <a:t> </a:t>
            </a:r>
            <a:r>
              <a:rPr lang="en-US" i="0" dirty="0" err="1"/>
              <a:t>helye</a:t>
            </a:r>
            <a:r>
              <a:rPr lang="en-US" i="0" dirty="0"/>
              <a:t>. </a:t>
            </a:r>
            <a:r>
              <a:rPr lang="en-US" i="0" dirty="0" err="1"/>
              <a:t>Ezért</a:t>
            </a:r>
            <a:r>
              <a:rPr lang="en-US" i="0" dirty="0"/>
              <a:t> ha </a:t>
            </a:r>
            <a:r>
              <a:rPr lang="en-US" i="0" dirty="0" err="1"/>
              <a:t>kell</a:t>
            </a:r>
            <a:r>
              <a:rPr lang="en-US" i="0" dirty="0"/>
              <a:t> </a:t>
            </a:r>
            <a:r>
              <a:rPr lang="en-US" i="0" dirty="0" err="1"/>
              <a:t>valaha</a:t>
            </a:r>
            <a:r>
              <a:rPr lang="en-US" i="0" dirty="0"/>
              <a:t> is </a:t>
            </a:r>
            <a:r>
              <a:rPr lang="en-US" i="0" dirty="0" err="1"/>
              <a:t>majd</a:t>
            </a:r>
            <a:r>
              <a:rPr lang="en-US" i="0" dirty="0"/>
              <a:t> stencil </a:t>
            </a:r>
            <a:r>
              <a:rPr lang="en-US" i="0" dirty="0" err="1"/>
              <a:t>tesztet</a:t>
            </a:r>
            <a:r>
              <a:rPr lang="en-US" i="0" dirty="0"/>
              <a:t> </a:t>
            </a:r>
            <a:r>
              <a:rPr lang="en-US" i="0" dirty="0" err="1"/>
              <a:t>használnod</a:t>
            </a:r>
            <a:r>
              <a:rPr lang="en-US" i="0" dirty="0"/>
              <a:t>, </a:t>
            </a:r>
            <a:r>
              <a:rPr lang="en-US" i="0" dirty="0" err="1"/>
              <a:t>akkor</a:t>
            </a:r>
            <a:r>
              <a:rPr lang="en-US" i="0" dirty="0"/>
              <a:t> a D24_UNORM_S8_UINT </a:t>
            </a:r>
            <a:r>
              <a:rPr lang="en-US" i="0" dirty="0" err="1"/>
              <a:t>formátumra</a:t>
            </a:r>
            <a:r>
              <a:rPr lang="en-US" i="0" dirty="0"/>
              <a:t> </a:t>
            </a:r>
            <a:r>
              <a:rPr lang="en-US" i="0" dirty="0" err="1"/>
              <a:t>kell</a:t>
            </a:r>
            <a:r>
              <a:rPr lang="en-US" i="0" dirty="0"/>
              <a:t> </a:t>
            </a:r>
            <a:r>
              <a:rPr lang="en-US" i="0" dirty="0" err="1"/>
              <a:t>áttérned</a:t>
            </a:r>
            <a:r>
              <a:rPr lang="en-US" i="0" dirty="0"/>
              <a:t>, </a:t>
            </a:r>
            <a:r>
              <a:rPr lang="en-US" i="0" dirty="0" err="1"/>
              <a:t>ezzel</a:t>
            </a:r>
            <a:r>
              <a:rPr lang="en-US" i="0" dirty="0"/>
              <a:t> </a:t>
            </a:r>
            <a:r>
              <a:rPr lang="en-US" i="0" dirty="0" err="1"/>
              <a:t>kapsz</a:t>
            </a:r>
            <a:r>
              <a:rPr lang="en-US" i="0" dirty="0"/>
              <a:t> 1 </a:t>
            </a:r>
            <a:r>
              <a:rPr lang="en-US" i="0" dirty="0" err="1"/>
              <a:t>bájtot</a:t>
            </a:r>
            <a:r>
              <a:rPr lang="en-US" i="0" dirty="0"/>
              <a:t> </a:t>
            </a:r>
            <a:r>
              <a:rPr lang="en-US" i="0" dirty="0" err="1"/>
              <a:t>pixeleként</a:t>
            </a:r>
            <a:r>
              <a:rPr lang="en-US" i="0" dirty="0"/>
              <a:t> a </a:t>
            </a:r>
            <a:r>
              <a:rPr lang="en-US" i="0" dirty="0" err="1"/>
              <a:t>stencilnek</a:t>
            </a:r>
            <a:r>
              <a:rPr lang="en-US" i="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12</a:t>
            </a:fld>
            <a:endParaRPr lang="en-US"/>
          </a:p>
        </p:txBody>
      </p:sp>
    </p:spTree>
    <p:extLst>
      <p:ext uri="{BB962C8B-B14F-4D97-AF65-F5344CB8AC3E}">
        <p14:creationId xmlns:p14="http://schemas.microsoft.com/office/powerpoint/2010/main" val="4008927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a:t>A </a:t>
            </a:r>
            <a:r>
              <a:rPr lang="en-US" i="0" dirty="0" err="1"/>
              <a:t>CreateSwapChainResources</a:t>
            </a:r>
            <a:r>
              <a:rPr lang="en-US" i="0" dirty="0"/>
              <a:t> </a:t>
            </a:r>
            <a:r>
              <a:rPr lang="en-US" i="0" dirty="0" err="1"/>
              <a:t>legutolsó</a:t>
            </a:r>
            <a:r>
              <a:rPr lang="en-US" i="0" dirty="0"/>
              <a:t> </a:t>
            </a:r>
            <a:r>
              <a:rPr lang="en-US" i="0" dirty="0" err="1"/>
              <a:t>lépése</a:t>
            </a:r>
            <a:r>
              <a:rPr lang="en-US" i="0" dirty="0"/>
              <a:t> </a:t>
            </a:r>
            <a:r>
              <a:rPr lang="en-US" i="0" dirty="0" err="1"/>
              <a:t>pedig</a:t>
            </a:r>
            <a:r>
              <a:rPr lang="en-US" i="0" dirty="0"/>
              <a:t>, </a:t>
            </a:r>
            <a:r>
              <a:rPr lang="en-US" i="0" dirty="0" err="1"/>
              <a:t>hogy</a:t>
            </a:r>
            <a:r>
              <a:rPr lang="en-US" i="0" dirty="0"/>
              <a:t> </a:t>
            </a:r>
            <a:r>
              <a:rPr lang="en-US" i="0" dirty="0" err="1"/>
              <a:t>megcsináljuk</a:t>
            </a:r>
            <a:r>
              <a:rPr lang="en-US" i="0" dirty="0"/>
              <a:t> a </a:t>
            </a:r>
            <a:r>
              <a:rPr lang="en-US" i="0" dirty="0" err="1"/>
              <a:t>tényleges</a:t>
            </a:r>
            <a:r>
              <a:rPr lang="en-US" i="0" dirty="0"/>
              <a:t> </a:t>
            </a:r>
            <a:r>
              <a:rPr lang="en-US" i="0" dirty="0" err="1"/>
              <a:t>DepthStencilView</a:t>
            </a:r>
            <a:r>
              <a:rPr lang="en-US" i="0" dirty="0"/>
              <a:t> </a:t>
            </a:r>
            <a:r>
              <a:rPr lang="en-US" i="0" dirty="0" err="1"/>
              <a:t>példányt</a:t>
            </a:r>
            <a:r>
              <a:rPr lang="en-US" i="0" dirty="0"/>
              <a:t>. </a:t>
            </a:r>
          </a:p>
        </p:txBody>
      </p:sp>
      <p:sp>
        <p:nvSpPr>
          <p:cNvPr id="4" name="Slide Number Placeholder 3"/>
          <p:cNvSpPr>
            <a:spLocks noGrp="1"/>
          </p:cNvSpPr>
          <p:nvPr>
            <p:ph type="sldNum" sz="quarter" idx="5"/>
          </p:nvPr>
        </p:nvSpPr>
        <p:spPr/>
        <p:txBody>
          <a:bodyPr/>
          <a:lstStyle/>
          <a:p>
            <a:fld id="{EE1CB54F-71BB-491D-A98F-DF04FDAAD72D}" type="slidenum">
              <a:rPr lang="en-US" smtClean="0"/>
              <a:pPr/>
              <a:t>13</a:t>
            </a:fld>
            <a:endParaRPr lang="en-US"/>
          </a:p>
        </p:txBody>
      </p:sp>
    </p:spTree>
    <p:extLst>
      <p:ext uri="{BB962C8B-B14F-4D97-AF65-F5344CB8AC3E}">
        <p14:creationId xmlns:p14="http://schemas.microsoft.com/office/powerpoint/2010/main" val="2920799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err="1"/>
              <a:t>Itt</a:t>
            </a:r>
            <a:r>
              <a:rPr lang="en-US" i="0" dirty="0"/>
              <a:t> </a:t>
            </a:r>
            <a:r>
              <a:rPr lang="en-US" i="0" dirty="0" err="1"/>
              <a:t>csak</a:t>
            </a:r>
            <a:r>
              <a:rPr lang="en-US" i="0" dirty="0"/>
              <a:t> a </a:t>
            </a:r>
            <a:r>
              <a:rPr lang="en-US" i="0" dirty="0" err="1"/>
              <a:t>két</a:t>
            </a:r>
            <a:r>
              <a:rPr lang="en-US" i="0" dirty="0"/>
              <a:t> ID3D12 </a:t>
            </a:r>
            <a:r>
              <a:rPr lang="en-US" i="0" dirty="0" err="1"/>
              <a:t>erőforrást</a:t>
            </a:r>
            <a:r>
              <a:rPr lang="en-US" i="0" dirty="0"/>
              <a:t> </a:t>
            </a:r>
            <a:r>
              <a:rPr lang="en-US" i="0" dirty="0" err="1"/>
              <a:t>töröljük</a:t>
            </a:r>
            <a:r>
              <a:rPr lang="en-US" i="0" dirty="0"/>
              <a:t>.</a:t>
            </a:r>
          </a:p>
          <a:p>
            <a:endParaRPr lang="en-US" i="0" dirty="0"/>
          </a:p>
          <a:p>
            <a:r>
              <a:rPr lang="en-US" i="0" dirty="0"/>
              <a:t>A </a:t>
            </a:r>
            <a:r>
              <a:rPr lang="en-US" i="0" dirty="0" err="1"/>
              <a:t>CreateSwapChainResourcesnál</a:t>
            </a:r>
            <a:r>
              <a:rPr lang="en-US" i="0" dirty="0"/>
              <a:t> </a:t>
            </a:r>
            <a:r>
              <a:rPr lang="en-US" i="0" dirty="0" err="1"/>
              <a:t>elől</a:t>
            </a:r>
            <a:r>
              <a:rPr lang="en-US" i="0" dirty="0"/>
              <a:t> </a:t>
            </a:r>
            <a:r>
              <a:rPr lang="en-US" i="0" dirty="0" err="1"/>
              <a:t>hívtuk</a:t>
            </a:r>
            <a:r>
              <a:rPr lang="en-US" i="0" dirty="0"/>
              <a:t> meg </a:t>
            </a:r>
            <a:r>
              <a:rPr lang="en-US" i="0" dirty="0" err="1"/>
              <a:t>az</a:t>
            </a:r>
            <a:r>
              <a:rPr lang="en-US" i="0" dirty="0"/>
              <a:t> </a:t>
            </a:r>
            <a:r>
              <a:rPr lang="en-US" i="0" dirty="0" err="1"/>
              <a:t>ősosztály</a:t>
            </a:r>
            <a:r>
              <a:rPr lang="en-US" i="0" dirty="0"/>
              <a:t> </a:t>
            </a:r>
            <a:r>
              <a:rPr lang="en-US" i="0" dirty="0" err="1"/>
              <a:t>függvényét</a:t>
            </a:r>
            <a:r>
              <a:rPr lang="en-US" i="0" dirty="0"/>
              <a:t>, </a:t>
            </a:r>
            <a:r>
              <a:rPr lang="en-US" i="0" dirty="0" err="1"/>
              <a:t>itt</a:t>
            </a:r>
            <a:r>
              <a:rPr lang="en-US" i="0" dirty="0"/>
              <a:t> </a:t>
            </a:r>
            <a:r>
              <a:rPr lang="en-US" i="0" dirty="0" err="1"/>
              <a:t>pedig</a:t>
            </a:r>
            <a:r>
              <a:rPr lang="en-US" i="0" dirty="0"/>
              <a:t> a </a:t>
            </a:r>
            <a:r>
              <a:rPr lang="en-US" i="0" dirty="0" err="1"/>
              <a:t>függvény</a:t>
            </a:r>
            <a:r>
              <a:rPr lang="en-US" i="0" dirty="0"/>
              <a:t> </a:t>
            </a:r>
            <a:r>
              <a:rPr lang="en-US" i="0" dirty="0" err="1"/>
              <a:t>végén</a:t>
            </a:r>
            <a:r>
              <a:rPr lang="en-US" i="0" dirty="0"/>
              <a:t> </a:t>
            </a:r>
            <a:r>
              <a:rPr lang="en-US" i="0" dirty="0" err="1"/>
              <a:t>fogjuk</a:t>
            </a:r>
            <a:r>
              <a:rPr lang="en-US" i="0" dirty="0"/>
              <a:t>. </a:t>
            </a:r>
            <a:r>
              <a:rPr lang="en-US" i="0" dirty="0" err="1"/>
              <a:t>Ennek</a:t>
            </a:r>
            <a:r>
              <a:rPr lang="en-US" i="0" dirty="0"/>
              <a:t> </a:t>
            </a:r>
            <a:r>
              <a:rPr lang="en-US" i="0" dirty="0" err="1"/>
              <a:t>nincs</a:t>
            </a:r>
            <a:r>
              <a:rPr lang="en-US" i="0" dirty="0"/>
              <a:t> </a:t>
            </a:r>
            <a:r>
              <a:rPr lang="en-US" i="0" dirty="0" err="1"/>
              <a:t>különösebb</a:t>
            </a:r>
            <a:r>
              <a:rPr lang="en-US" i="0" dirty="0"/>
              <a:t> </a:t>
            </a:r>
            <a:r>
              <a:rPr lang="en-US" i="0" dirty="0" err="1"/>
              <a:t>oka</a:t>
            </a:r>
            <a:r>
              <a:rPr lang="en-US" i="0" dirty="0"/>
              <a:t>, </a:t>
            </a:r>
            <a:r>
              <a:rPr lang="en-US" i="0" dirty="0" err="1"/>
              <a:t>kivéve</a:t>
            </a:r>
            <a:r>
              <a:rPr lang="en-US" i="0" dirty="0"/>
              <a:t>, </a:t>
            </a:r>
            <a:r>
              <a:rPr lang="en-US" i="0" dirty="0" err="1"/>
              <a:t>hogy</a:t>
            </a:r>
            <a:r>
              <a:rPr lang="en-US" i="0" dirty="0"/>
              <a:t> </a:t>
            </a:r>
            <a:r>
              <a:rPr lang="en-US" i="0" dirty="0" err="1"/>
              <a:t>követjük</a:t>
            </a:r>
            <a:r>
              <a:rPr lang="en-US" i="0" dirty="0"/>
              <a:t> a </a:t>
            </a:r>
            <a:r>
              <a:rPr lang="en-US" i="0" dirty="0" err="1"/>
              <a:t>konstruktor</a:t>
            </a:r>
            <a:r>
              <a:rPr lang="en-US" i="0" dirty="0"/>
              <a:t>/</a:t>
            </a:r>
            <a:r>
              <a:rPr lang="en-US" i="0" dirty="0" err="1"/>
              <a:t>destruktor</a:t>
            </a:r>
            <a:r>
              <a:rPr lang="en-US" i="0" dirty="0"/>
              <a:t> </a:t>
            </a:r>
            <a:r>
              <a:rPr lang="en-US" i="0" dirty="0" err="1"/>
              <a:t>mintát</a:t>
            </a:r>
            <a:r>
              <a:rPr lang="en-US" i="0" dirty="0"/>
              <a:t>, </a:t>
            </a:r>
            <a:r>
              <a:rPr lang="en-US" i="0" dirty="0" err="1"/>
              <a:t>tehát</a:t>
            </a:r>
            <a:r>
              <a:rPr lang="en-US" i="0" dirty="0"/>
              <a:t> </a:t>
            </a:r>
            <a:r>
              <a:rPr lang="en-US" i="0" dirty="0" err="1"/>
              <a:t>az</a:t>
            </a:r>
            <a:r>
              <a:rPr lang="en-US" i="0" dirty="0"/>
              <a:t> </a:t>
            </a:r>
            <a:r>
              <a:rPr lang="en-US" i="0" dirty="0" err="1"/>
              <a:t>erőforrás</a:t>
            </a:r>
            <a:r>
              <a:rPr lang="en-US" i="0" dirty="0"/>
              <a:t> </a:t>
            </a:r>
            <a:r>
              <a:rPr lang="en-US" i="0" dirty="0" err="1"/>
              <a:t>foglalás</a:t>
            </a:r>
            <a:r>
              <a:rPr lang="en-US" i="0" dirty="0"/>
              <a:t> </a:t>
            </a:r>
            <a:r>
              <a:rPr lang="en-US" i="0" dirty="0" err="1"/>
              <a:t>sorrendjéhez</a:t>
            </a:r>
            <a:r>
              <a:rPr lang="en-US" i="0" dirty="0"/>
              <a:t> </a:t>
            </a:r>
            <a:r>
              <a:rPr lang="en-US" i="0" dirty="0" err="1"/>
              <a:t>képest</a:t>
            </a:r>
            <a:r>
              <a:rPr lang="en-US" i="0" dirty="0"/>
              <a:t> </a:t>
            </a:r>
            <a:r>
              <a:rPr lang="en-US" i="0" dirty="0" err="1"/>
              <a:t>visszafelé</a:t>
            </a:r>
            <a:r>
              <a:rPr lang="en-US" i="0" dirty="0"/>
              <a:t> </a:t>
            </a:r>
            <a:r>
              <a:rPr lang="en-US" i="0" dirty="0" err="1"/>
              <a:t>szabadítjuk</a:t>
            </a:r>
            <a:r>
              <a:rPr lang="en-US" i="0" dirty="0"/>
              <a:t> </a:t>
            </a:r>
            <a:r>
              <a:rPr lang="en-US" i="0" dirty="0" err="1"/>
              <a:t>fel</a:t>
            </a:r>
            <a:r>
              <a:rPr lang="en-US" i="0" dirty="0"/>
              <a:t> </a:t>
            </a:r>
            <a:r>
              <a:rPr lang="en-US" i="0" dirty="0" err="1"/>
              <a:t>az</a:t>
            </a:r>
            <a:r>
              <a:rPr lang="en-US" i="0" dirty="0"/>
              <a:t> </a:t>
            </a:r>
            <a:r>
              <a:rPr lang="en-US" i="0" dirty="0" err="1"/>
              <a:t>erőforrásokat</a:t>
            </a:r>
            <a:r>
              <a:rPr lang="en-US" i="0" dirty="0"/>
              <a:t>.</a:t>
            </a:r>
          </a:p>
          <a:p>
            <a:endParaRPr lang="en-US" i="0"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14</a:t>
            </a:fld>
            <a:endParaRPr lang="en-US"/>
          </a:p>
        </p:txBody>
      </p:sp>
    </p:spTree>
    <p:extLst>
      <p:ext uri="{BB962C8B-B14F-4D97-AF65-F5344CB8AC3E}">
        <p14:creationId xmlns:p14="http://schemas.microsoft.com/office/powerpoint/2010/main" val="190743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a:t>Az </a:t>
            </a:r>
            <a:r>
              <a:rPr lang="en-US" i="0" dirty="0" err="1"/>
              <a:t>erőforrások</a:t>
            </a:r>
            <a:r>
              <a:rPr lang="en-US" i="0" dirty="0"/>
              <a:t> </a:t>
            </a:r>
            <a:r>
              <a:rPr lang="en-US" i="0" dirty="0" err="1"/>
              <a:t>létrehozása</a:t>
            </a:r>
            <a:r>
              <a:rPr lang="en-US" i="0" dirty="0"/>
              <a:t> </a:t>
            </a:r>
            <a:r>
              <a:rPr lang="en-US" i="0" dirty="0" err="1"/>
              <a:t>után</a:t>
            </a:r>
            <a:r>
              <a:rPr lang="en-US" i="0" dirty="0"/>
              <a:t> be is </a:t>
            </a:r>
            <a:r>
              <a:rPr lang="en-US" i="0" dirty="0" err="1"/>
              <a:t>kell</a:t>
            </a:r>
            <a:r>
              <a:rPr lang="en-US" i="0" dirty="0"/>
              <a:t> </a:t>
            </a:r>
            <a:r>
              <a:rPr lang="en-US" i="0" dirty="0" err="1"/>
              <a:t>őket</a:t>
            </a:r>
            <a:r>
              <a:rPr lang="en-US" i="0" dirty="0"/>
              <a:t> </a:t>
            </a:r>
            <a:r>
              <a:rPr lang="en-US" i="0" dirty="0" err="1"/>
              <a:t>kötni</a:t>
            </a:r>
            <a:r>
              <a:rPr lang="en-US" i="0" dirty="0"/>
              <a:t>. </a:t>
            </a:r>
            <a:r>
              <a:rPr lang="en-US" i="0" dirty="0" err="1"/>
              <a:t>Ez</a:t>
            </a:r>
            <a:r>
              <a:rPr lang="en-US" i="0" dirty="0"/>
              <a:t> </a:t>
            </a:r>
            <a:r>
              <a:rPr lang="en-US" i="0" dirty="0" err="1"/>
              <a:t>esetben</a:t>
            </a:r>
            <a:r>
              <a:rPr lang="en-US" i="0" dirty="0"/>
              <a:t> </a:t>
            </a:r>
            <a:r>
              <a:rPr lang="en-US" i="0" dirty="0" err="1"/>
              <a:t>az</a:t>
            </a:r>
            <a:r>
              <a:rPr lang="en-US" i="0" dirty="0"/>
              <a:t> Output Merger </a:t>
            </a:r>
            <a:r>
              <a:rPr lang="en-US" i="0" dirty="0" err="1"/>
              <a:t>részhez</a:t>
            </a:r>
            <a:r>
              <a:rPr lang="en-US" i="0" dirty="0"/>
              <a:t> </a:t>
            </a:r>
            <a:r>
              <a:rPr lang="en-US" i="0" dirty="0" err="1"/>
              <a:t>kell</a:t>
            </a:r>
            <a:r>
              <a:rPr lang="en-US" i="0" dirty="0"/>
              <a:t> </a:t>
            </a:r>
            <a:r>
              <a:rPr lang="en-US" i="0" dirty="0" err="1"/>
              <a:t>nyúlnunk</a:t>
            </a:r>
            <a:r>
              <a:rPr lang="en-US" i="0" dirty="0"/>
              <a:t>. </a:t>
            </a:r>
            <a:r>
              <a:rPr lang="en-US" i="0" dirty="0" err="1"/>
              <a:t>Itt</a:t>
            </a:r>
            <a:r>
              <a:rPr lang="en-US" i="0" dirty="0"/>
              <a:t> a </a:t>
            </a:r>
            <a:r>
              <a:rPr lang="en-US" i="0" dirty="0" err="1"/>
              <a:t>kékkel</a:t>
            </a:r>
            <a:r>
              <a:rPr lang="en-US" i="0" dirty="0"/>
              <a:t> </a:t>
            </a:r>
            <a:r>
              <a:rPr lang="en-US" i="0" dirty="0" err="1"/>
              <a:t>szedett</a:t>
            </a:r>
            <a:r>
              <a:rPr lang="en-US" i="0" dirty="0"/>
              <a:t> </a:t>
            </a:r>
            <a:r>
              <a:rPr lang="en-US" i="0" dirty="0" err="1"/>
              <a:t>kód</a:t>
            </a:r>
            <a:r>
              <a:rPr lang="en-US" i="0" dirty="0"/>
              <a:t> </a:t>
            </a:r>
            <a:r>
              <a:rPr lang="en-US" i="0" dirty="0" err="1"/>
              <a:t>az</a:t>
            </a:r>
            <a:r>
              <a:rPr lang="en-US" i="0" dirty="0"/>
              <a:t> </a:t>
            </a:r>
            <a:r>
              <a:rPr lang="en-US" i="0" dirty="0" err="1"/>
              <a:t>új</a:t>
            </a:r>
            <a:r>
              <a:rPr lang="en-US" i="0" dirty="0"/>
              <a:t> </a:t>
            </a:r>
            <a:r>
              <a:rPr lang="en-US" i="0" dirty="0" err="1"/>
              <a:t>kód</a:t>
            </a:r>
            <a:r>
              <a:rPr lang="en-US" i="0" dirty="0"/>
              <a:t>, </a:t>
            </a:r>
            <a:r>
              <a:rPr lang="en-US" i="0" dirty="0" err="1"/>
              <a:t>amellyel</a:t>
            </a:r>
            <a:r>
              <a:rPr lang="en-US" i="0" dirty="0"/>
              <a:t> </a:t>
            </a:r>
            <a:r>
              <a:rPr lang="en-US" i="0" dirty="0" err="1"/>
              <a:t>ki</a:t>
            </a:r>
            <a:r>
              <a:rPr lang="en-US" i="0" dirty="0"/>
              <a:t> </a:t>
            </a:r>
            <a:r>
              <a:rPr lang="en-US" i="0" dirty="0" err="1"/>
              <a:t>kell</a:t>
            </a:r>
            <a:r>
              <a:rPr lang="en-US" i="0" dirty="0"/>
              <a:t> </a:t>
            </a:r>
            <a:r>
              <a:rPr lang="en-US" i="0" dirty="0" err="1"/>
              <a:t>egészíteni</a:t>
            </a:r>
            <a:r>
              <a:rPr lang="en-US" i="0" dirty="0"/>
              <a:t> a </a:t>
            </a:r>
            <a:r>
              <a:rPr lang="en-US" i="0" dirty="0" err="1"/>
              <a:t>meglévőt</a:t>
            </a:r>
            <a:r>
              <a:rPr lang="en-US" i="0" dirty="0"/>
              <a:t>.</a:t>
            </a:r>
          </a:p>
          <a:p>
            <a:endParaRPr lang="en-US" i="0" dirty="0"/>
          </a:p>
          <a:p>
            <a:r>
              <a:rPr lang="en-US" i="0" dirty="0" err="1"/>
              <a:t>Tehát</a:t>
            </a:r>
            <a:r>
              <a:rPr lang="en-US" i="0" dirty="0"/>
              <a:t> </a:t>
            </a:r>
            <a:r>
              <a:rPr lang="en-US" i="0" dirty="0" err="1"/>
              <a:t>létrehozunk</a:t>
            </a:r>
            <a:r>
              <a:rPr lang="en-US" i="0" dirty="0"/>
              <a:t> </a:t>
            </a:r>
            <a:r>
              <a:rPr lang="en-US" i="0" dirty="0" err="1"/>
              <a:t>egy</a:t>
            </a:r>
            <a:r>
              <a:rPr lang="en-US" i="0" dirty="0"/>
              <a:t> </a:t>
            </a:r>
            <a:r>
              <a:rPr lang="en-US" i="0" dirty="0" err="1"/>
              <a:t>leírót</a:t>
            </a:r>
            <a:r>
              <a:rPr lang="en-US" i="0" dirty="0"/>
              <a:t> a CD3DX12_ </a:t>
            </a:r>
            <a:r>
              <a:rPr lang="en-US" i="0" dirty="0" err="1"/>
              <a:t>segédosztály</a:t>
            </a:r>
            <a:r>
              <a:rPr lang="en-US" i="0" dirty="0"/>
              <a:t> </a:t>
            </a:r>
            <a:r>
              <a:rPr lang="en-US" i="0" dirty="0" err="1"/>
              <a:t>verziójával</a:t>
            </a:r>
            <a:r>
              <a:rPr lang="en-US" i="0" dirty="0"/>
              <a:t>, </a:t>
            </a:r>
            <a:r>
              <a:rPr lang="en-US" i="0" dirty="0" err="1"/>
              <a:t>majd</a:t>
            </a:r>
            <a:r>
              <a:rPr lang="en-US" i="0" dirty="0"/>
              <a:t> </a:t>
            </a:r>
            <a:r>
              <a:rPr lang="en-US" i="0" dirty="0" err="1"/>
              <a:t>amikor</a:t>
            </a:r>
            <a:r>
              <a:rPr lang="en-US" i="0" dirty="0"/>
              <a:t> a render </a:t>
            </a:r>
            <a:r>
              <a:rPr lang="en-US" i="0" dirty="0" err="1"/>
              <a:t>targeteket</a:t>
            </a:r>
            <a:r>
              <a:rPr lang="en-US" i="0" dirty="0"/>
              <a:t> </a:t>
            </a:r>
            <a:r>
              <a:rPr lang="en-US" i="0" dirty="0" err="1"/>
              <a:t>állítjuk</a:t>
            </a:r>
            <a:r>
              <a:rPr lang="en-US" i="0" dirty="0"/>
              <a:t> be, </a:t>
            </a:r>
            <a:r>
              <a:rPr lang="en-US" i="0" dirty="0" err="1"/>
              <a:t>egyszer</a:t>
            </a:r>
            <a:r>
              <a:rPr lang="hu-HU" i="0" dirty="0"/>
              <a:t>ű</a:t>
            </a:r>
            <a:r>
              <a:rPr lang="en-US" i="0" dirty="0" err="1"/>
              <a:t>en</a:t>
            </a:r>
            <a:r>
              <a:rPr lang="en-US" i="0" dirty="0"/>
              <a:t> </a:t>
            </a:r>
            <a:r>
              <a:rPr lang="en-US" i="0" dirty="0" err="1"/>
              <a:t>bekötjük</a:t>
            </a:r>
            <a:r>
              <a:rPr lang="en-US" i="0" dirty="0"/>
              <a:t> a depth </a:t>
            </a:r>
            <a:r>
              <a:rPr lang="en-US" i="0" dirty="0" err="1"/>
              <a:t>buffert</a:t>
            </a:r>
            <a:r>
              <a:rPr lang="en-US" i="0" dirty="0"/>
              <a:t> is, </a:t>
            </a:r>
            <a:r>
              <a:rPr lang="en-US" i="0" dirty="0" err="1"/>
              <a:t>majd</a:t>
            </a:r>
            <a:r>
              <a:rPr lang="en-US" i="0" dirty="0"/>
              <a:t> </a:t>
            </a:r>
            <a:r>
              <a:rPr lang="en-US" i="0" dirty="0" err="1"/>
              <a:t>rajzolás</a:t>
            </a:r>
            <a:r>
              <a:rPr lang="en-US" i="0" dirty="0"/>
              <a:t> </a:t>
            </a:r>
            <a:r>
              <a:rPr lang="en-US" i="0" dirty="0" err="1"/>
              <a:t>előtt</a:t>
            </a:r>
            <a:r>
              <a:rPr lang="en-US" i="0" dirty="0"/>
              <a:t> </a:t>
            </a:r>
            <a:r>
              <a:rPr lang="en-US" i="0" dirty="0" err="1"/>
              <a:t>töröljük</a:t>
            </a:r>
            <a:r>
              <a:rPr lang="en-US" i="0" dirty="0"/>
              <a:t>. A depth stencil </a:t>
            </a:r>
            <a:r>
              <a:rPr lang="en-US" i="0" dirty="0" err="1"/>
              <a:t>törlése</a:t>
            </a:r>
            <a:r>
              <a:rPr lang="en-US" i="0" dirty="0"/>
              <a:t> </a:t>
            </a:r>
            <a:r>
              <a:rPr lang="en-US" i="0" dirty="0" err="1"/>
              <a:t>során</a:t>
            </a:r>
            <a:r>
              <a:rPr lang="en-US" i="0" dirty="0"/>
              <a:t> </a:t>
            </a:r>
            <a:r>
              <a:rPr lang="en-US" i="0" dirty="0" err="1"/>
              <a:t>minden</a:t>
            </a:r>
            <a:r>
              <a:rPr lang="en-US" i="0" dirty="0"/>
              <a:t> </a:t>
            </a:r>
            <a:r>
              <a:rPr lang="en-US" i="0" dirty="0" err="1"/>
              <a:t>pixelt</a:t>
            </a:r>
            <a:r>
              <a:rPr lang="en-US" i="0" dirty="0"/>
              <a:t> 1.0 </a:t>
            </a:r>
            <a:r>
              <a:rPr lang="en-US" i="0" dirty="0" err="1"/>
              <a:t>értékre</a:t>
            </a:r>
            <a:r>
              <a:rPr lang="en-US" i="0" dirty="0"/>
              <a:t> </a:t>
            </a:r>
            <a:r>
              <a:rPr lang="en-US" i="0" dirty="0" err="1"/>
              <a:t>állítunk</a:t>
            </a:r>
            <a:r>
              <a:rPr lang="en-US" i="0" dirty="0"/>
              <a:t>, </a:t>
            </a:r>
            <a:r>
              <a:rPr lang="en-US" i="0" dirty="0" err="1"/>
              <a:t>ennek</a:t>
            </a:r>
            <a:r>
              <a:rPr lang="en-US" i="0" dirty="0"/>
              <a:t> </a:t>
            </a:r>
            <a:r>
              <a:rPr lang="en-US" i="0" dirty="0" err="1"/>
              <a:t>az</a:t>
            </a:r>
            <a:r>
              <a:rPr lang="en-US" i="0" dirty="0"/>
              <a:t> </a:t>
            </a:r>
            <a:r>
              <a:rPr lang="en-US" i="0" dirty="0" err="1"/>
              <a:t>az</a:t>
            </a:r>
            <a:r>
              <a:rPr lang="en-US" i="0" dirty="0"/>
              <a:t> </a:t>
            </a:r>
            <a:r>
              <a:rPr lang="en-US" i="0" dirty="0" err="1"/>
              <a:t>oka</a:t>
            </a:r>
            <a:r>
              <a:rPr lang="en-US" i="0" dirty="0"/>
              <a:t>, </a:t>
            </a:r>
            <a:r>
              <a:rPr lang="en-US" i="0" dirty="0" err="1"/>
              <a:t>hogy</a:t>
            </a:r>
            <a:r>
              <a:rPr lang="en-US" i="0" dirty="0"/>
              <a:t> a depth </a:t>
            </a:r>
            <a:r>
              <a:rPr lang="en-US" i="0" dirty="0" err="1"/>
              <a:t>tesztünk</a:t>
            </a:r>
            <a:r>
              <a:rPr lang="en-US" i="0" dirty="0"/>
              <a:t> a “</a:t>
            </a:r>
            <a:r>
              <a:rPr lang="en-US" i="0" dirty="0" err="1"/>
              <a:t>kisebb</a:t>
            </a:r>
            <a:r>
              <a:rPr lang="en-US" i="0" dirty="0"/>
              <a:t>” </a:t>
            </a:r>
            <a:r>
              <a:rPr lang="en-US" i="0" dirty="0" err="1"/>
              <a:t>relációt</a:t>
            </a:r>
            <a:r>
              <a:rPr lang="en-US" i="0" dirty="0"/>
              <a:t> </a:t>
            </a:r>
            <a:r>
              <a:rPr lang="en-US" i="0" dirty="0" err="1"/>
              <a:t>fogja</a:t>
            </a:r>
            <a:r>
              <a:rPr lang="en-US" i="0" dirty="0"/>
              <a:t> </a:t>
            </a:r>
            <a:r>
              <a:rPr lang="en-US" i="0" dirty="0" err="1"/>
              <a:t>használni</a:t>
            </a:r>
            <a:r>
              <a:rPr lang="en-US" i="0" dirty="0"/>
              <a:t>, NDC-ben (</a:t>
            </a:r>
            <a:r>
              <a:rPr lang="en-US" i="0" dirty="0" err="1"/>
              <a:t>normalizált</a:t>
            </a:r>
            <a:r>
              <a:rPr lang="en-US" i="0" dirty="0"/>
              <a:t> </a:t>
            </a:r>
            <a:r>
              <a:rPr lang="en-US" i="0" dirty="0" err="1"/>
              <a:t>eszköz</a:t>
            </a:r>
            <a:r>
              <a:rPr lang="en-US" i="0" dirty="0"/>
              <a:t> </a:t>
            </a:r>
            <a:r>
              <a:rPr lang="en-US" i="0" dirty="0" err="1"/>
              <a:t>koordináta</a:t>
            </a:r>
            <a:r>
              <a:rPr lang="en-US" i="0" dirty="0"/>
              <a:t>) a Z </a:t>
            </a:r>
            <a:r>
              <a:rPr lang="en-US" i="0" dirty="0" err="1"/>
              <a:t>koordináta</a:t>
            </a:r>
            <a:r>
              <a:rPr lang="en-US" i="0" dirty="0"/>
              <a:t> </a:t>
            </a:r>
            <a:r>
              <a:rPr lang="en-US" i="0" dirty="0" err="1"/>
              <a:t>esetében</a:t>
            </a:r>
            <a:r>
              <a:rPr lang="en-US" i="0" dirty="0"/>
              <a:t> 0 </a:t>
            </a:r>
            <a:r>
              <a:rPr lang="en-US" i="0" dirty="0" err="1"/>
              <a:t>az</a:t>
            </a:r>
            <a:r>
              <a:rPr lang="en-US" i="0" dirty="0"/>
              <a:t> </a:t>
            </a:r>
            <a:r>
              <a:rPr lang="en-US" i="0" dirty="0" err="1"/>
              <a:t>lesz</a:t>
            </a:r>
            <a:r>
              <a:rPr lang="en-US" i="0" dirty="0"/>
              <a:t> a </a:t>
            </a:r>
            <a:r>
              <a:rPr lang="en-US" i="0" dirty="0" err="1"/>
              <a:t>legközelebb</a:t>
            </a:r>
            <a:r>
              <a:rPr lang="en-US" i="0" dirty="0"/>
              <a:t> a </a:t>
            </a:r>
            <a:r>
              <a:rPr lang="en-US" i="0" dirty="0" err="1"/>
              <a:t>szemhez</a:t>
            </a:r>
            <a:r>
              <a:rPr lang="en-US" i="0" dirty="0"/>
              <a:t>, 1 </a:t>
            </a:r>
            <a:r>
              <a:rPr lang="en-US" i="0" dirty="0" err="1"/>
              <a:t>pedig</a:t>
            </a:r>
            <a:r>
              <a:rPr lang="en-US" i="0" dirty="0"/>
              <a:t> a </a:t>
            </a:r>
            <a:r>
              <a:rPr lang="en-US" i="0" dirty="0" err="1"/>
              <a:t>legtávolabb</a:t>
            </a:r>
            <a:r>
              <a:rPr lang="en-US" i="0" dirty="0"/>
              <a:t>. </a:t>
            </a:r>
            <a:r>
              <a:rPr lang="en-US" i="0" dirty="0" err="1"/>
              <a:t>Tehát</a:t>
            </a:r>
            <a:r>
              <a:rPr lang="en-US" i="0" dirty="0"/>
              <a:t> ha 0-ra </a:t>
            </a:r>
            <a:r>
              <a:rPr lang="en-US" i="0" dirty="0" err="1"/>
              <a:t>törölnénk</a:t>
            </a:r>
            <a:r>
              <a:rPr lang="en-US" i="0" dirty="0"/>
              <a:t> a depth </a:t>
            </a:r>
            <a:r>
              <a:rPr lang="en-US" i="0" dirty="0" err="1"/>
              <a:t>buffert</a:t>
            </a:r>
            <a:r>
              <a:rPr lang="en-US" i="0" dirty="0"/>
              <a:t> </a:t>
            </a:r>
            <a:r>
              <a:rPr lang="en-US" i="0" dirty="0" err="1"/>
              <a:t>akkor</a:t>
            </a:r>
            <a:r>
              <a:rPr lang="en-US" i="0" dirty="0"/>
              <a:t> </a:t>
            </a:r>
            <a:r>
              <a:rPr lang="en-US" i="0" dirty="0" err="1"/>
              <a:t>semmi</a:t>
            </a:r>
            <a:r>
              <a:rPr lang="en-US" i="0" dirty="0"/>
              <a:t> se </a:t>
            </a:r>
            <a:r>
              <a:rPr lang="en-US" i="0" dirty="0" err="1"/>
              <a:t>látszódna</a:t>
            </a:r>
            <a:r>
              <a:rPr lang="en-US" i="0" dirty="0"/>
              <a:t>.</a:t>
            </a:r>
          </a:p>
          <a:p>
            <a:endParaRPr lang="en-US" i="0" dirty="0"/>
          </a:p>
          <a:p>
            <a:endParaRPr lang="en-US" i="0"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15</a:t>
            </a:fld>
            <a:endParaRPr lang="en-US"/>
          </a:p>
        </p:txBody>
      </p:sp>
    </p:spTree>
    <p:extLst>
      <p:ext uri="{BB962C8B-B14F-4D97-AF65-F5344CB8AC3E}">
        <p14:creationId xmlns:p14="http://schemas.microsoft.com/office/powerpoint/2010/main" val="3696319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err="1"/>
              <a:t>Hasonlóan</a:t>
            </a:r>
            <a:r>
              <a:rPr lang="en-US" i="0" dirty="0"/>
              <a:t> </a:t>
            </a:r>
            <a:r>
              <a:rPr lang="en-US" i="0" dirty="0" err="1"/>
              <a:t>itt</a:t>
            </a:r>
            <a:r>
              <a:rPr lang="en-US" i="0" dirty="0"/>
              <a:t> is a </a:t>
            </a:r>
            <a:r>
              <a:rPr lang="hu-HU" i="0" dirty="0"/>
              <a:t>feketével</a:t>
            </a:r>
            <a:r>
              <a:rPr lang="hu-HU" i="0" baseline="0" dirty="0"/>
              <a:t> </a:t>
            </a:r>
            <a:r>
              <a:rPr lang="en-US" i="0" dirty="0" err="1"/>
              <a:t>szedett</a:t>
            </a:r>
            <a:r>
              <a:rPr lang="en-US" i="0" dirty="0"/>
              <a:t> </a:t>
            </a:r>
            <a:r>
              <a:rPr lang="en-US" i="0" dirty="0" err="1"/>
              <a:t>kód</a:t>
            </a:r>
            <a:r>
              <a:rPr lang="en-US" i="0" dirty="0"/>
              <a:t> </a:t>
            </a:r>
            <a:r>
              <a:rPr lang="en-US" i="0" dirty="0" err="1"/>
              <a:t>az</a:t>
            </a:r>
            <a:r>
              <a:rPr lang="en-US" i="0" dirty="0"/>
              <a:t> </a:t>
            </a:r>
            <a:r>
              <a:rPr lang="en-US" i="0" dirty="0" err="1"/>
              <a:t>új</a:t>
            </a:r>
            <a:r>
              <a:rPr lang="en-US" i="0" dirty="0"/>
              <a:t> </a:t>
            </a:r>
            <a:r>
              <a:rPr lang="en-US" i="0" dirty="0" err="1"/>
              <a:t>kód</a:t>
            </a:r>
            <a:r>
              <a:rPr lang="en-US" i="0" dirty="0"/>
              <a:t>. A CD3DX12_DEPTH_STENCIL_DESC </a:t>
            </a:r>
            <a:r>
              <a:rPr lang="en-US" i="0" dirty="0" err="1"/>
              <a:t>alapértelmezett</a:t>
            </a:r>
            <a:r>
              <a:rPr lang="en-US" i="0" dirty="0"/>
              <a:t> </a:t>
            </a:r>
            <a:r>
              <a:rPr lang="en-US" i="0" dirty="0" err="1"/>
              <a:t>verziójában</a:t>
            </a:r>
            <a:r>
              <a:rPr lang="en-US" i="0" dirty="0"/>
              <a:t> be </a:t>
            </a:r>
            <a:r>
              <a:rPr lang="en-US" i="0" dirty="0" err="1"/>
              <a:t>lesz</a:t>
            </a:r>
            <a:r>
              <a:rPr lang="en-US" i="0" dirty="0"/>
              <a:t> </a:t>
            </a:r>
            <a:r>
              <a:rPr lang="en-US" i="0" dirty="0" err="1"/>
              <a:t>kapcsolva</a:t>
            </a:r>
            <a:r>
              <a:rPr lang="en-US" i="0" dirty="0"/>
              <a:t> a depth stencil, </a:t>
            </a:r>
            <a:r>
              <a:rPr lang="en-US" i="0" dirty="0" err="1"/>
              <a:t>így</a:t>
            </a:r>
            <a:r>
              <a:rPr lang="en-US" i="0" dirty="0"/>
              <a:t> </a:t>
            </a:r>
            <a:r>
              <a:rPr lang="en-US" i="0" dirty="0" err="1"/>
              <a:t>nekünk</a:t>
            </a:r>
            <a:r>
              <a:rPr lang="en-US" i="0" dirty="0"/>
              <a:t> </a:t>
            </a:r>
            <a:r>
              <a:rPr lang="en-US" i="0" dirty="0" err="1"/>
              <a:t>ez</a:t>
            </a:r>
            <a:r>
              <a:rPr lang="en-US" i="0" dirty="0"/>
              <a:t> </a:t>
            </a:r>
            <a:r>
              <a:rPr lang="en-US" i="0" dirty="0" err="1"/>
              <a:t>megfelelő</a:t>
            </a:r>
            <a:r>
              <a:rPr lang="en-US" i="0" dirty="0"/>
              <a:t> </a:t>
            </a:r>
            <a:r>
              <a:rPr lang="en-US" i="0" dirty="0" err="1"/>
              <a:t>lesz</a:t>
            </a:r>
            <a:r>
              <a:rPr lang="en-US" i="0" dirty="0"/>
              <a:t>.</a:t>
            </a:r>
          </a:p>
          <a:p>
            <a:br>
              <a:rPr lang="en-US" i="0" dirty="0"/>
            </a:br>
            <a:r>
              <a:rPr lang="en-US" i="0" dirty="0" err="1"/>
              <a:t>Ezen</a:t>
            </a:r>
            <a:r>
              <a:rPr lang="en-US" i="0" dirty="0"/>
              <a:t> </a:t>
            </a:r>
            <a:r>
              <a:rPr lang="en-US" i="0" dirty="0" err="1"/>
              <a:t>túl</a:t>
            </a:r>
            <a:r>
              <a:rPr lang="en-US" i="0" dirty="0"/>
              <a:t> </a:t>
            </a:r>
            <a:r>
              <a:rPr lang="en-US" i="0" dirty="0" err="1"/>
              <a:t>már</a:t>
            </a:r>
            <a:r>
              <a:rPr lang="en-US" i="0" dirty="0"/>
              <a:t> </a:t>
            </a:r>
            <a:r>
              <a:rPr lang="en-US" i="0" dirty="0" err="1"/>
              <a:t>csak</a:t>
            </a:r>
            <a:r>
              <a:rPr lang="en-US" i="0" dirty="0"/>
              <a:t> a </a:t>
            </a:r>
            <a:r>
              <a:rPr lang="en-US" i="0" dirty="0" err="1"/>
              <a:t>DepthStencilView</a:t>
            </a:r>
            <a:r>
              <a:rPr lang="en-US" i="0" dirty="0"/>
              <a:t> </a:t>
            </a:r>
            <a:r>
              <a:rPr lang="en-US" i="0" dirty="0" err="1"/>
              <a:t>formátumát</a:t>
            </a:r>
            <a:r>
              <a:rPr lang="en-US" i="0" dirty="0"/>
              <a:t> </a:t>
            </a:r>
            <a:r>
              <a:rPr lang="en-US" i="0" dirty="0" err="1"/>
              <a:t>kell</a:t>
            </a:r>
            <a:r>
              <a:rPr lang="en-US" i="0" dirty="0"/>
              <a:t> </a:t>
            </a:r>
            <a:r>
              <a:rPr lang="en-US" i="0" dirty="0" err="1"/>
              <a:t>beállítani</a:t>
            </a:r>
            <a:r>
              <a:rPr lang="en-US" i="0" dirty="0"/>
              <a:t>, </a:t>
            </a:r>
            <a:r>
              <a:rPr lang="en-US" i="0" dirty="0" err="1"/>
              <a:t>amelyet</a:t>
            </a:r>
            <a:r>
              <a:rPr lang="en-US" i="0" dirty="0"/>
              <a:t> most </a:t>
            </a:r>
            <a:r>
              <a:rPr lang="en-US" i="0" dirty="0" err="1"/>
              <a:t>hardcodeolva</a:t>
            </a:r>
            <a:r>
              <a:rPr lang="en-US" i="0" dirty="0"/>
              <a:t> </a:t>
            </a:r>
            <a:r>
              <a:rPr lang="en-US" i="0" dirty="0" err="1"/>
              <a:t>megadunk</a:t>
            </a:r>
            <a:r>
              <a:rPr lang="en-US" i="0" dirty="0"/>
              <a:t> D32_FLOAT-nak. </a:t>
            </a:r>
            <a:r>
              <a:rPr lang="en-US" i="0" dirty="0" err="1"/>
              <a:t>Szebb</a:t>
            </a:r>
            <a:r>
              <a:rPr lang="en-US" i="0" dirty="0"/>
              <a:t> </a:t>
            </a:r>
            <a:r>
              <a:rPr lang="en-US" i="0" dirty="0" err="1"/>
              <a:t>lenne</a:t>
            </a:r>
            <a:r>
              <a:rPr lang="en-US" i="0" dirty="0"/>
              <a:t> ha </a:t>
            </a:r>
            <a:r>
              <a:rPr lang="en-US" i="0" dirty="0" err="1"/>
              <a:t>egy</a:t>
            </a:r>
            <a:r>
              <a:rPr lang="en-US" i="0" dirty="0"/>
              <a:t> </a:t>
            </a:r>
            <a:r>
              <a:rPr lang="en-US" i="0" dirty="0" err="1"/>
              <a:t>helyen</a:t>
            </a:r>
            <a:r>
              <a:rPr lang="en-US" i="0" dirty="0"/>
              <a:t> </a:t>
            </a:r>
            <a:r>
              <a:rPr lang="en-US" i="0" dirty="0" err="1"/>
              <a:t>elegendő</a:t>
            </a:r>
            <a:r>
              <a:rPr lang="en-US" i="0" dirty="0"/>
              <a:t> </a:t>
            </a:r>
            <a:r>
              <a:rPr lang="en-US" i="0" dirty="0" err="1"/>
              <a:t>lenne</a:t>
            </a:r>
            <a:r>
              <a:rPr lang="en-US" i="0" dirty="0"/>
              <a:t> </a:t>
            </a:r>
            <a:r>
              <a:rPr lang="en-US" i="0" dirty="0" err="1"/>
              <a:t>átírni</a:t>
            </a:r>
            <a:r>
              <a:rPr lang="en-US" i="0" dirty="0"/>
              <a:t> a </a:t>
            </a:r>
            <a:r>
              <a:rPr lang="en-US" i="0" dirty="0" err="1"/>
              <a:t>DepthStencil</a:t>
            </a:r>
            <a:r>
              <a:rPr lang="en-US" i="0" dirty="0"/>
              <a:t> </a:t>
            </a:r>
            <a:r>
              <a:rPr lang="en-US" i="0" dirty="0" err="1"/>
              <a:t>formátumát</a:t>
            </a:r>
            <a:r>
              <a:rPr lang="en-US" i="0" dirty="0"/>
              <a:t> de most </a:t>
            </a:r>
            <a:r>
              <a:rPr lang="en-US" i="0" dirty="0" err="1"/>
              <a:t>jó</a:t>
            </a:r>
            <a:r>
              <a:rPr lang="en-US" i="0" dirty="0"/>
              <a:t> </a:t>
            </a:r>
            <a:r>
              <a:rPr lang="en-US" i="0" dirty="0" err="1"/>
              <a:t>lesz</a:t>
            </a:r>
            <a:r>
              <a:rPr lang="en-US" i="0" dirty="0"/>
              <a:t> </a:t>
            </a:r>
            <a:r>
              <a:rPr lang="en-US" i="0" dirty="0" err="1"/>
              <a:t>így</a:t>
            </a:r>
            <a:r>
              <a:rPr lang="en-US" i="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16</a:t>
            </a:fld>
            <a:endParaRPr lang="en-US"/>
          </a:p>
        </p:txBody>
      </p:sp>
    </p:spTree>
    <p:extLst>
      <p:ext uri="{BB962C8B-B14F-4D97-AF65-F5344CB8AC3E}">
        <p14:creationId xmlns:p14="http://schemas.microsoft.com/office/powerpoint/2010/main" val="4095320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err="1"/>
              <a:t>Sikerült</a:t>
            </a:r>
            <a:r>
              <a:rPr lang="en-US" dirty="0"/>
              <a:t> </a:t>
            </a:r>
            <a:r>
              <a:rPr lang="en-US" dirty="0" err="1"/>
              <a:t>megjavítanunk</a:t>
            </a:r>
            <a:r>
              <a:rPr lang="en-US" dirty="0"/>
              <a:t> a </a:t>
            </a:r>
            <a:r>
              <a:rPr lang="en-US" dirty="0" err="1"/>
              <a:t>zsiráfot</a:t>
            </a:r>
            <a:r>
              <a:rPr lang="en-US" dirty="0"/>
              <a:t>.</a:t>
            </a:r>
          </a:p>
          <a:p>
            <a:pPr marL="0" indent="0">
              <a:buNone/>
            </a:pPr>
            <a:endParaRPr lang="en-US" dirty="0"/>
          </a:p>
          <a:p>
            <a:pPr marL="0" indent="0">
              <a:buNone/>
            </a:pPr>
            <a:r>
              <a:rPr lang="en-US" b="1" dirty="0"/>
              <a:t>**FIGYELEM**: </a:t>
            </a:r>
            <a:r>
              <a:rPr lang="en-US" dirty="0"/>
              <a:t>Ha </a:t>
            </a:r>
            <a:r>
              <a:rPr lang="en-US" dirty="0" err="1"/>
              <a:t>neked</a:t>
            </a:r>
            <a:r>
              <a:rPr lang="en-US" dirty="0"/>
              <a:t> </a:t>
            </a:r>
            <a:r>
              <a:rPr lang="en-US" dirty="0" err="1"/>
              <a:t>esetleg</a:t>
            </a:r>
            <a:r>
              <a:rPr lang="en-US" dirty="0"/>
              <a:t> </a:t>
            </a:r>
            <a:r>
              <a:rPr lang="en-US" dirty="0" err="1"/>
              <a:t>nem</a:t>
            </a:r>
            <a:r>
              <a:rPr lang="en-US" dirty="0"/>
              <a:t> </a:t>
            </a:r>
            <a:r>
              <a:rPr lang="en-US" dirty="0" err="1"/>
              <a:t>működne</a:t>
            </a:r>
            <a:r>
              <a:rPr lang="en-US" dirty="0"/>
              <a:t>: </a:t>
            </a:r>
            <a:r>
              <a:rPr lang="en-US" dirty="0" err="1"/>
              <a:t>lehet</a:t>
            </a:r>
            <a:r>
              <a:rPr lang="en-US" dirty="0"/>
              <a:t>, </a:t>
            </a:r>
            <a:r>
              <a:rPr lang="en-US" dirty="0" err="1"/>
              <a:t>hogy</a:t>
            </a:r>
            <a:r>
              <a:rPr lang="en-US" dirty="0"/>
              <a:t> </a:t>
            </a:r>
            <a:r>
              <a:rPr lang="en-US" dirty="0" err="1"/>
              <a:t>az</a:t>
            </a:r>
            <a:r>
              <a:rPr lang="en-US" dirty="0"/>
              <a:t> Egg </a:t>
            </a:r>
            <a:r>
              <a:rPr lang="en-US" dirty="0" err="1"/>
              <a:t>projektet</a:t>
            </a:r>
            <a:r>
              <a:rPr lang="en-US" dirty="0"/>
              <a:t> </a:t>
            </a:r>
            <a:r>
              <a:rPr lang="en-US" dirty="0" err="1"/>
              <a:t>nem</a:t>
            </a:r>
            <a:r>
              <a:rPr lang="en-US" dirty="0"/>
              <a:t> </a:t>
            </a:r>
            <a:r>
              <a:rPr lang="en-US" dirty="0" err="1"/>
              <a:t>másoltad</a:t>
            </a:r>
            <a:r>
              <a:rPr lang="en-US" dirty="0"/>
              <a:t> </a:t>
            </a:r>
            <a:r>
              <a:rPr lang="en-US" dirty="0" err="1"/>
              <a:t>át</a:t>
            </a:r>
            <a:r>
              <a:rPr lang="en-US" dirty="0"/>
              <a:t> </a:t>
            </a:r>
            <a:r>
              <a:rPr lang="en-US" dirty="0" err="1"/>
              <a:t>rendesen</a:t>
            </a:r>
            <a:r>
              <a:rPr lang="en-US" dirty="0"/>
              <a:t>, </a:t>
            </a:r>
            <a:r>
              <a:rPr lang="en-US" dirty="0" err="1"/>
              <a:t>ez</a:t>
            </a:r>
            <a:r>
              <a:rPr lang="en-US" dirty="0"/>
              <a:t> </a:t>
            </a:r>
            <a:r>
              <a:rPr lang="en-US" dirty="0" err="1"/>
              <a:t>nem</a:t>
            </a:r>
            <a:r>
              <a:rPr lang="en-US" dirty="0"/>
              <a:t> </a:t>
            </a:r>
            <a:r>
              <a:rPr lang="en-US" dirty="0" err="1"/>
              <a:t>feltétlenül</a:t>
            </a:r>
            <a:r>
              <a:rPr lang="en-US" dirty="0"/>
              <a:t> </a:t>
            </a:r>
            <a:r>
              <a:rPr lang="en-US" dirty="0" err="1"/>
              <a:t>probléma</a:t>
            </a:r>
            <a:r>
              <a:rPr lang="en-US" dirty="0"/>
              <a:t>, </a:t>
            </a:r>
            <a:r>
              <a:rPr lang="en-US" dirty="0" err="1"/>
              <a:t>azonban</a:t>
            </a:r>
            <a:r>
              <a:rPr lang="en-US" dirty="0"/>
              <a:t> </a:t>
            </a:r>
            <a:r>
              <a:rPr lang="en-US" dirty="0" err="1"/>
              <a:t>győződj</a:t>
            </a:r>
            <a:r>
              <a:rPr lang="en-US" dirty="0"/>
              <a:t> meg </a:t>
            </a:r>
            <a:r>
              <a:rPr lang="en-US" dirty="0" err="1"/>
              <a:t>arról</a:t>
            </a:r>
            <a:r>
              <a:rPr lang="en-US" dirty="0"/>
              <a:t>, </a:t>
            </a:r>
            <a:r>
              <a:rPr lang="en-US" dirty="0" err="1"/>
              <a:t>hogy</a:t>
            </a:r>
            <a:r>
              <a:rPr lang="en-US" dirty="0"/>
              <a:t> </a:t>
            </a:r>
            <a:r>
              <a:rPr lang="en-US" dirty="0" err="1"/>
              <a:t>az</a:t>
            </a:r>
            <a:r>
              <a:rPr lang="en-US" dirty="0"/>
              <a:t> </a:t>
            </a:r>
            <a:r>
              <a:rPr lang="en-US" dirty="0" err="1"/>
              <a:t>SimpleApp</a:t>
            </a:r>
            <a:r>
              <a:rPr lang="en-US" dirty="0"/>
              <a:t>::</a:t>
            </a:r>
            <a:r>
              <a:rPr lang="en-US" dirty="0" err="1"/>
              <a:t>CreateSwapChainResources</a:t>
            </a:r>
            <a:r>
              <a:rPr lang="en-US" dirty="0"/>
              <a:t> </a:t>
            </a:r>
            <a:r>
              <a:rPr lang="en-US" dirty="0" err="1"/>
              <a:t>függvényben</a:t>
            </a:r>
            <a:r>
              <a:rPr lang="en-US" dirty="0"/>
              <a:t> </a:t>
            </a:r>
            <a:r>
              <a:rPr lang="en-US" dirty="0" err="1"/>
              <a:t>beállítod</a:t>
            </a:r>
            <a:r>
              <a:rPr lang="en-US" dirty="0"/>
              <a:t> </a:t>
            </a:r>
            <a:r>
              <a:rPr lang="en-US" dirty="0" err="1"/>
              <a:t>ezt</a:t>
            </a:r>
            <a:r>
              <a:rPr lang="en-US" dirty="0"/>
              <a:t> a </a:t>
            </a:r>
            <a:r>
              <a:rPr lang="en-US" dirty="0" err="1"/>
              <a:t>két</a:t>
            </a:r>
            <a:r>
              <a:rPr lang="en-US" dirty="0"/>
              <a:t> sort:</a:t>
            </a:r>
            <a:endParaRPr lang="hu-HU" sz="1200" kern="1200" dirty="0">
              <a:solidFill>
                <a:schemeClr val="tx1"/>
              </a:solidFill>
              <a:latin typeface="+mn-lt"/>
              <a:ea typeface="+mn-ea"/>
              <a:cs typeface="+mn-cs"/>
            </a:endParaRPr>
          </a:p>
          <a:p>
            <a:r>
              <a:rPr lang="hu-HU" sz="1200" kern="1200" dirty="0" err="1">
                <a:solidFill>
                  <a:schemeClr val="tx1"/>
                </a:solidFill>
                <a:latin typeface="+mn-lt"/>
                <a:ea typeface="+mn-ea"/>
                <a:cs typeface="+mn-cs"/>
              </a:rPr>
              <a:t>viewPort.MinDepth</a:t>
            </a:r>
            <a:r>
              <a:rPr lang="hu-HU" sz="1200" kern="1200" dirty="0">
                <a:solidFill>
                  <a:schemeClr val="tx1"/>
                </a:solidFill>
                <a:latin typeface="+mn-lt"/>
                <a:ea typeface="+mn-ea"/>
                <a:cs typeface="+mn-cs"/>
              </a:rPr>
              <a:t> = 0.0f;</a:t>
            </a:r>
          </a:p>
          <a:p>
            <a:r>
              <a:rPr lang="hu-HU" sz="1200" kern="1200" dirty="0" err="1">
                <a:solidFill>
                  <a:schemeClr val="tx1"/>
                </a:solidFill>
                <a:latin typeface="+mn-lt"/>
                <a:ea typeface="+mn-ea"/>
                <a:cs typeface="+mn-cs"/>
              </a:rPr>
              <a:t>viewPort.MaxDepth</a:t>
            </a:r>
            <a:r>
              <a:rPr lang="hu-HU" sz="1200" kern="1200" dirty="0">
                <a:solidFill>
                  <a:schemeClr val="tx1"/>
                </a:solidFill>
                <a:latin typeface="+mn-lt"/>
                <a:ea typeface="+mn-ea"/>
                <a:cs typeface="+mn-cs"/>
              </a:rPr>
              <a:t> = 1.0f;</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Ha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nincs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alapértelmezett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maxDepth</a:t>
            </a:r>
            <a:r>
              <a:rPr lang="en-US" sz="1200" kern="1200" dirty="0">
                <a:solidFill>
                  <a:schemeClr val="tx1"/>
                </a:solidFill>
                <a:latin typeface="+mn-lt"/>
                <a:ea typeface="+mn-ea"/>
                <a:cs typeface="+mn-cs"/>
              </a:rPr>
              <a:t> 0 </a:t>
            </a:r>
            <a:r>
              <a:rPr lang="en-US" sz="1200" kern="1200" dirty="0" err="1">
                <a:solidFill>
                  <a:schemeClr val="tx1"/>
                </a:solidFill>
                <a:latin typeface="+mn-lt"/>
                <a:ea typeface="+mn-ea"/>
                <a:cs typeface="+mn-cs"/>
              </a:rPr>
              <a:t>lesz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tehát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nem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lesz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mélysége</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képnek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elég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furcsa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bugokat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produkál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ezen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soroknak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hiánya</a:t>
            </a:r>
            <a:r>
              <a:rPr lang="en-US" sz="1200" kern="1200" dirty="0">
                <a:solidFill>
                  <a:schemeClr val="tx1"/>
                </a:solidFill>
                <a:latin typeface="+mn-lt"/>
                <a:ea typeface="+mn-ea"/>
                <a:cs typeface="+mn-cs"/>
              </a:rPr>
              <a:t>.</a:t>
            </a: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17</a:t>
            </a:fld>
            <a:endParaRPr lang="en-US"/>
          </a:p>
        </p:txBody>
      </p:sp>
    </p:spTree>
    <p:extLst>
      <p:ext uri="{BB962C8B-B14F-4D97-AF65-F5344CB8AC3E}">
        <p14:creationId xmlns:p14="http://schemas.microsoft.com/office/powerpoint/2010/main" val="1038713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(4) </a:t>
            </a:r>
            <a:r>
              <a:rPr lang="en-US" dirty="0" err="1"/>
              <a:t>Feladatnál</a:t>
            </a:r>
            <a:r>
              <a:rPr lang="en-US" dirty="0"/>
              <a:t> </a:t>
            </a:r>
            <a:r>
              <a:rPr lang="en-US" dirty="0" err="1"/>
              <a:t>azért</a:t>
            </a:r>
            <a:r>
              <a:rPr lang="en-US" dirty="0"/>
              <a:t> </a:t>
            </a:r>
            <a:r>
              <a:rPr lang="en-US" dirty="0" err="1"/>
              <a:t>diffúz</a:t>
            </a:r>
            <a:r>
              <a:rPr lang="en-US" dirty="0"/>
              <a:t> per-pixel, </a:t>
            </a:r>
            <a:r>
              <a:rPr lang="en-US" dirty="0" err="1"/>
              <a:t>mert</a:t>
            </a:r>
            <a:r>
              <a:rPr lang="en-US" dirty="0"/>
              <a:t> </a:t>
            </a:r>
            <a:r>
              <a:rPr lang="en-US" dirty="0" err="1"/>
              <a:t>elég</a:t>
            </a:r>
            <a:r>
              <a:rPr lang="en-US" dirty="0"/>
              <a:t> </a:t>
            </a:r>
            <a:r>
              <a:rPr lang="en-US" dirty="0" err="1"/>
              <a:t>csak</a:t>
            </a:r>
            <a:r>
              <a:rPr lang="en-US" dirty="0"/>
              <a:t> a </a:t>
            </a:r>
            <a:r>
              <a:rPr lang="en-US" dirty="0" err="1"/>
              <a:t>diffúz</a:t>
            </a:r>
            <a:r>
              <a:rPr lang="en-US" dirty="0"/>
              <a:t> </a:t>
            </a:r>
            <a:r>
              <a:rPr lang="en-US" dirty="0" err="1"/>
              <a:t>tagot</a:t>
            </a:r>
            <a:r>
              <a:rPr lang="en-US" dirty="0"/>
              <a:t> </a:t>
            </a:r>
            <a:r>
              <a:rPr lang="en-US" dirty="0" err="1"/>
              <a:t>kiszámolni</a:t>
            </a:r>
            <a:r>
              <a:rPr lang="en-US" dirty="0"/>
              <a:t>, </a:t>
            </a:r>
            <a:r>
              <a:rPr lang="en-US" dirty="0" err="1"/>
              <a:t>természetesen</a:t>
            </a:r>
            <a:r>
              <a:rPr lang="en-US" dirty="0"/>
              <a:t> ha </a:t>
            </a:r>
            <a:r>
              <a:rPr lang="en-US" dirty="0" err="1"/>
              <a:t>ezekben</a:t>
            </a:r>
            <a:r>
              <a:rPr lang="en-US" dirty="0"/>
              <a:t> </a:t>
            </a:r>
            <a:r>
              <a:rPr lang="en-US" dirty="0" err="1"/>
              <a:t>magabiztos</a:t>
            </a:r>
            <a:r>
              <a:rPr lang="en-US" dirty="0"/>
              <a:t> </a:t>
            </a:r>
            <a:r>
              <a:rPr lang="en-US" dirty="0" err="1"/>
              <a:t>vagy</a:t>
            </a:r>
            <a:r>
              <a:rPr lang="en-US" dirty="0"/>
              <a:t> </a:t>
            </a:r>
            <a:r>
              <a:rPr lang="en-US" dirty="0" err="1"/>
              <a:t>akkor</a:t>
            </a:r>
            <a:r>
              <a:rPr lang="en-US" dirty="0"/>
              <a:t> </a:t>
            </a:r>
            <a:r>
              <a:rPr lang="en-US" dirty="0" err="1"/>
              <a:t>csinálhatsz</a:t>
            </a:r>
            <a:r>
              <a:rPr lang="en-US" dirty="0"/>
              <a:t> </a:t>
            </a:r>
            <a:r>
              <a:rPr lang="en-US" dirty="0" err="1"/>
              <a:t>spekuláris</a:t>
            </a:r>
            <a:r>
              <a:rPr lang="en-US" dirty="0"/>
              <a:t> </a:t>
            </a:r>
            <a:r>
              <a:rPr lang="en-US" dirty="0" err="1"/>
              <a:t>tagot</a:t>
            </a:r>
            <a:r>
              <a:rPr lang="en-US" dirty="0"/>
              <a:t> is, </a:t>
            </a:r>
            <a:r>
              <a:rPr lang="en-US" dirty="0" err="1"/>
              <a:t>viszont</a:t>
            </a:r>
            <a:r>
              <a:rPr lang="en-US" dirty="0"/>
              <a:t> a </a:t>
            </a:r>
            <a:r>
              <a:rPr lang="en-US" dirty="0" err="1"/>
              <a:t>fényirányt</a:t>
            </a:r>
            <a:r>
              <a:rPr lang="en-US" dirty="0"/>
              <a:t> </a:t>
            </a:r>
            <a:r>
              <a:rPr lang="en-US" dirty="0" err="1"/>
              <a:t>próbáld</a:t>
            </a:r>
            <a:r>
              <a:rPr lang="en-US" dirty="0"/>
              <a:t> meg </a:t>
            </a:r>
            <a:r>
              <a:rPr lang="en-US" dirty="0" err="1"/>
              <a:t>egyszer</a:t>
            </a:r>
            <a:r>
              <a:rPr lang="en-US" dirty="0"/>
              <a:t> </a:t>
            </a:r>
            <a:r>
              <a:rPr lang="en-US" dirty="0" err="1"/>
              <a:t>feltölteni</a:t>
            </a:r>
            <a:r>
              <a:rPr lang="en-US" dirty="0"/>
              <a:t> a GPU-ra </a:t>
            </a:r>
            <a:r>
              <a:rPr lang="en-US" dirty="0" err="1"/>
              <a:t>framenként</a:t>
            </a:r>
            <a:r>
              <a:rPr lang="en-US" dirty="0"/>
              <a:t>, </a:t>
            </a:r>
            <a:r>
              <a:rPr lang="en-US" dirty="0" err="1"/>
              <a:t>tehát</a:t>
            </a:r>
            <a:r>
              <a:rPr lang="en-US" dirty="0"/>
              <a:t> </a:t>
            </a:r>
            <a:r>
              <a:rPr lang="en-US" dirty="0" err="1"/>
              <a:t>egy</a:t>
            </a:r>
            <a:r>
              <a:rPr lang="en-US" dirty="0"/>
              <a:t> </a:t>
            </a:r>
            <a:r>
              <a:rPr lang="en-US" dirty="0" err="1"/>
              <a:t>másik</a:t>
            </a:r>
            <a:r>
              <a:rPr lang="en-US" dirty="0"/>
              <a:t> </a:t>
            </a:r>
            <a:r>
              <a:rPr lang="en-US" dirty="0" err="1"/>
              <a:t>konstans</a:t>
            </a:r>
            <a:r>
              <a:rPr lang="en-US" dirty="0"/>
              <a:t> buffer </a:t>
            </a:r>
            <a:r>
              <a:rPr lang="en-US" dirty="0" err="1"/>
              <a:t>kell</a:t>
            </a:r>
            <a:r>
              <a:rPr lang="en-US" dirty="0"/>
              <a:t> </a:t>
            </a:r>
            <a:r>
              <a:rPr lang="en-US" dirty="0" err="1"/>
              <a:t>majd</a:t>
            </a:r>
            <a:r>
              <a:rPr lang="en-US" dirty="0"/>
              <a:t> </a:t>
            </a:r>
            <a:r>
              <a:rPr lang="en-US" dirty="0" err="1"/>
              <a:t>ehhez</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18</a:t>
            </a:fld>
            <a:endParaRPr lang="en-US"/>
          </a:p>
        </p:txBody>
      </p:sp>
    </p:spTree>
    <p:extLst>
      <p:ext uri="{BB962C8B-B14F-4D97-AF65-F5344CB8AC3E}">
        <p14:creationId xmlns:p14="http://schemas.microsoft.com/office/powerpoint/2010/main" val="4051646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VS2019: View &gt; Other Windows &gt; Property Manager</a:t>
            </a:r>
          </a:p>
          <a:p>
            <a:endParaRPr lang="en-US" dirty="0"/>
          </a:p>
          <a:p>
            <a:r>
              <a:rPr lang="en-US" dirty="0"/>
              <a:t>Property </a:t>
            </a:r>
            <a:r>
              <a:rPr lang="en-US" dirty="0" err="1"/>
              <a:t>manageren</a:t>
            </a:r>
            <a:r>
              <a:rPr lang="en-US" dirty="0"/>
              <a:t> </a:t>
            </a:r>
            <a:r>
              <a:rPr lang="en-US" dirty="0" err="1"/>
              <a:t>belül</a:t>
            </a:r>
            <a:r>
              <a:rPr lang="en-US" dirty="0"/>
              <a:t>:</a:t>
            </a:r>
          </a:p>
          <a:p>
            <a:r>
              <a:rPr lang="en-US" dirty="0"/>
              <a:t>Egg &gt; Debug | x64 &gt; </a:t>
            </a:r>
            <a:r>
              <a:rPr lang="en-US" dirty="0" err="1"/>
              <a:t>EggLib</a:t>
            </a:r>
            <a:r>
              <a:rPr lang="en-US" dirty="0"/>
              <a:t> (</a:t>
            </a:r>
            <a:r>
              <a:rPr lang="en-US" dirty="0" err="1"/>
              <a:t>jobb</a:t>
            </a:r>
            <a:r>
              <a:rPr lang="en-US" dirty="0"/>
              <a:t> </a:t>
            </a:r>
            <a:r>
              <a:rPr lang="en-US" dirty="0" err="1"/>
              <a:t>katt</a:t>
            </a:r>
            <a:r>
              <a:rPr lang="en-US" dirty="0"/>
              <a:t>) &gt; Properties</a:t>
            </a:r>
          </a:p>
          <a:p>
            <a:endParaRPr lang="en-US" dirty="0"/>
          </a:p>
          <a:p>
            <a:r>
              <a:rPr lang="en-US" dirty="0" err="1"/>
              <a:t>Fordítsd</a:t>
            </a:r>
            <a:r>
              <a:rPr lang="en-US" dirty="0"/>
              <a:t> le </a:t>
            </a:r>
            <a:r>
              <a:rPr lang="en-US" dirty="0" err="1"/>
              <a:t>az</a:t>
            </a:r>
            <a:r>
              <a:rPr lang="en-US" dirty="0"/>
              <a:t> Egg </a:t>
            </a:r>
            <a:r>
              <a:rPr lang="en-US" dirty="0" err="1"/>
              <a:t>projektet</a:t>
            </a:r>
            <a:r>
              <a:rPr lang="en-US" dirty="0"/>
              <a:t>, ha </a:t>
            </a:r>
            <a:r>
              <a:rPr lang="en-US" dirty="0" err="1"/>
              <a:t>nem</a:t>
            </a:r>
            <a:r>
              <a:rPr lang="en-US" dirty="0"/>
              <a:t> </a:t>
            </a:r>
            <a:r>
              <a:rPr lang="en-US" dirty="0" err="1"/>
              <a:t>fordul</a:t>
            </a:r>
            <a:r>
              <a:rPr lang="en-US" dirty="0"/>
              <a:t> </a:t>
            </a:r>
            <a:r>
              <a:rPr lang="en-US" dirty="0" err="1"/>
              <a:t>akkor</a:t>
            </a:r>
            <a:r>
              <a:rPr lang="en-US" dirty="0"/>
              <a:t> </a:t>
            </a:r>
            <a:r>
              <a:rPr lang="en-US" dirty="0" err="1"/>
              <a:t>néhány</a:t>
            </a:r>
            <a:r>
              <a:rPr lang="en-US" dirty="0"/>
              <a:t> </a:t>
            </a:r>
            <a:r>
              <a:rPr lang="en-US" dirty="0" err="1"/>
              <a:t>lehetséges</a:t>
            </a:r>
            <a:r>
              <a:rPr lang="en-US" dirty="0"/>
              <a:t> </a:t>
            </a:r>
            <a:r>
              <a:rPr lang="en-US" dirty="0" err="1"/>
              <a:t>probléma</a:t>
            </a:r>
            <a:r>
              <a:rPr lang="en-US" dirty="0"/>
              <a:t>:</a:t>
            </a:r>
          </a:p>
          <a:p>
            <a:r>
              <a:rPr lang="en-US" dirty="0"/>
              <a:t>Ha </a:t>
            </a:r>
            <a:r>
              <a:rPr lang="en-US" dirty="0" err="1"/>
              <a:t>az</a:t>
            </a:r>
            <a:r>
              <a:rPr lang="en-US" dirty="0"/>
              <a:t> include </a:t>
            </a:r>
            <a:r>
              <a:rPr lang="en-US" dirty="0" err="1"/>
              <a:t>nem</a:t>
            </a:r>
            <a:r>
              <a:rPr lang="en-US" dirty="0"/>
              <a:t> </a:t>
            </a:r>
            <a:r>
              <a:rPr lang="en-US" dirty="0" err="1"/>
              <a:t>sikerül</a:t>
            </a:r>
            <a:r>
              <a:rPr lang="en-US" dirty="0"/>
              <a:t>: </a:t>
            </a:r>
            <a:r>
              <a:rPr lang="en-US" dirty="0" err="1"/>
              <a:t>nézz</a:t>
            </a:r>
            <a:r>
              <a:rPr lang="en-US" dirty="0"/>
              <a:t> </a:t>
            </a:r>
            <a:r>
              <a:rPr lang="en-US" dirty="0" err="1"/>
              <a:t>bele</a:t>
            </a:r>
            <a:r>
              <a:rPr lang="en-US" dirty="0"/>
              <a:t> </a:t>
            </a:r>
            <a:r>
              <a:rPr lang="en-US" dirty="0" err="1"/>
              <a:t>az</a:t>
            </a:r>
            <a:r>
              <a:rPr lang="en-US" dirty="0"/>
              <a:t> </a:t>
            </a:r>
            <a:r>
              <a:rPr lang="en-US" dirty="0" err="1"/>
              <a:t>assimp</a:t>
            </a:r>
            <a:r>
              <a:rPr lang="en-US" dirty="0"/>
              <a:t> </a:t>
            </a:r>
            <a:r>
              <a:rPr lang="en-US" dirty="0" err="1"/>
              <a:t>telepített</a:t>
            </a:r>
            <a:r>
              <a:rPr lang="en-US" dirty="0"/>
              <a:t> </a:t>
            </a:r>
            <a:r>
              <a:rPr lang="en-US" dirty="0" err="1"/>
              <a:t>mappájába</a:t>
            </a:r>
            <a:r>
              <a:rPr lang="en-US" dirty="0"/>
              <a:t>, </a:t>
            </a:r>
            <a:r>
              <a:rPr lang="en-US" dirty="0" err="1"/>
              <a:t>és</a:t>
            </a:r>
            <a:r>
              <a:rPr lang="en-US" dirty="0"/>
              <a:t> </a:t>
            </a:r>
            <a:r>
              <a:rPr lang="en-US" dirty="0" err="1"/>
              <a:t>győződj</a:t>
            </a:r>
            <a:r>
              <a:rPr lang="en-US" dirty="0"/>
              <a:t> meg </a:t>
            </a:r>
            <a:r>
              <a:rPr lang="en-US" dirty="0" err="1"/>
              <a:t>hogy</a:t>
            </a:r>
            <a:r>
              <a:rPr lang="en-US" dirty="0"/>
              <a:t> </a:t>
            </a:r>
            <a:r>
              <a:rPr lang="en-US" dirty="0" err="1"/>
              <a:t>jó</a:t>
            </a:r>
            <a:r>
              <a:rPr lang="en-US" dirty="0"/>
              <a:t> </a:t>
            </a:r>
            <a:r>
              <a:rPr lang="en-US" dirty="0" err="1"/>
              <a:t>útvonalat</a:t>
            </a:r>
            <a:r>
              <a:rPr lang="en-US" dirty="0"/>
              <a:t> </a:t>
            </a:r>
            <a:r>
              <a:rPr lang="en-US" dirty="0" err="1"/>
              <a:t>adtál</a:t>
            </a:r>
            <a:r>
              <a:rPr lang="en-US" dirty="0"/>
              <a:t>-e </a:t>
            </a:r>
            <a:r>
              <a:rPr lang="en-US" dirty="0" err="1"/>
              <a:t>neki</a:t>
            </a:r>
            <a:r>
              <a:rPr lang="en-US" dirty="0"/>
              <a:t>. Az #include </a:t>
            </a:r>
            <a:r>
              <a:rPr lang="en-US" dirty="0" err="1"/>
              <a:t>úgy</a:t>
            </a:r>
            <a:r>
              <a:rPr lang="en-US" dirty="0"/>
              <a:t> </a:t>
            </a:r>
            <a:r>
              <a:rPr lang="en-US" dirty="0" err="1"/>
              <a:t>jön</a:t>
            </a:r>
            <a:r>
              <a:rPr lang="en-US" dirty="0"/>
              <a:t> </a:t>
            </a:r>
            <a:r>
              <a:rPr lang="en-US" dirty="0" err="1"/>
              <a:t>össze</a:t>
            </a:r>
            <a:r>
              <a:rPr lang="en-US" dirty="0"/>
              <a:t>, </a:t>
            </a:r>
            <a:r>
              <a:rPr lang="en-US" dirty="0" err="1"/>
              <a:t>hogy</a:t>
            </a:r>
            <a:r>
              <a:rPr lang="en-US" dirty="0"/>
              <a:t> </a:t>
            </a:r>
            <a:r>
              <a:rPr lang="en-US" dirty="0" err="1"/>
              <a:t>az</a:t>
            </a:r>
            <a:r>
              <a:rPr lang="en-US" dirty="0"/>
              <a:t> </a:t>
            </a:r>
            <a:r>
              <a:rPr lang="en-US" dirty="0" err="1"/>
              <a:t>összes</a:t>
            </a:r>
            <a:r>
              <a:rPr lang="en-US" dirty="0"/>
              <a:t> </a:t>
            </a:r>
            <a:r>
              <a:rPr lang="en-US" dirty="0" err="1"/>
              <a:t>megadott</a:t>
            </a:r>
            <a:r>
              <a:rPr lang="en-US" dirty="0"/>
              <a:t> include </a:t>
            </a:r>
            <a:r>
              <a:rPr lang="en-US" dirty="0" err="1"/>
              <a:t>mappával</a:t>
            </a:r>
            <a:r>
              <a:rPr lang="en-US" dirty="0"/>
              <a:t> </a:t>
            </a:r>
            <a:r>
              <a:rPr lang="en-US" dirty="0" err="1"/>
              <a:t>megpróbálja</a:t>
            </a:r>
            <a:r>
              <a:rPr lang="en-US" dirty="0"/>
              <a:t> </a:t>
            </a:r>
            <a:r>
              <a:rPr lang="en-US" dirty="0" err="1"/>
              <a:t>prefixelni</a:t>
            </a:r>
            <a:r>
              <a:rPr lang="en-US" dirty="0"/>
              <a:t>. </a:t>
            </a:r>
            <a:r>
              <a:rPr lang="en-US" dirty="0" err="1"/>
              <a:t>Ezért</a:t>
            </a:r>
            <a:r>
              <a:rPr lang="en-US" dirty="0"/>
              <a:t> </a:t>
            </a:r>
            <a:r>
              <a:rPr lang="en-US" dirty="0" err="1"/>
              <a:t>olyan</a:t>
            </a:r>
            <a:r>
              <a:rPr lang="en-US" dirty="0"/>
              <a:t> </a:t>
            </a:r>
            <a:r>
              <a:rPr lang="en-US" dirty="0" err="1"/>
              <a:t>fontos</a:t>
            </a:r>
            <a:r>
              <a:rPr lang="en-US" dirty="0"/>
              <a:t>, </a:t>
            </a:r>
            <a:r>
              <a:rPr lang="en-US" dirty="0" err="1"/>
              <a:t>hogy</a:t>
            </a:r>
            <a:r>
              <a:rPr lang="en-US" dirty="0"/>
              <a:t> </a:t>
            </a:r>
            <a:r>
              <a:rPr lang="en-US" dirty="0" err="1"/>
              <a:t>minden</a:t>
            </a:r>
            <a:r>
              <a:rPr lang="en-US" dirty="0"/>
              <a:t> </a:t>
            </a:r>
            <a:r>
              <a:rPr lang="en-US" dirty="0" err="1"/>
              <a:t>könyvtár</a:t>
            </a:r>
            <a:r>
              <a:rPr lang="en-US" dirty="0"/>
              <a:t> </a:t>
            </a:r>
            <a:r>
              <a:rPr lang="en-US" dirty="0" err="1"/>
              <a:t>odategyen</a:t>
            </a:r>
            <a:r>
              <a:rPr lang="en-US" dirty="0"/>
              <a:t> </a:t>
            </a:r>
            <a:r>
              <a:rPr lang="en-US" dirty="0" err="1"/>
              <a:t>egy</a:t>
            </a:r>
            <a:r>
              <a:rPr lang="en-US" dirty="0"/>
              <a:t> </a:t>
            </a:r>
            <a:r>
              <a:rPr lang="en-US" dirty="0" err="1"/>
              <a:t>egyedi</a:t>
            </a:r>
            <a:r>
              <a:rPr lang="en-US" dirty="0"/>
              <a:t> </a:t>
            </a:r>
            <a:r>
              <a:rPr lang="en-US" dirty="0" err="1"/>
              <a:t>mappát</a:t>
            </a:r>
            <a:r>
              <a:rPr lang="en-US" dirty="0"/>
              <a:t> </a:t>
            </a:r>
            <a:r>
              <a:rPr lang="en-US" dirty="0" err="1"/>
              <a:t>az</a:t>
            </a:r>
            <a:r>
              <a:rPr lang="en-US" dirty="0"/>
              <a:t> include </a:t>
            </a:r>
            <a:r>
              <a:rPr lang="en-US" dirty="0" err="1"/>
              <a:t>mappán</a:t>
            </a:r>
            <a:r>
              <a:rPr lang="en-US" dirty="0"/>
              <a:t> </a:t>
            </a:r>
            <a:r>
              <a:rPr lang="en-US" dirty="0" err="1"/>
              <a:t>belülre</a:t>
            </a:r>
            <a:r>
              <a:rPr lang="en-US" dirty="0"/>
              <a:t> (pl: #include &lt;</a:t>
            </a:r>
            <a:r>
              <a:rPr lang="en-US" dirty="0" err="1"/>
              <a:t>assimp</a:t>
            </a:r>
            <a:r>
              <a:rPr lang="en-US" dirty="0"/>
              <a:t>/</a:t>
            </a:r>
            <a:r>
              <a:rPr lang="en-US" dirty="0" err="1"/>
              <a:t>scene.h</a:t>
            </a:r>
            <a:r>
              <a:rPr lang="en-US" dirty="0"/>
              <a:t>&gt;). </a:t>
            </a:r>
            <a:r>
              <a:rPr lang="en-US" dirty="0" err="1"/>
              <a:t>Itt</a:t>
            </a:r>
            <a:r>
              <a:rPr lang="en-US" dirty="0"/>
              <a:t> </a:t>
            </a:r>
            <a:r>
              <a:rPr lang="en-US" dirty="0" err="1"/>
              <a:t>az</a:t>
            </a:r>
            <a:r>
              <a:rPr lang="en-US" dirty="0"/>
              <a:t> </a:t>
            </a:r>
            <a:r>
              <a:rPr lang="en-US" dirty="0" err="1"/>
              <a:t>egyetlen</a:t>
            </a:r>
            <a:r>
              <a:rPr lang="en-US" dirty="0"/>
              <a:t> </a:t>
            </a:r>
            <a:r>
              <a:rPr lang="en-US" dirty="0" err="1"/>
              <a:t>lehetőség</a:t>
            </a:r>
            <a:r>
              <a:rPr lang="en-US" dirty="0"/>
              <a:t> </a:t>
            </a:r>
            <a:r>
              <a:rPr lang="en-US" dirty="0" err="1"/>
              <a:t>az</a:t>
            </a:r>
            <a:r>
              <a:rPr lang="en-US" dirty="0"/>
              <a:t>, </a:t>
            </a:r>
            <a:r>
              <a:rPr lang="en-US" dirty="0" err="1"/>
              <a:t>hogy</a:t>
            </a:r>
            <a:r>
              <a:rPr lang="en-US" dirty="0"/>
              <a:t> </a:t>
            </a:r>
            <a:r>
              <a:rPr lang="en-US" dirty="0" err="1"/>
              <a:t>az</a:t>
            </a:r>
            <a:r>
              <a:rPr lang="en-US" dirty="0"/>
              <a:t> Egg </a:t>
            </a:r>
            <a:r>
              <a:rPr lang="en-US" dirty="0" err="1"/>
              <a:t>projektben</a:t>
            </a:r>
            <a:r>
              <a:rPr lang="en-US" dirty="0"/>
              <a:t> a VC++ Directories-</a:t>
            </a:r>
            <a:r>
              <a:rPr lang="en-US" dirty="0" err="1"/>
              <a:t>nél</a:t>
            </a:r>
            <a:r>
              <a:rPr lang="en-US" dirty="0"/>
              <a:t> </a:t>
            </a:r>
            <a:r>
              <a:rPr lang="en-US" dirty="0" err="1"/>
              <a:t>az</a:t>
            </a:r>
            <a:r>
              <a:rPr lang="en-US" dirty="0"/>
              <a:t> Include Directories </a:t>
            </a:r>
            <a:r>
              <a:rPr lang="en-US" dirty="0" err="1"/>
              <a:t>értéknél</a:t>
            </a:r>
            <a:r>
              <a:rPr lang="en-US" dirty="0"/>
              <a:t> </a:t>
            </a:r>
            <a:r>
              <a:rPr lang="en-US" dirty="0" err="1"/>
              <a:t>rossz</a:t>
            </a:r>
            <a:r>
              <a:rPr lang="en-US" dirty="0"/>
              <a:t> </a:t>
            </a:r>
            <a:r>
              <a:rPr lang="en-US" dirty="0" err="1"/>
              <a:t>útvonal</a:t>
            </a:r>
            <a:r>
              <a:rPr lang="en-US" dirty="0"/>
              <a:t> van, </a:t>
            </a:r>
            <a:r>
              <a:rPr lang="en-US" dirty="0" err="1"/>
              <a:t>vagy</a:t>
            </a:r>
            <a:r>
              <a:rPr lang="en-US" dirty="0"/>
              <a:t> </a:t>
            </a:r>
            <a:r>
              <a:rPr lang="en-US" dirty="0" err="1"/>
              <a:t>túl</a:t>
            </a:r>
            <a:r>
              <a:rPr lang="en-US" dirty="0"/>
              <a:t> </a:t>
            </a:r>
            <a:r>
              <a:rPr lang="en-US" dirty="0" err="1"/>
              <a:t>sokat</a:t>
            </a:r>
            <a:r>
              <a:rPr lang="en-US" dirty="0"/>
              <a:t> </a:t>
            </a:r>
            <a:r>
              <a:rPr lang="en-US" dirty="0" err="1"/>
              <a:t>adtál</a:t>
            </a:r>
            <a:r>
              <a:rPr lang="en-US" dirty="0"/>
              <a:t> meg (pl “include/</a:t>
            </a:r>
            <a:r>
              <a:rPr lang="en-US" dirty="0" err="1"/>
              <a:t>assimp</a:t>
            </a:r>
            <a:r>
              <a:rPr lang="en-US" dirty="0"/>
              <a:t>”-ra </a:t>
            </a:r>
            <a:r>
              <a:rPr lang="en-US" dirty="0" err="1"/>
              <a:t>végződik</a:t>
            </a:r>
            <a:r>
              <a:rPr lang="en-US" dirty="0"/>
              <a:t>, </a:t>
            </a:r>
            <a:r>
              <a:rPr lang="en-US" dirty="0" err="1"/>
              <a:t>simán</a:t>
            </a:r>
            <a:r>
              <a:rPr lang="en-US" dirty="0"/>
              <a:t> “include” </a:t>
            </a:r>
            <a:r>
              <a:rPr lang="en-US" dirty="0" err="1"/>
              <a:t>helyett</a:t>
            </a:r>
            <a:r>
              <a:rPr lang="en-US" dirty="0"/>
              <a:t>, </a:t>
            </a:r>
            <a:r>
              <a:rPr lang="en-US" dirty="0" err="1"/>
              <a:t>vagy</a:t>
            </a:r>
            <a:r>
              <a:rPr lang="en-US" dirty="0"/>
              <a:t> </a:t>
            </a:r>
            <a:r>
              <a:rPr lang="en-US" dirty="0" err="1"/>
              <a:t>nem</a:t>
            </a:r>
            <a:r>
              <a:rPr lang="en-US" dirty="0"/>
              <a:t> is </a:t>
            </a:r>
            <a:r>
              <a:rPr lang="en-US" dirty="0" err="1"/>
              <a:t>tetted</a:t>
            </a:r>
            <a:r>
              <a:rPr lang="en-US" dirty="0"/>
              <a:t> </a:t>
            </a:r>
            <a:r>
              <a:rPr lang="en-US" dirty="0" err="1"/>
              <a:t>oda</a:t>
            </a:r>
            <a:r>
              <a:rPr lang="en-US" dirty="0"/>
              <a:t> </a:t>
            </a:r>
            <a:r>
              <a:rPr lang="en-US" dirty="0" err="1"/>
              <a:t>az</a:t>
            </a:r>
            <a:r>
              <a:rPr lang="en-US" dirty="0"/>
              <a:t> “include” </a:t>
            </a:r>
            <a:r>
              <a:rPr lang="en-US" dirty="0" err="1"/>
              <a:t>végződést</a:t>
            </a:r>
            <a:r>
              <a:rPr lang="en-US" dirty="0"/>
              <a:t>)</a:t>
            </a:r>
          </a:p>
          <a:p>
            <a:endParaRPr lang="en-US" dirty="0"/>
          </a:p>
          <a:p>
            <a:r>
              <a:rPr lang="en-US" dirty="0"/>
              <a:t>Ha linker error van, </a:t>
            </a:r>
            <a:r>
              <a:rPr lang="en-US" dirty="0" err="1"/>
              <a:t>akkor</a:t>
            </a:r>
            <a:r>
              <a:rPr lang="en-US" dirty="0"/>
              <a:t> </a:t>
            </a:r>
            <a:r>
              <a:rPr lang="en-US" dirty="0" err="1"/>
              <a:t>pedig</a:t>
            </a:r>
            <a:r>
              <a:rPr lang="en-US" dirty="0"/>
              <a:t> </a:t>
            </a:r>
            <a:r>
              <a:rPr lang="en-US" dirty="0" err="1"/>
              <a:t>hasonló</a:t>
            </a:r>
            <a:r>
              <a:rPr lang="en-US" dirty="0"/>
              <a:t> a </a:t>
            </a:r>
            <a:r>
              <a:rPr lang="en-US" dirty="0" err="1"/>
              <a:t>probléma</a:t>
            </a:r>
            <a:r>
              <a:rPr lang="en-US" dirty="0"/>
              <a:t> </a:t>
            </a:r>
            <a:r>
              <a:rPr lang="en-US" dirty="0" err="1"/>
              <a:t>csak</a:t>
            </a:r>
            <a:r>
              <a:rPr lang="en-US" dirty="0"/>
              <a:t> a library directories-</a:t>
            </a:r>
            <a:r>
              <a:rPr lang="en-US" dirty="0" err="1"/>
              <a:t>nél</a:t>
            </a:r>
            <a:r>
              <a:rPr lang="en-US" dirty="0"/>
              <a:t>. </a:t>
            </a:r>
            <a:r>
              <a:rPr lang="en-US" dirty="0" err="1"/>
              <a:t>Ez</a:t>
            </a:r>
            <a:r>
              <a:rPr lang="en-US" dirty="0"/>
              <a:t> </a:t>
            </a:r>
            <a:r>
              <a:rPr lang="en-US" dirty="0" err="1"/>
              <a:t>akkor</a:t>
            </a:r>
            <a:r>
              <a:rPr lang="en-US" dirty="0"/>
              <a:t> is </a:t>
            </a:r>
            <a:r>
              <a:rPr lang="en-US" dirty="0" err="1"/>
              <a:t>érvényes</a:t>
            </a:r>
            <a:r>
              <a:rPr lang="en-US" dirty="0"/>
              <a:t> ha </a:t>
            </a:r>
            <a:r>
              <a:rPr lang="en-US" dirty="0" err="1"/>
              <a:t>azt</a:t>
            </a:r>
            <a:r>
              <a:rPr lang="en-US" dirty="0"/>
              <a:t> a </a:t>
            </a:r>
            <a:r>
              <a:rPr lang="en-US" dirty="0" err="1"/>
              <a:t>hibaüzenetet</a:t>
            </a:r>
            <a:r>
              <a:rPr lang="en-US" dirty="0"/>
              <a:t> </a:t>
            </a:r>
            <a:r>
              <a:rPr lang="en-US" dirty="0" err="1"/>
              <a:t>kapod</a:t>
            </a:r>
            <a:r>
              <a:rPr lang="en-US" dirty="0"/>
              <a:t>, </a:t>
            </a:r>
            <a:r>
              <a:rPr lang="en-US" dirty="0" err="1"/>
              <a:t>hogy</a:t>
            </a:r>
            <a:r>
              <a:rPr lang="en-US" dirty="0"/>
              <a:t> </a:t>
            </a:r>
            <a:r>
              <a:rPr lang="en-US" dirty="0" err="1"/>
              <a:t>nem</a:t>
            </a:r>
            <a:r>
              <a:rPr lang="en-US" dirty="0"/>
              <a:t> </a:t>
            </a:r>
            <a:r>
              <a:rPr lang="en-US" dirty="0" err="1"/>
              <a:t>találta</a:t>
            </a:r>
            <a:r>
              <a:rPr lang="en-US" dirty="0"/>
              <a:t> a .lib </a:t>
            </a:r>
            <a:r>
              <a:rPr lang="en-US" dirty="0" err="1"/>
              <a:t>fájlt</a:t>
            </a:r>
            <a:r>
              <a:rPr lang="en-US" dirty="0"/>
              <a:t>.</a:t>
            </a:r>
          </a:p>
          <a:p>
            <a:endParaRPr lang="en-US" dirty="0"/>
          </a:p>
          <a:p>
            <a:r>
              <a:rPr lang="en-US" dirty="0"/>
              <a:t>A </a:t>
            </a:r>
            <a:r>
              <a:rPr lang="en-US" dirty="0" err="1"/>
              <a:t>buildelésnél</a:t>
            </a:r>
            <a:r>
              <a:rPr lang="en-US" dirty="0"/>
              <a:t> </a:t>
            </a:r>
            <a:r>
              <a:rPr lang="en-US" dirty="0" err="1"/>
              <a:t>elképzelhető</a:t>
            </a:r>
            <a:r>
              <a:rPr lang="en-US" dirty="0"/>
              <a:t>, </a:t>
            </a:r>
            <a:r>
              <a:rPr lang="en-US" dirty="0" err="1"/>
              <a:t>hogy</a:t>
            </a:r>
            <a:r>
              <a:rPr lang="en-US" dirty="0"/>
              <a:t> </a:t>
            </a:r>
            <a:r>
              <a:rPr lang="en-US" dirty="0" err="1"/>
              <a:t>kapsz</a:t>
            </a:r>
            <a:r>
              <a:rPr lang="en-US" dirty="0"/>
              <a:t> </a:t>
            </a:r>
            <a:r>
              <a:rPr lang="en-US" dirty="0" err="1"/>
              <a:t>egy</a:t>
            </a:r>
            <a:r>
              <a:rPr lang="en-US" dirty="0"/>
              <a:t> linker </a:t>
            </a:r>
            <a:r>
              <a:rPr lang="en-US" dirty="0" err="1"/>
              <a:t>warningot</a:t>
            </a:r>
            <a:r>
              <a:rPr lang="en-US" dirty="0"/>
              <a:t> </a:t>
            </a:r>
            <a:r>
              <a:rPr lang="en-US" dirty="0" err="1"/>
              <a:t>az</a:t>
            </a:r>
            <a:r>
              <a:rPr lang="en-US" dirty="0"/>
              <a:t> </a:t>
            </a:r>
            <a:r>
              <a:rPr lang="en-US" dirty="0" err="1"/>
              <a:t>Assimp</a:t>
            </a:r>
            <a:r>
              <a:rPr lang="en-US" dirty="0"/>
              <a:t>::Importer::</a:t>
            </a:r>
            <a:r>
              <a:rPr lang="en-US" dirty="0" err="1"/>
              <a:t>ReadFile</a:t>
            </a:r>
            <a:r>
              <a:rPr lang="en-US" dirty="0"/>
              <a:t> </a:t>
            </a:r>
            <a:r>
              <a:rPr lang="en-US" dirty="0" err="1"/>
              <a:t>függvénnyel</a:t>
            </a:r>
            <a:r>
              <a:rPr lang="en-US" dirty="0"/>
              <a:t> </a:t>
            </a:r>
            <a:r>
              <a:rPr lang="en-US" dirty="0" err="1"/>
              <a:t>kapcsolatban</a:t>
            </a:r>
            <a:r>
              <a:rPr lang="en-US" dirty="0"/>
              <a:t>, </a:t>
            </a:r>
            <a:r>
              <a:rPr lang="en-US" dirty="0" err="1"/>
              <a:t>ezzel</a:t>
            </a:r>
            <a:r>
              <a:rPr lang="en-US" dirty="0"/>
              <a:t> ne </a:t>
            </a:r>
            <a:r>
              <a:rPr lang="en-US" dirty="0" err="1"/>
              <a:t>foglalkozz</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3</a:t>
            </a:fld>
            <a:endParaRPr lang="en-US"/>
          </a:p>
        </p:txBody>
      </p:sp>
    </p:spTree>
    <p:extLst>
      <p:ext uri="{BB962C8B-B14F-4D97-AF65-F5344CB8AC3E}">
        <p14:creationId xmlns:p14="http://schemas.microsoft.com/office/powerpoint/2010/main" val="2448819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Az Egg::Importer namespace </a:t>
            </a:r>
            <a:r>
              <a:rPr lang="en-US" b="0" dirty="0" err="1"/>
              <a:t>jön</a:t>
            </a:r>
            <a:r>
              <a:rPr lang="en-US" b="0" dirty="0"/>
              <a:t> be, </a:t>
            </a:r>
            <a:r>
              <a:rPr lang="en-US" b="0" dirty="0" err="1"/>
              <a:t>amely</a:t>
            </a:r>
            <a:r>
              <a:rPr lang="en-US" b="0" dirty="0"/>
              <a:t> </a:t>
            </a:r>
            <a:r>
              <a:rPr lang="en-US" b="0" dirty="0" err="1"/>
              <a:t>mögött</a:t>
            </a:r>
            <a:r>
              <a:rPr lang="en-US" b="0" dirty="0"/>
              <a:t> </a:t>
            </a:r>
            <a:r>
              <a:rPr lang="en-US" b="0" dirty="0" err="1"/>
              <a:t>lesznek</a:t>
            </a:r>
            <a:r>
              <a:rPr lang="en-US" b="0" dirty="0"/>
              <a:t> </a:t>
            </a:r>
            <a:r>
              <a:rPr lang="en-US" b="0" dirty="0" err="1"/>
              <a:t>majd</a:t>
            </a:r>
            <a:r>
              <a:rPr lang="en-US" b="0" dirty="0"/>
              <a:t> a </a:t>
            </a:r>
            <a:r>
              <a:rPr lang="en-US" b="0" dirty="0" err="1"/>
              <a:t>különböző</a:t>
            </a:r>
            <a:r>
              <a:rPr lang="en-US" b="0" dirty="0"/>
              <a:t> </a:t>
            </a:r>
            <a:r>
              <a:rPr lang="en-US" b="0" dirty="0" err="1"/>
              <a:t>típusú</a:t>
            </a:r>
            <a:r>
              <a:rPr lang="en-US" b="0" dirty="0"/>
              <a:t> </a:t>
            </a:r>
            <a:r>
              <a:rPr lang="en-US" b="0" dirty="0" err="1"/>
              <a:t>fájlok</a:t>
            </a:r>
            <a:r>
              <a:rPr lang="en-US" b="0" dirty="0"/>
              <a:t> </a:t>
            </a:r>
            <a:r>
              <a:rPr lang="en-US" b="0" dirty="0" err="1"/>
              <a:t>importálásához</a:t>
            </a:r>
            <a:r>
              <a:rPr lang="en-US" b="0" dirty="0"/>
              <a:t> </a:t>
            </a:r>
            <a:r>
              <a:rPr lang="en-US" b="0" dirty="0" err="1"/>
              <a:t>szükséges</a:t>
            </a:r>
            <a:r>
              <a:rPr lang="en-US" b="0" dirty="0"/>
              <a:t> </a:t>
            </a:r>
            <a:r>
              <a:rPr lang="en-US" b="0" dirty="0" err="1"/>
              <a:t>függvények</a:t>
            </a:r>
            <a:r>
              <a:rPr lang="en-US" b="0" dirty="0"/>
              <a:t>.</a:t>
            </a:r>
          </a:p>
          <a:p>
            <a:endParaRPr lang="en-US" b="0" dirty="0"/>
          </a:p>
          <a:p>
            <a:r>
              <a:rPr lang="en-US" b="0" dirty="0"/>
              <a:t>Az </a:t>
            </a:r>
            <a:r>
              <a:rPr lang="en-US" b="0" dirty="0" err="1"/>
              <a:t>Assimp-ot</a:t>
            </a:r>
            <a:r>
              <a:rPr lang="en-US" b="0" dirty="0"/>
              <a:t> </a:t>
            </a:r>
            <a:r>
              <a:rPr lang="en-US" b="0" dirty="0" err="1"/>
              <a:t>szeretnénk</a:t>
            </a:r>
            <a:r>
              <a:rPr lang="en-US" b="0" dirty="0"/>
              <a:t> </a:t>
            </a:r>
            <a:r>
              <a:rPr lang="en-US" b="0" dirty="0" err="1"/>
              <a:t>csak</a:t>
            </a:r>
            <a:r>
              <a:rPr lang="en-US" b="0" dirty="0"/>
              <a:t> </a:t>
            </a:r>
            <a:r>
              <a:rPr lang="en-US" b="0" dirty="0" err="1"/>
              <a:t>az</a:t>
            </a:r>
            <a:r>
              <a:rPr lang="en-US" b="0" dirty="0"/>
              <a:t> Egg </a:t>
            </a:r>
            <a:r>
              <a:rPr lang="en-US" b="0" dirty="0" err="1"/>
              <a:t>projekthez</a:t>
            </a:r>
            <a:r>
              <a:rPr lang="en-US" b="0" dirty="0"/>
              <a:t> </a:t>
            </a:r>
            <a:r>
              <a:rPr lang="en-US" b="0" dirty="0" err="1"/>
              <a:t>linkelni</a:t>
            </a:r>
            <a:r>
              <a:rPr lang="en-US" b="0" dirty="0"/>
              <a:t>, </a:t>
            </a:r>
            <a:r>
              <a:rPr lang="en-US" b="0" dirty="0" err="1"/>
              <a:t>ennek</a:t>
            </a:r>
            <a:r>
              <a:rPr lang="en-US" b="0" dirty="0"/>
              <a:t> </a:t>
            </a:r>
            <a:r>
              <a:rPr lang="en-US" b="0" dirty="0" err="1"/>
              <a:t>az</a:t>
            </a:r>
            <a:r>
              <a:rPr lang="en-US" b="0" dirty="0"/>
              <a:t> </a:t>
            </a:r>
            <a:r>
              <a:rPr lang="en-US" b="0" dirty="0" err="1"/>
              <a:t>oka</a:t>
            </a:r>
            <a:r>
              <a:rPr lang="en-US" b="0" dirty="0"/>
              <a:t> </a:t>
            </a:r>
            <a:r>
              <a:rPr lang="en-US" b="0" dirty="0" err="1"/>
              <a:t>az</a:t>
            </a:r>
            <a:r>
              <a:rPr lang="en-US" b="0" dirty="0"/>
              <a:t>, </a:t>
            </a:r>
            <a:r>
              <a:rPr lang="en-US" b="0" dirty="0" err="1"/>
              <a:t>hogy</a:t>
            </a:r>
            <a:r>
              <a:rPr lang="en-US" b="0" dirty="0"/>
              <a:t> </a:t>
            </a:r>
            <a:r>
              <a:rPr lang="en-US" b="0" dirty="0" err="1"/>
              <a:t>nincs</a:t>
            </a:r>
            <a:r>
              <a:rPr lang="en-US" b="0" dirty="0"/>
              <a:t> </a:t>
            </a:r>
            <a:r>
              <a:rPr lang="en-US" b="0" dirty="0" err="1"/>
              <a:t>igazából</a:t>
            </a:r>
            <a:r>
              <a:rPr lang="en-US" b="0" dirty="0"/>
              <a:t> </a:t>
            </a:r>
            <a:r>
              <a:rPr lang="en-US" b="0" dirty="0" err="1"/>
              <a:t>okunk</a:t>
            </a:r>
            <a:r>
              <a:rPr lang="en-US" b="0" dirty="0"/>
              <a:t> </a:t>
            </a:r>
            <a:r>
              <a:rPr lang="en-US" b="0" dirty="0" err="1"/>
              <a:t>arra</a:t>
            </a:r>
            <a:r>
              <a:rPr lang="en-US" b="0" dirty="0"/>
              <a:t>, </a:t>
            </a:r>
            <a:r>
              <a:rPr lang="en-US" b="0" dirty="0" err="1"/>
              <a:t>hogy</a:t>
            </a:r>
            <a:r>
              <a:rPr lang="en-US" b="0" dirty="0"/>
              <a:t> </a:t>
            </a:r>
            <a:r>
              <a:rPr lang="en-US" b="0" dirty="0" err="1"/>
              <a:t>minden</a:t>
            </a:r>
            <a:r>
              <a:rPr lang="en-US" b="0" dirty="0"/>
              <a:t> </a:t>
            </a:r>
            <a:r>
              <a:rPr lang="en-US" b="0" dirty="0" err="1"/>
              <a:t>projektben</a:t>
            </a:r>
            <a:r>
              <a:rPr lang="en-US" b="0" dirty="0"/>
              <a:t> </a:t>
            </a:r>
            <a:r>
              <a:rPr lang="en-US" b="0" dirty="0" err="1"/>
              <a:t>használjuk</a:t>
            </a:r>
            <a:r>
              <a:rPr lang="en-US" b="0" dirty="0"/>
              <a:t> </a:t>
            </a:r>
            <a:r>
              <a:rPr lang="en-US" b="0" dirty="0" err="1"/>
              <a:t>az</a:t>
            </a:r>
            <a:r>
              <a:rPr lang="en-US" b="0" dirty="0"/>
              <a:t> </a:t>
            </a:r>
            <a:r>
              <a:rPr lang="en-US" b="0" dirty="0" err="1"/>
              <a:t>Assimp-ot</a:t>
            </a:r>
            <a:r>
              <a:rPr lang="en-US" b="0" dirty="0"/>
              <a:t>. Az </a:t>
            </a:r>
            <a:r>
              <a:rPr lang="en-US" b="0" dirty="0" err="1"/>
              <a:t>hogy</a:t>
            </a:r>
            <a:r>
              <a:rPr lang="en-US" b="0" dirty="0"/>
              <a:t> </a:t>
            </a:r>
            <a:r>
              <a:rPr lang="en-US" b="0" dirty="0" err="1"/>
              <a:t>csak</a:t>
            </a:r>
            <a:r>
              <a:rPr lang="en-US" b="0" dirty="0"/>
              <a:t> </a:t>
            </a:r>
            <a:r>
              <a:rPr lang="en-US" b="0" dirty="0" err="1"/>
              <a:t>az</a:t>
            </a:r>
            <a:r>
              <a:rPr lang="en-US" b="0" dirty="0"/>
              <a:t> Egg-</a:t>
            </a:r>
            <a:r>
              <a:rPr lang="en-US" b="0" dirty="0" err="1"/>
              <a:t>hez</a:t>
            </a:r>
            <a:r>
              <a:rPr lang="en-US" b="0" dirty="0"/>
              <a:t> </a:t>
            </a:r>
            <a:r>
              <a:rPr lang="en-US" b="0" dirty="0" err="1"/>
              <a:t>linkeljük</a:t>
            </a:r>
            <a:r>
              <a:rPr lang="en-US" b="0" dirty="0"/>
              <a:t>, </a:t>
            </a:r>
            <a:r>
              <a:rPr lang="en-US" b="0" dirty="0" err="1"/>
              <a:t>fordítási</a:t>
            </a:r>
            <a:r>
              <a:rPr lang="en-US" b="0" dirty="0"/>
              <a:t> </a:t>
            </a:r>
            <a:r>
              <a:rPr lang="en-US" b="0" dirty="0" err="1"/>
              <a:t>idő</a:t>
            </a:r>
            <a:r>
              <a:rPr lang="en-US" b="0" dirty="0"/>
              <a:t> </a:t>
            </a:r>
            <a:r>
              <a:rPr lang="en-US" b="0" dirty="0" err="1"/>
              <a:t>csökkenést</a:t>
            </a:r>
            <a:r>
              <a:rPr lang="en-US" b="0" dirty="0"/>
              <a:t> </a:t>
            </a:r>
            <a:r>
              <a:rPr lang="en-US" b="0" dirty="0" err="1"/>
              <a:t>jelent</a:t>
            </a:r>
            <a:r>
              <a:rPr lang="en-US" b="0" dirty="0"/>
              <a:t>, </a:t>
            </a:r>
            <a:r>
              <a:rPr lang="en-US" b="0" dirty="0" err="1"/>
              <a:t>ez</a:t>
            </a:r>
            <a:r>
              <a:rPr lang="en-US" b="0" dirty="0"/>
              <a:t> </a:t>
            </a:r>
            <a:r>
              <a:rPr lang="en-US" b="0" dirty="0" err="1"/>
              <a:t>még</a:t>
            </a:r>
            <a:r>
              <a:rPr lang="en-US" b="0" dirty="0"/>
              <a:t> </a:t>
            </a:r>
            <a:r>
              <a:rPr lang="en-US" b="0" dirty="0" err="1"/>
              <a:t>önmagában</a:t>
            </a:r>
            <a:r>
              <a:rPr lang="en-US" b="0" dirty="0"/>
              <a:t> </a:t>
            </a:r>
            <a:r>
              <a:rPr lang="en-US" b="0" dirty="0" err="1"/>
              <a:t>nem</a:t>
            </a:r>
            <a:r>
              <a:rPr lang="en-US" b="0" dirty="0"/>
              <a:t> </a:t>
            </a:r>
            <a:r>
              <a:rPr lang="en-US" b="0" dirty="0" err="1"/>
              <a:t>lenne</a:t>
            </a:r>
            <a:r>
              <a:rPr lang="en-US" b="0" dirty="0"/>
              <a:t> </a:t>
            </a:r>
            <a:r>
              <a:rPr lang="en-US" b="0" dirty="0" err="1"/>
              <a:t>észrevehető</a:t>
            </a:r>
            <a:r>
              <a:rPr lang="en-US" b="0" dirty="0"/>
              <a:t>, de ha </a:t>
            </a:r>
            <a:r>
              <a:rPr lang="en-US" b="0" dirty="0" err="1"/>
              <a:t>mindenhol</a:t>
            </a:r>
            <a:r>
              <a:rPr lang="en-US" b="0" dirty="0"/>
              <a:t> benne </a:t>
            </a:r>
            <a:r>
              <a:rPr lang="en-US" b="0" dirty="0" err="1"/>
              <a:t>hagynánk</a:t>
            </a:r>
            <a:r>
              <a:rPr lang="en-US" b="0" dirty="0"/>
              <a:t> a </a:t>
            </a:r>
            <a:r>
              <a:rPr lang="en-US" b="0" dirty="0" err="1"/>
              <a:t>fordítást</a:t>
            </a:r>
            <a:r>
              <a:rPr lang="en-US" b="0" dirty="0"/>
              <a:t> </a:t>
            </a:r>
            <a:r>
              <a:rPr lang="en-US" b="0" dirty="0" err="1"/>
              <a:t>lassító</a:t>
            </a:r>
            <a:r>
              <a:rPr lang="en-US" b="0" dirty="0"/>
              <a:t> </a:t>
            </a:r>
            <a:r>
              <a:rPr lang="en-US" b="0" dirty="0" err="1"/>
              <a:t>dolgokat</a:t>
            </a:r>
            <a:r>
              <a:rPr lang="en-US" b="0" dirty="0"/>
              <a:t>, </a:t>
            </a:r>
            <a:r>
              <a:rPr lang="en-US" b="0" dirty="0" err="1"/>
              <a:t>akkor</a:t>
            </a:r>
            <a:r>
              <a:rPr lang="en-US" b="0" dirty="0"/>
              <a:t> </a:t>
            </a:r>
            <a:r>
              <a:rPr lang="en-US" b="0" dirty="0" err="1"/>
              <a:t>az</a:t>
            </a:r>
            <a:r>
              <a:rPr lang="en-US" b="0" dirty="0"/>
              <a:t> a </a:t>
            </a:r>
            <a:r>
              <a:rPr lang="en-US" b="0" dirty="0" err="1"/>
              <a:t>fejlesztési</a:t>
            </a:r>
            <a:r>
              <a:rPr lang="en-US" b="0" dirty="0"/>
              <a:t> </a:t>
            </a:r>
            <a:r>
              <a:rPr lang="en-US" b="0" dirty="0" err="1"/>
              <a:t>sebesség</a:t>
            </a:r>
            <a:r>
              <a:rPr lang="en-US" b="0" dirty="0"/>
              <a:t> </a:t>
            </a:r>
            <a:r>
              <a:rPr lang="en-US" b="0" dirty="0" err="1"/>
              <a:t>rovására</a:t>
            </a:r>
            <a:r>
              <a:rPr lang="en-US" b="0" dirty="0"/>
              <a:t> </a:t>
            </a:r>
            <a:r>
              <a:rPr lang="en-US" b="0" dirty="0" err="1"/>
              <a:t>menne</a:t>
            </a:r>
            <a:r>
              <a:rPr lang="en-US" b="0" dirty="0"/>
              <a:t> (a 10-15 </a:t>
            </a:r>
            <a:r>
              <a:rPr lang="en-US" b="0" dirty="0" err="1"/>
              <a:t>másodpercek</a:t>
            </a:r>
            <a:r>
              <a:rPr lang="en-US" b="0" dirty="0"/>
              <a:t> </a:t>
            </a:r>
            <a:r>
              <a:rPr lang="en-US" b="0" dirty="0" err="1"/>
              <a:t>gyorsan</a:t>
            </a:r>
            <a:r>
              <a:rPr lang="en-US" b="0" dirty="0"/>
              <a:t> </a:t>
            </a:r>
            <a:r>
              <a:rPr lang="en-US" b="0" dirty="0" err="1"/>
              <a:t>összeadódnak</a:t>
            </a:r>
            <a:r>
              <a:rPr lang="en-US" b="0" dirty="0"/>
              <a:t>). </a:t>
            </a:r>
          </a:p>
          <a:p>
            <a:endParaRPr lang="en-US" b="0" dirty="0"/>
          </a:p>
          <a:p>
            <a:r>
              <a:rPr lang="en-US" b="0" dirty="0" err="1"/>
              <a:t>Viszont</a:t>
            </a:r>
            <a:r>
              <a:rPr lang="en-US" b="0" dirty="0"/>
              <a:t> </a:t>
            </a:r>
            <a:r>
              <a:rPr lang="en-US" b="0" dirty="0" err="1"/>
              <a:t>hogy</a:t>
            </a:r>
            <a:r>
              <a:rPr lang="en-US" b="0" dirty="0"/>
              <a:t> </a:t>
            </a:r>
            <a:r>
              <a:rPr lang="en-US" b="0" dirty="0" err="1"/>
              <a:t>érhetjük</a:t>
            </a:r>
            <a:r>
              <a:rPr lang="en-US" b="0" dirty="0"/>
              <a:t> el, </a:t>
            </a:r>
            <a:r>
              <a:rPr lang="en-US" b="0" dirty="0" err="1"/>
              <a:t>hogy</a:t>
            </a:r>
            <a:r>
              <a:rPr lang="en-US" b="0" dirty="0"/>
              <a:t> </a:t>
            </a:r>
            <a:r>
              <a:rPr lang="en-US" b="0" dirty="0" err="1"/>
              <a:t>csak</a:t>
            </a:r>
            <a:r>
              <a:rPr lang="en-US" b="0" dirty="0"/>
              <a:t> </a:t>
            </a:r>
            <a:r>
              <a:rPr lang="en-US" b="0" dirty="0" err="1"/>
              <a:t>az</a:t>
            </a:r>
            <a:r>
              <a:rPr lang="en-US" b="0" dirty="0"/>
              <a:t> Egg-</a:t>
            </a:r>
            <a:r>
              <a:rPr lang="en-US" b="0" dirty="0" err="1"/>
              <a:t>hez</a:t>
            </a:r>
            <a:r>
              <a:rPr lang="en-US" b="0" dirty="0"/>
              <a:t> </a:t>
            </a:r>
            <a:r>
              <a:rPr lang="en-US" b="0" dirty="0" err="1"/>
              <a:t>linkeljük</a:t>
            </a:r>
            <a:r>
              <a:rPr lang="en-US" b="0" dirty="0"/>
              <a:t>? A </a:t>
            </a:r>
            <a:r>
              <a:rPr lang="en-US" b="0" dirty="0" err="1"/>
              <a:t>legfontosabb</a:t>
            </a:r>
            <a:r>
              <a:rPr lang="en-US" b="0" dirty="0"/>
              <a:t>, </a:t>
            </a:r>
            <a:r>
              <a:rPr lang="en-US" b="0" dirty="0" err="1"/>
              <a:t>hogy</a:t>
            </a:r>
            <a:r>
              <a:rPr lang="en-US" b="0" dirty="0"/>
              <a:t> .h </a:t>
            </a:r>
            <a:r>
              <a:rPr lang="en-US" b="0" dirty="0" err="1"/>
              <a:t>fájlba</a:t>
            </a:r>
            <a:r>
              <a:rPr lang="en-US" b="0" dirty="0"/>
              <a:t> </a:t>
            </a:r>
            <a:r>
              <a:rPr lang="en-US" b="0" dirty="0" err="1"/>
              <a:t>nem</a:t>
            </a:r>
            <a:r>
              <a:rPr lang="en-US" b="0" dirty="0"/>
              <a:t> </a:t>
            </a:r>
            <a:r>
              <a:rPr lang="en-US" b="0" dirty="0" err="1"/>
              <a:t>kerülhet</a:t>
            </a:r>
            <a:r>
              <a:rPr lang="en-US" b="0" dirty="0"/>
              <a:t> </a:t>
            </a:r>
            <a:r>
              <a:rPr lang="en-US" b="0" dirty="0" err="1"/>
              <a:t>assimp</a:t>
            </a:r>
            <a:r>
              <a:rPr lang="en-US" b="0" dirty="0"/>
              <a:t> include. </a:t>
            </a:r>
            <a:r>
              <a:rPr lang="en-US" b="0" dirty="0" err="1"/>
              <a:t>Csak</a:t>
            </a:r>
            <a:r>
              <a:rPr lang="en-US" b="0" dirty="0"/>
              <a:t> .</a:t>
            </a:r>
            <a:r>
              <a:rPr lang="en-US" b="0" dirty="0" err="1"/>
              <a:t>cpp</a:t>
            </a:r>
            <a:r>
              <a:rPr lang="en-US" b="0" dirty="0"/>
              <a:t> </a:t>
            </a:r>
            <a:r>
              <a:rPr lang="en-US" b="0" dirty="0" err="1"/>
              <a:t>fájlba</a:t>
            </a:r>
            <a:r>
              <a:rPr lang="en-US" b="0" dirty="0"/>
              <a:t>. </a:t>
            </a:r>
            <a:r>
              <a:rPr lang="en-US" b="0" dirty="0" err="1"/>
              <a:t>Ez</a:t>
            </a:r>
            <a:r>
              <a:rPr lang="en-US" b="0" dirty="0"/>
              <a:t> </a:t>
            </a:r>
            <a:r>
              <a:rPr lang="en-US" b="0" dirty="0" err="1"/>
              <a:t>azt</a:t>
            </a:r>
            <a:r>
              <a:rPr lang="en-US" b="0" dirty="0"/>
              <a:t> </a:t>
            </a:r>
            <a:r>
              <a:rPr lang="en-US" b="0" dirty="0" err="1"/>
              <a:t>jelenti</a:t>
            </a:r>
            <a:r>
              <a:rPr lang="en-US" b="0" dirty="0"/>
              <a:t>, </a:t>
            </a:r>
            <a:r>
              <a:rPr lang="en-US" b="0" dirty="0" err="1"/>
              <a:t>hogy</a:t>
            </a:r>
            <a:r>
              <a:rPr lang="en-US" b="0" dirty="0"/>
              <a:t> a </a:t>
            </a:r>
            <a:r>
              <a:rPr lang="en-US" b="0" dirty="0" err="1"/>
              <a:t>kívülről</a:t>
            </a:r>
            <a:r>
              <a:rPr lang="en-US" b="0" dirty="0"/>
              <a:t> </a:t>
            </a:r>
            <a:r>
              <a:rPr lang="en-US" b="0" dirty="0" err="1"/>
              <a:t>elérhető</a:t>
            </a:r>
            <a:r>
              <a:rPr lang="en-US" b="0" dirty="0"/>
              <a:t> </a:t>
            </a:r>
            <a:r>
              <a:rPr lang="en-US" b="0" dirty="0" err="1"/>
              <a:t>interfészek</a:t>
            </a:r>
            <a:r>
              <a:rPr lang="en-US" b="0" dirty="0"/>
              <a:t> </a:t>
            </a:r>
            <a:r>
              <a:rPr lang="en-US" b="0" dirty="0" err="1"/>
              <a:t>nem</a:t>
            </a:r>
            <a:r>
              <a:rPr lang="en-US" b="0" dirty="0"/>
              <a:t> </a:t>
            </a:r>
            <a:r>
              <a:rPr lang="en-US" b="0" dirty="0" err="1"/>
              <a:t>fognak</a:t>
            </a:r>
            <a:r>
              <a:rPr lang="en-US" b="0" dirty="0"/>
              <a:t> </a:t>
            </a:r>
            <a:r>
              <a:rPr lang="en-US" b="0" dirty="0" err="1"/>
              <a:t>assimp</a:t>
            </a:r>
            <a:r>
              <a:rPr lang="en-US" b="0" dirty="0"/>
              <a:t> </a:t>
            </a:r>
            <a:r>
              <a:rPr lang="en-US" b="0" dirty="0" err="1"/>
              <a:t>beli</a:t>
            </a:r>
            <a:r>
              <a:rPr lang="en-US" b="0" dirty="0"/>
              <a:t> </a:t>
            </a:r>
            <a:r>
              <a:rPr lang="en-US" b="0" dirty="0" err="1"/>
              <a:t>típusokat</a:t>
            </a:r>
            <a:r>
              <a:rPr lang="en-US" b="0" dirty="0"/>
              <a:t> </a:t>
            </a:r>
            <a:r>
              <a:rPr lang="en-US" b="0" dirty="0" err="1"/>
              <a:t>használni</a:t>
            </a:r>
            <a:r>
              <a:rPr lang="en-US" b="0" dirty="0"/>
              <a:t>. Az </a:t>
            </a:r>
            <a:r>
              <a:rPr lang="en-US" b="0" dirty="0" err="1"/>
              <a:t>importálás</a:t>
            </a:r>
            <a:r>
              <a:rPr lang="en-US" b="0" dirty="0"/>
              <a:t> </a:t>
            </a:r>
            <a:r>
              <a:rPr lang="en-US" b="0" dirty="0" err="1"/>
              <a:t>során</a:t>
            </a:r>
            <a:r>
              <a:rPr lang="en-US" b="0" dirty="0"/>
              <a:t> </a:t>
            </a:r>
            <a:r>
              <a:rPr lang="en-US" b="0" dirty="0" err="1"/>
              <a:t>mindig</a:t>
            </a:r>
            <a:r>
              <a:rPr lang="en-US" b="0" dirty="0"/>
              <a:t> </a:t>
            </a:r>
            <a:r>
              <a:rPr lang="en-US" b="0" dirty="0" err="1"/>
              <a:t>át</a:t>
            </a:r>
            <a:r>
              <a:rPr lang="en-US" b="0" dirty="0"/>
              <a:t> </a:t>
            </a:r>
            <a:r>
              <a:rPr lang="en-US" b="0" dirty="0" err="1"/>
              <a:t>kell</a:t>
            </a:r>
            <a:r>
              <a:rPr lang="en-US" b="0" dirty="0"/>
              <a:t> </a:t>
            </a:r>
            <a:r>
              <a:rPr lang="en-US" b="0" dirty="0" err="1"/>
              <a:t>majd</a:t>
            </a:r>
            <a:r>
              <a:rPr lang="en-US" b="0" dirty="0"/>
              <a:t> </a:t>
            </a:r>
            <a:r>
              <a:rPr lang="en-US" b="0" dirty="0" err="1"/>
              <a:t>alakítani</a:t>
            </a:r>
            <a:r>
              <a:rPr lang="en-US" b="0" dirty="0"/>
              <a:t> a </a:t>
            </a:r>
            <a:r>
              <a:rPr lang="en-US" b="0" dirty="0" err="1"/>
              <a:t>saját</a:t>
            </a:r>
            <a:r>
              <a:rPr lang="en-US" b="0" dirty="0"/>
              <a:t> </a:t>
            </a:r>
            <a:r>
              <a:rPr lang="en-US" b="0" dirty="0" err="1"/>
              <a:t>típusainkra</a:t>
            </a:r>
            <a:r>
              <a:rPr lang="en-US" b="0" dirty="0"/>
              <a:t> </a:t>
            </a:r>
            <a:r>
              <a:rPr lang="en-US" b="0" dirty="0" err="1"/>
              <a:t>az</a:t>
            </a:r>
            <a:r>
              <a:rPr lang="en-US" b="0" dirty="0"/>
              <a:t> </a:t>
            </a:r>
            <a:r>
              <a:rPr lang="en-US" b="0" dirty="0" err="1"/>
              <a:t>assimp</a:t>
            </a:r>
            <a:r>
              <a:rPr lang="en-US" b="0" dirty="0"/>
              <a:t> </a:t>
            </a:r>
            <a:r>
              <a:rPr lang="en-US" b="0" dirty="0" err="1"/>
              <a:t>beli</a:t>
            </a:r>
            <a:r>
              <a:rPr lang="en-US" b="0" dirty="0"/>
              <a:t> </a:t>
            </a:r>
            <a:r>
              <a:rPr lang="en-US" b="0" dirty="0" err="1"/>
              <a:t>struktúrákat</a:t>
            </a:r>
            <a:r>
              <a:rPr lang="en-US" b="0" dirty="0"/>
              <a:t>, </a:t>
            </a:r>
            <a:r>
              <a:rPr lang="en-US" b="0" dirty="0" err="1"/>
              <a:t>vektorokat</a:t>
            </a:r>
            <a:r>
              <a:rPr lang="en-US" b="0" dirty="0"/>
              <a:t>, </a:t>
            </a:r>
            <a:r>
              <a:rPr lang="en-US" b="0" dirty="0" err="1"/>
              <a:t>stb</a:t>
            </a:r>
            <a:r>
              <a:rPr lang="en-US" b="0" dirty="0"/>
              <a:t>. </a:t>
            </a:r>
            <a:r>
              <a:rPr lang="en-US" b="0" dirty="0" err="1"/>
              <a:t>Ez</a:t>
            </a:r>
            <a:r>
              <a:rPr lang="en-US" b="0" dirty="0"/>
              <a:t> </a:t>
            </a:r>
            <a:r>
              <a:rPr lang="en-US" b="0" dirty="0" err="1"/>
              <a:t>természetesen</a:t>
            </a:r>
            <a:r>
              <a:rPr lang="en-US" b="0" dirty="0"/>
              <a:t> </a:t>
            </a:r>
            <a:r>
              <a:rPr lang="en-US" b="0" dirty="0" err="1"/>
              <a:t>nem</a:t>
            </a:r>
            <a:r>
              <a:rPr lang="en-US" b="0" dirty="0"/>
              <a:t> </a:t>
            </a:r>
            <a:r>
              <a:rPr lang="en-US" b="0" dirty="0" err="1"/>
              <a:t>baj</a:t>
            </a:r>
            <a:r>
              <a:rPr lang="en-US" b="0" dirty="0"/>
              <a:t>, </a:t>
            </a:r>
            <a:r>
              <a:rPr lang="en-US" b="0" dirty="0" err="1"/>
              <a:t>szeretnénk</a:t>
            </a:r>
            <a:r>
              <a:rPr lang="en-US" b="0" dirty="0"/>
              <a:t> ha a </a:t>
            </a:r>
            <a:r>
              <a:rPr lang="en-US" b="0" dirty="0" err="1"/>
              <a:t>konzisztensen</a:t>
            </a:r>
            <a:r>
              <a:rPr lang="en-US" b="0" dirty="0"/>
              <a:t> </a:t>
            </a:r>
            <a:r>
              <a:rPr lang="en-US" b="0" dirty="0" err="1"/>
              <a:t>ugyan</a:t>
            </a:r>
            <a:r>
              <a:rPr lang="en-US" b="0" dirty="0"/>
              <a:t> </a:t>
            </a:r>
            <a:r>
              <a:rPr lang="en-US" b="0" dirty="0" err="1"/>
              <a:t>azt</a:t>
            </a:r>
            <a:r>
              <a:rPr lang="en-US" b="0" dirty="0"/>
              <a:t> a </a:t>
            </a:r>
            <a:r>
              <a:rPr lang="en-US" b="0" dirty="0" err="1"/>
              <a:t>matek</a:t>
            </a:r>
            <a:r>
              <a:rPr lang="en-US" b="0" dirty="0"/>
              <a:t> </a:t>
            </a:r>
            <a:r>
              <a:rPr lang="en-US" b="0" dirty="0" err="1"/>
              <a:t>könyvtárat</a:t>
            </a:r>
            <a:r>
              <a:rPr lang="en-US" b="0" dirty="0"/>
              <a:t> </a:t>
            </a:r>
            <a:r>
              <a:rPr lang="en-US" b="0" dirty="0" err="1"/>
              <a:t>használnánk</a:t>
            </a:r>
            <a:r>
              <a:rPr lang="en-US" b="0" dirty="0"/>
              <a:t> </a:t>
            </a:r>
            <a:r>
              <a:rPr lang="en-US" b="0" dirty="0" err="1"/>
              <a:t>lehetőleg</a:t>
            </a:r>
            <a:r>
              <a:rPr lang="en-US" b="0" dirty="0"/>
              <a:t> </a:t>
            </a:r>
            <a:r>
              <a:rPr lang="en-US" b="0" dirty="0" err="1"/>
              <a:t>mindenhol</a:t>
            </a:r>
            <a:r>
              <a:rPr lang="en-US" b="0" dirty="0"/>
              <a:t>. (</a:t>
            </a:r>
            <a:r>
              <a:rPr lang="en-US" b="0" dirty="0" err="1"/>
              <a:t>assimp</a:t>
            </a:r>
            <a:r>
              <a:rPr lang="en-US" b="0" dirty="0"/>
              <a:t> is </a:t>
            </a:r>
            <a:r>
              <a:rPr lang="en-US" b="0" dirty="0" err="1"/>
              <a:t>használja</a:t>
            </a:r>
            <a:r>
              <a:rPr lang="en-US" b="0" dirty="0"/>
              <a:t> a </a:t>
            </a:r>
            <a:r>
              <a:rPr lang="en-US" b="0" dirty="0" err="1"/>
              <a:t>saját</a:t>
            </a:r>
            <a:r>
              <a:rPr lang="en-US" b="0" dirty="0"/>
              <a:t> </a:t>
            </a:r>
            <a:r>
              <a:rPr lang="en-US" b="0" dirty="0" err="1"/>
              <a:t>matek</a:t>
            </a:r>
            <a:r>
              <a:rPr lang="en-US" b="0" dirty="0"/>
              <a:t> </a:t>
            </a:r>
            <a:r>
              <a:rPr lang="en-US" b="0" dirty="0" err="1"/>
              <a:t>könyvtár</a:t>
            </a:r>
            <a:r>
              <a:rPr lang="en-US" b="0" dirty="0"/>
              <a:t> </a:t>
            </a:r>
            <a:r>
              <a:rPr lang="en-US" b="0" dirty="0" err="1"/>
              <a:t>implementációját</a:t>
            </a:r>
            <a:r>
              <a:rPr lang="en-US" b="0" dirty="0"/>
              <a:t>)</a:t>
            </a:r>
          </a:p>
          <a:p>
            <a:endParaRPr lang="en-US" b="0"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4</a:t>
            </a:fld>
            <a:endParaRPr lang="en-US"/>
          </a:p>
        </p:txBody>
      </p:sp>
    </p:spTree>
    <p:extLst>
      <p:ext uri="{BB962C8B-B14F-4D97-AF65-F5344CB8AC3E}">
        <p14:creationId xmlns:p14="http://schemas.microsoft.com/office/powerpoint/2010/main" val="1763329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5</a:t>
            </a:fld>
            <a:endParaRPr lang="en-US"/>
          </a:p>
        </p:txBody>
      </p:sp>
    </p:spTree>
    <p:extLst>
      <p:ext uri="{BB962C8B-B14F-4D97-AF65-F5344CB8AC3E}">
        <p14:creationId xmlns:p14="http://schemas.microsoft.com/office/powerpoint/2010/main" val="4226588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Egy</a:t>
            </a:r>
            <a:r>
              <a:rPr lang="en-US" dirty="0"/>
              <a:t> </a:t>
            </a:r>
            <a:r>
              <a:rPr lang="en-US" dirty="0" err="1"/>
              <a:t>zsiráf</a:t>
            </a:r>
            <a:r>
              <a:rPr lang="en-US" dirty="0"/>
              <a:t> </a:t>
            </a:r>
            <a:r>
              <a:rPr lang="en-US" dirty="0" err="1"/>
              <a:t>modell</a:t>
            </a:r>
            <a:r>
              <a:rPr lang="en-US" dirty="0"/>
              <a:t>, </a:t>
            </a:r>
            <a:r>
              <a:rPr lang="en-US" dirty="0" err="1"/>
              <a:t>furcsa</a:t>
            </a:r>
            <a:r>
              <a:rPr lang="en-US" dirty="0"/>
              <a:t> </a:t>
            </a:r>
            <a:r>
              <a:rPr lang="en-US" dirty="0" err="1"/>
              <a:t>színekkel</a:t>
            </a:r>
            <a:r>
              <a:rPr lang="en-US" dirty="0"/>
              <a:t>. </a:t>
            </a:r>
            <a:r>
              <a:rPr lang="en-US" dirty="0" err="1"/>
              <a:t>Vagyis</a:t>
            </a:r>
            <a:r>
              <a:rPr lang="en-US" dirty="0"/>
              <a:t> </a:t>
            </a:r>
            <a:r>
              <a:rPr lang="en-US" dirty="0" err="1"/>
              <a:t>normál</a:t>
            </a:r>
            <a:r>
              <a:rPr lang="en-US" dirty="0"/>
              <a:t> </a:t>
            </a:r>
            <a:r>
              <a:rPr lang="en-US" dirty="0" err="1"/>
              <a:t>vektorokkal</a:t>
            </a:r>
            <a:r>
              <a:rPr lang="en-US" dirty="0"/>
              <a:t> </a:t>
            </a:r>
            <a:r>
              <a:rPr lang="en-US" dirty="0" err="1"/>
              <a:t>színezett</a:t>
            </a:r>
            <a:r>
              <a:rPr lang="en-US" dirty="0"/>
              <a:t> </a:t>
            </a:r>
            <a:r>
              <a:rPr lang="en-US" dirty="0" err="1"/>
              <a:t>zsiráf</a:t>
            </a:r>
            <a:r>
              <a:rPr lang="en-US" dirty="0"/>
              <a:t>, </a:t>
            </a:r>
            <a:r>
              <a:rPr lang="en-US" dirty="0" err="1"/>
              <a:t>itt</a:t>
            </a:r>
            <a:r>
              <a:rPr lang="en-US" dirty="0"/>
              <a:t> </a:t>
            </a:r>
            <a:r>
              <a:rPr lang="en-US" dirty="0" err="1"/>
              <a:t>minden</a:t>
            </a:r>
            <a:r>
              <a:rPr lang="en-US" dirty="0"/>
              <a:t> pixel </a:t>
            </a:r>
            <a:r>
              <a:rPr lang="en-US" dirty="0" err="1"/>
              <a:t>egy</a:t>
            </a:r>
            <a:r>
              <a:rPr lang="en-US" dirty="0"/>
              <a:t> </a:t>
            </a:r>
            <a:r>
              <a:rPr lang="en-US" dirty="0" err="1"/>
              <a:t>irány</a:t>
            </a:r>
            <a:r>
              <a:rPr lang="en-US" dirty="0"/>
              <a:t>, </a:t>
            </a:r>
            <a:r>
              <a:rPr lang="en-US" dirty="0" err="1"/>
              <a:t>ahol</a:t>
            </a:r>
            <a:r>
              <a:rPr lang="en-US" dirty="0"/>
              <a:t> </a:t>
            </a:r>
            <a:r>
              <a:rPr lang="en-US" dirty="0" err="1"/>
              <a:t>piros</a:t>
            </a:r>
            <a:r>
              <a:rPr lang="en-US" dirty="0"/>
              <a:t> </a:t>
            </a:r>
            <a:r>
              <a:rPr lang="en-US" dirty="0" err="1"/>
              <a:t>ott</a:t>
            </a:r>
            <a:r>
              <a:rPr lang="en-US" dirty="0"/>
              <a:t> 1,0,0 </a:t>
            </a:r>
            <a:r>
              <a:rPr lang="en-US" dirty="0" err="1"/>
              <a:t>körüli</a:t>
            </a:r>
            <a:r>
              <a:rPr lang="en-US" dirty="0"/>
              <a:t>, </a:t>
            </a:r>
            <a:r>
              <a:rPr lang="en-US" dirty="0" err="1"/>
              <a:t>tehát</a:t>
            </a:r>
            <a:r>
              <a:rPr lang="en-US" dirty="0"/>
              <a:t> </a:t>
            </a:r>
            <a:r>
              <a:rPr lang="en-US" dirty="0" err="1"/>
              <a:t>jobbra</a:t>
            </a:r>
            <a:r>
              <a:rPr lang="en-US" dirty="0"/>
              <a:t> </a:t>
            </a:r>
            <a:r>
              <a:rPr lang="en-US" dirty="0" err="1"/>
              <a:t>mutat</a:t>
            </a:r>
            <a:r>
              <a:rPr lang="en-US" dirty="0"/>
              <a:t>, </a:t>
            </a:r>
            <a:r>
              <a:rPr lang="en-US" dirty="0" err="1"/>
              <a:t>ahol</a:t>
            </a:r>
            <a:r>
              <a:rPr lang="en-US" dirty="0"/>
              <a:t> Fekete </a:t>
            </a:r>
            <a:r>
              <a:rPr lang="en-US" dirty="0" err="1"/>
              <a:t>ott</a:t>
            </a:r>
            <a:r>
              <a:rPr lang="en-US" dirty="0"/>
              <a:t> </a:t>
            </a:r>
            <a:r>
              <a:rPr lang="en-US" dirty="0" err="1"/>
              <a:t>negatív</a:t>
            </a:r>
            <a:r>
              <a:rPr lang="en-US" dirty="0"/>
              <a:t> </a:t>
            </a:r>
            <a:r>
              <a:rPr lang="en-US" dirty="0" err="1"/>
              <a:t>értékek</a:t>
            </a:r>
            <a:r>
              <a:rPr lang="en-US" dirty="0"/>
              <a:t> </a:t>
            </a:r>
            <a:r>
              <a:rPr lang="en-US" dirty="0" err="1"/>
              <a:t>vannak</a:t>
            </a:r>
            <a:r>
              <a:rPr lang="en-US" dirty="0"/>
              <a:t>, </a:t>
            </a:r>
            <a:r>
              <a:rPr lang="en-US" dirty="0" err="1"/>
              <a:t>azt</a:t>
            </a:r>
            <a:r>
              <a:rPr lang="en-US" dirty="0"/>
              <a:t> </a:t>
            </a:r>
            <a:r>
              <a:rPr lang="en-US" dirty="0" err="1"/>
              <a:t>nem</a:t>
            </a:r>
            <a:r>
              <a:rPr lang="en-US" dirty="0"/>
              <a:t> </a:t>
            </a:r>
            <a:r>
              <a:rPr lang="en-US" dirty="0" err="1"/>
              <a:t>tudjuk</a:t>
            </a:r>
            <a:r>
              <a:rPr lang="en-US" dirty="0"/>
              <a:t>, </a:t>
            </a:r>
            <a:r>
              <a:rPr lang="en-US" dirty="0" err="1"/>
              <a:t>ahol</a:t>
            </a:r>
            <a:r>
              <a:rPr lang="en-US" dirty="0"/>
              <a:t> </a:t>
            </a:r>
            <a:r>
              <a:rPr lang="en-US" dirty="0" err="1"/>
              <a:t>zöld</a:t>
            </a:r>
            <a:r>
              <a:rPr lang="en-US" dirty="0"/>
              <a:t> </a:t>
            </a:r>
            <a:r>
              <a:rPr lang="en-US" dirty="0" err="1"/>
              <a:t>ott</a:t>
            </a:r>
            <a:r>
              <a:rPr lang="en-US" dirty="0"/>
              <a:t> 0,1,0 </a:t>
            </a:r>
            <a:r>
              <a:rPr lang="en-US" dirty="0" err="1"/>
              <a:t>felfele</a:t>
            </a:r>
            <a:r>
              <a:rPr lang="en-US" dirty="0"/>
              <a:t> </a:t>
            </a:r>
            <a:r>
              <a:rPr lang="en-US" dirty="0" err="1"/>
              <a:t>irányú</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6</a:t>
            </a:fld>
            <a:endParaRPr lang="en-US"/>
          </a:p>
        </p:txBody>
      </p:sp>
    </p:spTree>
    <p:extLst>
      <p:ext uri="{BB962C8B-B14F-4D97-AF65-F5344CB8AC3E}">
        <p14:creationId xmlns:p14="http://schemas.microsoft.com/office/powerpoint/2010/main" val="254048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228600" indent="-228600">
              <a:buAutoNum type="arabicParenBoth"/>
            </a:pPr>
            <a:r>
              <a:rPr lang="en-US" dirty="0" err="1"/>
              <a:t>Ez</a:t>
            </a:r>
            <a:r>
              <a:rPr lang="en-US" dirty="0"/>
              <a:t> </a:t>
            </a:r>
            <a:r>
              <a:rPr lang="en-US" dirty="0" err="1"/>
              <a:t>egy</a:t>
            </a:r>
            <a:r>
              <a:rPr lang="en-US" dirty="0"/>
              <a:t> </a:t>
            </a:r>
            <a:r>
              <a:rPr lang="en-US" dirty="0" err="1"/>
              <a:t>hosszabb</a:t>
            </a:r>
            <a:r>
              <a:rPr lang="en-US" dirty="0"/>
              <a:t> m</a:t>
            </a:r>
            <a:r>
              <a:rPr lang="hu-HU" dirty="0"/>
              <a:t>ű</a:t>
            </a:r>
            <a:r>
              <a:rPr lang="en-US" dirty="0" err="1"/>
              <a:t>velet</a:t>
            </a:r>
            <a:r>
              <a:rPr lang="en-US" dirty="0"/>
              <a:t> </a:t>
            </a:r>
            <a:r>
              <a:rPr lang="en-US" dirty="0" err="1"/>
              <a:t>lesz</a:t>
            </a:r>
            <a:r>
              <a:rPr lang="en-US" dirty="0"/>
              <a:t> </a:t>
            </a:r>
            <a:r>
              <a:rPr lang="en-US" dirty="0" err="1"/>
              <a:t>implementálni</a:t>
            </a:r>
            <a:r>
              <a:rPr lang="en-US" dirty="0"/>
              <a:t>, </a:t>
            </a:r>
            <a:r>
              <a:rPr lang="en-US" dirty="0" err="1"/>
              <a:t>ezért</a:t>
            </a:r>
            <a:r>
              <a:rPr lang="en-US" dirty="0"/>
              <a:t> </a:t>
            </a:r>
            <a:r>
              <a:rPr lang="en-US" dirty="0" err="1"/>
              <a:t>itt</a:t>
            </a:r>
            <a:r>
              <a:rPr lang="en-US" dirty="0"/>
              <a:t> van </a:t>
            </a:r>
            <a:r>
              <a:rPr lang="en-US" dirty="0" err="1"/>
              <a:t>egy</a:t>
            </a:r>
            <a:r>
              <a:rPr lang="en-US" dirty="0"/>
              <a:t> check list:</a:t>
            </a:r>
          </a:p>
          <a:p>
            <a:pPr marL="171450" indent="-171450">
              <a:buFontTx/>
              <a:buChar char="-"/>
            </a:pPr>
            <a:r>
              <a:rPr lang="en-US" dirty="0" err="1"/>
              <a:t>Konstans</a:t>
            </a:r>
            <a:r>
              <a:rPr lang="en-US" dirty="0"/>
              <a:t> buffer </a:t>
            </a:r>
            <a:r>
              <a:rPr lang="en-US" dirty="0" err="1"/>
              <a:t>létrehozása</a:t>
            </a:r>
            <a:r>
              <a:rPr lang="en-US" dirty="0"/>
              <a:t> (A </a:t>
            </a:r>
            <a:r>
              <a:rPr lang="en-US" dirty="0" err="1"/>
              <a:t>PerObjectCb</a:t>
            </a:r>
            <a:r>
              <a:rPr lang="en-US" dirty="0"/>
              <a:t> </a:t>
            </a:r>
            <a:r>
              <a:rPr lang="en-US" dirty="0" err="1"/>
              <a:t>már</a:t>
            </a:r>
            <a:r>
              <a:rPr lang="en-US" dirty="0"/>
              <a:t> </a:t>
            </a:r>
            <a:r>
              <a:rPr lang="en-US" dirty="0" err="1"/>
              <a:t>kész</a:t>
            </a:r>
            <a:r>
              <a:rPr lang="en-US" dirty="0"/>
              <a:t> van </a:t>
            </a:r>
            <a:r>
              <a:rPr lang="en-US" dirty="0" err="1"/>
              <a:t>neked</a:t>
            </a:r>
            <a:r>
              <a:rPr lang="en-US" dirty="0"/>
              <a:t>)</a:t>
            </a:r>
          </a:p>
          <a:p>
            <a:pPr marL="171450" indent="-171450">
              <a:buFontTx/>
              <a:buChar char="-"/>
            </a:pPr>
            <a:r>
              <a:rPr lang="en-US" dirty="0" err="1"/>
              <a:t>Konstans</a:t>
            </a:r>
            <a:r>
              <a:rPr lang="en-US" dirty="0"/>
              <a:t> buffer </a:t>
            </a:r>
            <a:r>
              <a:rPr lang="en-US" dirty="0" err="1"/>
              <a:t>inicializálása</a:t>
            </a:r>
            <a:r>
              <a:rPr lang="en-US" dirty="0"/>
              <a:t> (</a:t>
            </a:r>
            <a:r>
              <a:rPr lang="en-US" dirty="0" err="1"/>
              <a:t>CreateResources</a:t>
            </a:r>
            <a:r>
              <a:rPr lang="en-US" dirty="0"/>
              <a:t>)</a:t>
            </a:r>
          </a:p>
          <a:p>
            <a:pPr marL="171450" indent="-171450">
              <a:buFontTx/>
              <a:buChar char="-"/>
            </a:pPr>
            <a:r>
              <a:rPr lang="en-US" dirty="0" err="1"/>
              <a:t>Konstans</a:t>
            </a:r>
            <a:r>
              <a:rPr lang="en-US" dirty="0"/>
              <a:t> buffer </a:t>
            </a:r>
            <a:r>
              <a:rPr lang="en-US" dirty="0" err="1"/>
              <a:t>bekötése</a:t>
            </a:r>
            <a:r>
              <a:rPr lang="en-US" dirty="0"/>
              <a:t> (</a:t>
            </a:r>
            <a:r>
              <a:rPr lang="hu-HU" dirty="0"/>
              <a:t>meterial</a:t>
            </a:r>
            <a:r>
              <a:rPr lang="en-US" dirty="0"/>
              <a:t>&gt;</a:t>
            </a:r>
            <a:r>
              <a:rPr lang="hu-HU" dirty="0"/>
              <a:t>Set</a:t>
            </a:r>
            <a:r>
              <a:rPr lang="en-US" dirty="0" err="1"/>
              <a:t>ConstantBuffer</a:t>
            </a:r>
            <a:r>
              <a:rPr lang="en-US" dirty="0"/>
              <a:t>) </a:t>
            </a:r>
            <a:r>
              <a:rPr lang="en-US" dirty="0" err="1"/>
              <a:t>hívás</a:t>
            </a:r>
            <a:endParaRPr lang="en-US" dirty="0"/>
          </a:p>
          <a:p>
            <a:pPr marL="171450" indent="-171450">
              <a:buFontTx/>
              <a:buChar char="-"/>
            </a:pPr>
            <a:r>
              <a:rPr lang="en-US" dirty="0" err="1"/>
              <a:t>Adatok</a:t>
            </a:r>
            <a:r>
              <a:rPr lang="en-US" dirty="0"/>
              <a:t> </a:t>
            </a:r>
            <a:r>
              <a:rPr lang="en-US" dirty="0" err="1"/>
              <a:t>feltöltése</a:t>
            </a:r>
            <a:r>
              <a:rPr lang="en-US" dirty="0"/>
              <a:t> (ggl003App::Update </a:t>
            </a:r>
            <a:r>
              <a:rPr lang="en-US" dirty="0" err="1"/>
              <a:t>függvényben</a:t>
            </a:r>
            <a:r>
              <a:rPr lang="en-US" dirty="0"/>
              <a:t> </a:t>
            </a:r>
            <a:r>
              <a:rPr lang="en-US" dirty="0" err="1"/>
              <a:t>legyen</a:t>
            </a:r>
            <a:r>
              <a:rPr lang="en-US" dirty="0"/>
              <a:t> </a:t>
            </a:r>
            <a:r>
              <a:rPr lang="en-US" dirty="0" err="1"/>
              <a:t>frissítve</a:t>
            </a:r>
            <a:r>
              <a:rPr lang="en-US" dirty="0"/>
              <a:t> a </a:t>
            </a:r>
            <a:r>
              <a:rPr lang="en-US" dirty="0" err="1"/>
              <a:t>konstans</a:t>
            </a:r>
            <a:r>
              <a:rPr lang="en-US" dirty="0"/>
              <a:t> buffer </a:t>
            </a:r>
            <a:r>
              <a:rPr lang="en-US" dirty="0" err="1"/>
              <a:t>értéke</a:t>
            </a:r>
            <a:r>
              <a:rPr lang="en-US" dirty="0"/>
              <a:t>, </a:t>
            </a:r>
            <a:r>
              <a:rPr lang="en-US" dirty="0" err="1"/>
              <a:t>majd</a:t>
            </a:r>
            <a:r>
              <a:rPr lang="en-US" dirty="0"/>
              <a:t> </a:t>
            </a:r>
            <a:r>
              <a:rPr lang="en-US" dirty="0" err="1"/>
              <a:t>egy</a:t>
            </a:r>
            <a:r>
              <a:rPr lang="en-US" dirty="0"/>
              <a:t> Upload() </a:t>
            </a:r>
            <a:r>
              <a:rPr lang="en-US" dirty="0" err="1"/>
              <a:t>hívás</a:t>
            </a:r>
            <a:r>
              <a:rPr lang="en-US" dirty="0"/>
              <a:t> a CB-n)</a:t>
            </a:r>
          </a:p>
          <a:p>
            <a:pPr marL="171450" indent="-171450">
              <a:buFontTx/>
              <a:buChar char="-"/>
            </a:pPr>
            <a:r>
              <a:rPr lang="en-US" dirty="0"/>
              <a:t>A ggl003App::</a:t>
            </a:r>
            <a:r>
              <a:rPr lang="en-US" dirty="0" err="1"/>
              <a:t>LoadAssets</a:t>
            </a:r>
            <a:r>
              <a:rPr lang="en-US" dirty="0"/>
              <a:t> </a:t>
            </a:r>
            <a:r>
              <a:rPr lang="en-US" dirty="0" err="1"/>
              <a:t>függvényben</a:t>
            </a:r>
            <a:r>
              <a:rPr lang="en-US" dirty="0"/>
              <a:t> </a:t>
            </a:r>
            <a:r>
              <a:rPr lang="en-US" dirty="0" err="1"/>
              <a:t>legyen</a:t>
            </a:r>
            <a:r>
              <a:rPr lang="en-US" dirty="0"/>
              <a:t> a </a:t>
            </a:r>
            <a:r>
              <a:rPr lang="en-US" dirty="0" err="1"/>
              <a:t>cbBasicVS</a:t>
            </a:r>
            <a:r>
              <a:rPr lang="en-US" dirty="0"/>
              <a:t> </a:t>
            </a:r>
            <a:r>
              <a:rPr lang="en-US" dirty="0" err="1"/>
              <a:t>betöltve</a:t>
            </a:r>
            <a:r>
              <a:rPr lang="en-US" dirty="0"/>
              <a:t> VS </a:t>
            </a:r>
            <a:r>
              <a:rPr lang="en-US" dirty="0" err="1"/>
              <a:t>ként</a:t>
            </a:r>
            <a:endParaRPr lang="en-US" dirty="0"/>
          </a:p>
          <a:p>
            <a:pPr marL="171450" indent="-171450">
              <a:buFontTx/>
              <a:buChar char="-"/>
            </a:pPr>
            <a:endParaRPr lang="en-US" dirty="0"/>
          </a:p>
          <a:p>
            <a:pPr marL="0" indent="0">
              <a:buFontTx/>
              <a:buNone/>
            </a:pPr>
            <a:r>
              <a:rPr lang="en-US" dirty="0"/>
              <a:t>Ha </a:t>
            </a:r>
            <a:r>
              <a:rPr lang="en-US" dirty="0" err="1"/>
              <a:t>elakadnál</a:t>
            </a:r>
            <a:r>
              <a:rPr lang="en-US" dirty="0"/>
              <a:t> </a:t>
            </a:r>
            <a:r>
              <a:rPr lang="en-US" dirty="0" err="1"/>
              <a:t>próbáld</a:t>
            </a:r>
            <a:r>
              <a:rPr lang="en-US" dirty="0"/>
              <a:t> </a:t>
            </a:r>
            <a:r>
              <a:rPr lang="en-US" dirty="0" err="1"/>
              <a:t>összehasonlítani</a:t>
            </a:r>
            <a:r>
              <a:rPr lang="en-US" dirty="0"/>
              <a:t> </a:t>
            </a:r>
            <a:r>
              <a:rPr lang="en-US" dirty="0" err="1"/>
              <a:t>az</a:t>
            </a:r>
            <a:r>
              <a:rPr lang="en-US" dirty="0"/>
              <a:t> </a:t>
            </a:r>
            <a:r>
              <a:rPr lang="en-US" dirty="0" err="1"/>
              <a:t>előző</a:t>
            </a:r>
            <a:r>
              <a:rPr lang="en-US" dirty="0"/>
              <a:t> labor </a:t>
            </a:r>
            <a:r>
              <a:rPr lang="en-US" dirty="0" err="1"/>
              <a:t>anyagával</a:t>
            </a:r>
            <a:r>
              <a:rPr lang="en-US" dirty="0"/>
              <a:t>, </a:t>
            </a:r>
            <a:r>
              <a:rPr lang="en-US" dirty="0" err="1"/>
              <a:t>hogy</a:t>
            </a:r>
            <a:r>
              <a:rPr lang="en-US" dirty="0"/>
              <a:t> </a:t>
            </a:r>
            <a:r>
              <a:rPr lang="en-US" dirty="0" err="1"/>
              <a:t>milyen</a:t>
            </a:r>
            <a:r>
              <a:rPr lang="en-US" dirty="0"/>
              <a:t> </a:t>
            </a:r>
            <a:r>
              <a:rPr lang="en-US" dirty="0" err="1"/>
              <a:t>hívások</a:t>
            </a:r>
            <a:r>
              <a:rPr lang="en-US" dirty="0"/>
              <a:t> </a:t>
            </a:r>
            <a:r>
              <a:rPr lang="en-US" dirty="0" err="1"/>
              <a:t>milyen</a:t>
            </a:r>
            <a:r>
              <a:rPr lang="en-US" dirty="0"/>
              <a:t> </a:t>
            </a:r>
            <a:r>
              <a:rPr lang="en-US" dirty="0" err="1"/>
              <a:t>sorrendben</a:t>
            </a:r>
            <a:r>
              <a:rPr lang="en-US" dirty="0"/>
              <a:t> </a:t>
            </a:r>
            <a:r>
              <a:rPr lang="en-US" dirty="0" err="1"/>
              <a:t>futnak</a:t>
            </a:r>
            <a:r>
              <a:rPr lang="en-US" dirty="0"/>
              <a:t> le.</a:t>
            </a:r>
          </a:p>
          <a:p>
            <a:pPr marL="0" indent="0">
              <a:buFontTx/>
              <a:buNone/>
            </a:pPr>
            <a:endParaRPr lang="en-US" dirty="0"/>
          </a:p>
          <a:p>
            <a:pPr marL="0" indent="0">
              <a:buFontTx/>
              <a:buNone/>
            </a:pPr>
            <a:r>
              <a:rPr lang="en-US" dirty="0"/>
              <a:t>(2) </a:t>
            </a:r>
            <a:r>
              <a:rPr lang="en-US" b="1" dirty="0"/>
              <a:t>Spoiler alert</a:t>
            </a:r>
            <a:r>
              <a:rPr lang="en-US" dirty="0"/>
              <a:t>: </a:t>
            </a:r>
            <a:r>
              <a:rPr lang="en-US" dirty="0" err="1"/>
              <a:t>azt</a:t>
            </a:r>
            <a:r>
              <a:rPr lang="en-US" dirty="0"/>
              <a:t> </a:t>
            </a:r>
            <a:r>
              <a:rPr lang="en-US" dirty="0" err="1"/>
              <a:t>tanultuk</a:t>
            </a:r>
            <a:r>
              <a:rPr lang="en-US" dirty="0"/>
              <a:t>, </a:t>
            </a:r>
            <a:r>
              <a:rPr lang="en-US" dirty="0" err="1"/>
              <a:t>hogy</a:t>
            </a:r>
            <a:r>
              <a:rPr lang="en-US" dirty="0"/>
              <a:t> a </a:t>
            </a:r>
            <a:r>
              <a:rPr lang="en-US" dirty="0" err="1"/>
              <a:t>transzformációkat</a:t>
            </a:r>
            <a:r>
              <a:rPr lang="en-US" dirty="0"/>
              <a:t> S * R * T </a:t>
            </a:r>
            <a:r>
              <a:rPr lang="en-US" dirty="0" err="1"/>
              <a:t>sorrendben</a:t>
            </a:r>
            <a:r>
              <a:rPr lang="en-US" dirty="0"/>
              <a:t> </a:t>
            </a:r>
            <a:r>
              <a:rPr lang="en-US" dirty="0" err="1"/>
              <a:t>illik</a:t>
            </a:r>
            <a:r>
              <a:rPr lang="en-US" dirty="0"/>
              <a:t> </a:t>
            </a:r>
            <a:r>
              <a:rPr lang="en-US" dirty="0" err="1"/>
              <a:t>csinálni</a:t>
            </a:r>
            <a:r>
              <a:rPr lang="en-US" dirty="0"/>
              <a:t>, </a:t>
            </a:r>
            <a:r>
              <a:rPr lang="en-US" dirty="0" err="1"/>
              <a:t>először</a:t>
            </a:r>
            <a:r>
              <a:rPr lang="en-US" dirty="0"/>
              <a:t> </a:t>
            </a:r>
            <a:r>
              <a:rPr lang="en-US" dirty="0" err="1"/>
              <a:t>skálázunk</a:t>
            </a:r>
            <a:r>
              <a:rPr lang="en-US" dirty="0"/>
              <a:t>, </a:t>
            </a:r>
            <a:r>
              <a:rPr lang="en-US" dirty="0" err="1"/>
              <a:t>majd</a:t>
            </a:r>
            <a:r>
              <a:rPr lang="en-US" dirty="0"/>
              <a:t> </a:t>
            </a:r>
            <a:r>
              <a:rPr lang="en-US" dirty="0" err="1"/>
              <a:t>forgatunk</a:t>
            </a:r>
            <a:r>
              <a:rPr lang="en-US" dirty="0"/>
              <a:t>, </a:t>
            </a:r>
            <a:r>
              <a:rPr lang="en-US" dirty="0" err="1"/>
              <a:t>majd</a:t>
            </a:r>
            <a:r>
              <a:rPr lang="en-US" dirty="0"/>
              <a:t> </a:t>
            </a:r>
            <a:r>
              <a:rPr lang="en-US" dirty="0" err="1"/>
              <a:t>eltolunk</a:t>
            </a:r>
            <a:r>
              <a:rPr lang="en-US" dirty="0"/>
              <a:t>, </a:t>
            </a:r>
            <a:r>
              <a:rPr lang="en-US" dirty="0" err="1"/>
              <a:t>gondold</a:t>
            </a:r>
            <a:r>
              <a:rPr lang="en-US" dirty="0"/>
              <a:t> </a:t>
            </a:r>
            <a:r>
              <a:rPr lang="en-US" dirty="0" err="1"/>
              <a:t>végig</a:t>
            </a:r>
            <a:r>
              <a:rPr lang="en-US" dirty="0"/>
              <a:t> mi </a:t>
            </a:r>
            <a:r>
              <a:rPr lang="en-US" dirty="0" err="1"/>
              <a:t>történik</a:t>
            </a:r>
            <a:r>
              <a:rPr lang="en-US" dirty="0"/>
              <a:t> ha </a:t>
            </a:r>
            <a:r>
              <a:rPr lang="en-US" dirty="0" err="1"/>
              <a:t>először</a:t>
            </a:r>
            <a:r>
              <a:rPr lang="en-US" dirty="0"/>
              <a:t> </a:t>
            </a:r>
            <a:r>
              <a:rPr lang="en-US" dirty="0" err="1"/>
              <a:t>eltolunk</a:t>
            </a:r>
            <a:r>
              <a:rPr lang="en-US" dirty="0"/>
              <a:t> </a:t>
            </a:r>
            <a:r>
              <a:rPr lang="en-US" dirty="0" err="1"/>
              <a:t>majd</a:t>
            </a:r>
            <a:r>
              <a:rPr lang="en-US" dirty="0"/>
              <a:t> </a:t>
            </a:r>
            <a:r>
              <a:rPr lang="en-US" dirty="0" err="1"/>
              <a:t>forgatunk</a:t>
            </a:r>
            <a:r>
              <a:rPr lang="en-US" dirty="0"/>
              <a:t>. </a:t>
            </a:r>
          </a:p>
          <a:p>
            <a:pPr marL="0" indent="0">
              <a:buFontTx/>
              <a:buNone/>
            </a:pPr>
            <a:endParaRPr lang="en-US" dirty="0"/>
          </a:p>
          <a:p>
            <a:pPr marL="0" indent="0">
              <a:buFontTx/>
              <a:buNone/>
            </a:pPr>
            <a:r>
              <a:rPr lang="en-US" dirty="0" err="1"/>
              <a:t>Egy</a:t>
            </a:r>
            <a:r>
              <a:rPr lang="en-US" dirty="0"/>
              <a:t> </a:t>
            </a:r>
            <a:r>
              <a:rPr lang="en-US" dirty="0" err="1"/>
              <a:t>másik</a:t>
            </a:r>
            <a:r>
              <a:rPr lang="en-US" dirty="0"/>
              <a:t> </a:t>
            </a:r>
            <a:r>
              <a:rPr lang="en-US" dirty="0" err="1"/>
              <a:t>vonalon</a:t>
            </a:r>
            <a:r>
              <a:rPr lang="en-US" dirty="0"/>
              <a:t> </a:t>
            </a:r>
            <a:r>
              <a:rPr lang="en-US" dirty="0" err="1"/>
              <a:t>elindulva</a:t>
            </a:r>
            <a:r>
              <a:rPr lang="en-US" dirty="0"/>
              <a:t>: ha </a:t>
            </a:r>
            <a:r>
              <a:rPr lang="en-US" dirty="0" err="1"/>
              <a:t>nem</a:t>
            </a:r>
            <a:r>
              <a:rPr lang="en-US" dirty="0"/>
              <a:t> </a:t>
            </a:r>
            <a:r>
              <a:rPr lang="en-US" dirty="0" err="1"/>
              <a:t>végeztünk</a:t>
            </a:r>
            <a:r>
              <a:rPr lang="en-US" dirty="0"/>
              <a:t> </a:t>
            </a:r>
            <a:r>
              <a:rPr lang="en-US" dirty="0" err="1"/>
              <a:t>semmi</a:t>
            </a:r>
            <a:r>
              <a:rPr lang="en-US" dirty="0"/>
              <a:t> </a:t>
            </a:r>
            <a:r>
              <a:rPr lang="en-US" dirty="0" err="1"/>
              <a:t>transzformációt</a:t>
            </a:r>
            <a:r>
              <a:rPr lang="en-US" dirty="0"/>
              <a:t> a </a:t>
            </a:r>
            <a:r>
              <a:rPr lang="en-US" dirty="0" err="1"/>
              <a:t>zsiráfon</a:t>
            </a:r>
            <a:r>
              <a:rPr lang="en-US" dirty="0"/>
              <a:t> </a:t>
            </a:r>
            <a:r>
              <a:rPr lang="en-US" dirty="0" err="1"/>
              <a:t>akkor</a:t>
            </a:r>
            <a:r>
              <a:rPr lang="en-US" dirty="0"/>
              <a:t> </a:t>
            </a:r>
            <a:r>
              <a:rPr lang="en-US" dirty="0" err="1"/>
              <a:t>miért</a:t>
            </a:r>
            <a:r>
              <a:rPr lang="en-US" dirty="0"/>
              <a:t> </a:t>
            </a:r>
            <a:r>
              <a:rPr lang="en-US" dirty="0" err="1"/>
              <a:t>látszott</a:t>
            </a:r>
            <a:r>
              <a:rPr lang="en-US" dirty="0"/>
              <a:t> </a:t>
            </a:r>
            <a:r>
              <a:rPr lang="en-US" dirty="0" err="1"/>
              <a:t>az</a:t>
            </a:r>
            <a:r>
              <a:rPr lang="en-US" dirty="0"/>
              <a:t> </a:t>
            </a:r>
            <a:r>
              <a:rPr lang="en-US" dirty="0" err="1"/>
              <a:t>első</a:t>
            </a:r>
            <a:r>
              <a:rPr lang="en-US" dirty="0"/>
              <a:t> </a:t>
            </a:r>
            <a:r>
              <a:rPr lang="en-US" dirty="0" err="1"/>
              <a:t>verzióban</a:t>
            </a:r>
            <a:r>
              <a:rPr lang="en-US" dirty="0"/>
              <a:t>? </a:t>
            </a:r>
            <a:r>
              <a:rPr lang="en-US" dirty="0" err="1"/>
              <a:t>Azért</a:t>
            </a:r>
            <a:r>
              <a:rPr lang="en-US" dirty="0"/>
              <a:t>, </a:t>
            </a:r>
            <a:r>
              <a:rPr lang="en-US" dirty="0" err="1"/>
              <a:t>mert</a:t>
            </a:r>
            <a:r>
              <a:rPr lang="en-US" dirty="0"/>
              <a:t> </a:t>
            </a:r>
            <a:r>
              <a:rPr lang="en-US" dirty="0" err="1"/>
              <a:t>minden</a:t>
            </a:r>
            <a:r>
              <a:rPr lang="en-US" dirty="0"/>
              <a:t> </a:t>
            </a:r>
            <a:r>
              <a:rPr lang="en-US" dirty="0" err="1"/>
              <a:t>koordinátája</a:t>
            </a:r>
            <a:r>
              <a:rPr lang="en-US" dirty="0"/>
              <a:t> NDC-ben van, </a:t>
            </a:r>
            <a:r>
              <a:rPr lang="en-US" dirty="0" err="1"/>
              <a:t>tehát</a:t>
            </a:r>
            <a:r>
              <a:rPr lang="en-US" dirty="0"/>
              <a:t> a Z </a:t>
            </a:r>
            <a:r>
              <a:rPr lang="en-US" dirty="0" err="1"/>
              <a:t>irányban</a:t>
            </a:r>
            <a:r>
              <a:rPr lang="en-US" dirty="0"/>
              <a:t> 0 </a:t>
            </a:r>
            <a:r>
              <a:rPr lang="en-US" dirty="0" err="1"/>
              <a:t>és</a:t>
            </a:r>
            <a:r>
              <a:rPr lang="en-US" dirty="0"/>
              <a:t> 1 </a:t>
            </a:r>
            <a:r>
              <a:rPr lang="en-US" dirty="0" err="1"/>
              <a:t>közötti</a:t>
            </a:r>
            <a:r>
              <a:rPr lang="en-US" dirty="0"/>
              <a:t> </a:t>
            </a:r>
            <a:r>
              <a:rPr lang="en-US" dirty="0" err="1"/>
              <a:t>értékeket</a:t>
            </a:r>
            <a:r>
              <a:rPr lang="en-US" dirty="0"/>
              <a:t> </a:t>
            </a:r>
            <a:r>
              <a:rPr lang="en-US" dirty="0" err="1"/>
              <a:t>vesz</a:t>
            </a:r>
            <a:r>
              <a:rPr lang="en-US" dirty="0"/>
              <a:t> </a:t>
            </a:r>
            <a:r>
              <a:rPr lang="en-US" dirty="0" err="1"/>
              <a:t>fel</a:t>
            </a:r>
            <a:r>
              <a:rPr lang="en-US" dirty="0"/>
              <a:t>. </a:t>
            </a:r>
            <a:r>
              <a:rPr lang="en-US" dirty="0" err="1"/>
              <a:t>Ebből</a:t>
            </a:r>
            <a:r>
              <a:rPr lang="en-US" dirty="0"/>
              <a:t> </a:t>
            </a:r>
            <a:r>
              <a:rPr lang="en-US" dirty="0" err="1"/>
              <a:t>következik</a:t>
            </a:r>
            <a:r>
              <a:rPr lang="en-US" dirty="0"/>
              <a:t>, </a:t>
            </a:r>
            <a:r>
              <a:rPr lang="en-US" dirty="0" err="1"/>
              <a:t>hogy</a:t>
            </a:r>
            <a:r>
              <a:rPr lang="en-US" dirty="0"/>
              <a:t> </a:t>
            </a:r>
            <a:r>
              <a:rPr lang="en-US" dirty="0" err="1"/>
              <a:t>nincs</a:t>
            </a:r>
            <a:r>
              <a:rPr lang="en-US" dirty="0"/>
              <a:t> </a:t>
            </a:r>
            <a:r>
              <a:rPr lang="en-US" dirty="0" err="1"/>
              <a:t>az</a:t>
            </a:r>
            <a:r>
              <a:rPr lang="en-US" dirty="0"/>
              <a:t> </a:t>
            </a:r>
            <a:r>
              <a:rPr lang="en-US" dirty="0" err="1"/>
              <a:t>origóban</a:t>
            </a:r>
            <a:r>
              <a:rPr lang="en-US" dirty="0"/>
              <a:t>.</a:t>
            </a:r>
          </a:p>
          <a:p>
            <a:pPr marL="0" indent="0">
              <a:buFontTx/>
              <a:buNone/>
            </a:pPr>
            <a:endParaRPr lang="en-US" dirty="0"/>
          </a:p>
          <a:p>
            <a:pPr marL="0" indent="0">
              <a:buFontTx/>
              <a:buNone/>
            </a:pPr>
            <a:r>
              <a:rPr lang="en-US" dirty="0"/>
              <a:t>A </a:t>
            </a:r>
            <a:r>
              <a:rPr lang="en-US" dirty="0" err="1"/>
              <a:t>két</a:t>
            </a:r>
            <a:r>
              <a:rPr lang="en-US" dirty="0"/>
              <a:t> </a:t>
            </a:r>
            <a:r>
              <a:rPr lang="en-US" dirty="0" err="1"/>
              <a:t>megfigyelést</a:t>
            </a:r>
            <a:r>
              <a:rPr lang="en-US" dirty="0"/>
              <a:t> </a:t>
            </a:r>
            <a:r>
              <a:rPr lang="en-US" dirty="0" err="1"/>
              <a:t>összerakva</a:t>
            </a:r>
            <a:r>
              <a:rPr lang="en-US" dirty="0"/>
              <a:t>: </a:t>
            </a:r>
            <a:r>
              <a:rPr lang="en-US" dirty="0" err="1"/>
              <a:t>először</a:t>
            </a:r>
            <a:r>
              <a:rPr lang="en-US" dirty="0"/>
              <a:t> “</a:t>
            </a:r>
            <a:r>
              <a:rPr lang="en-US" dirty="0" err="1"/>
              <a:t>eltoltuk</a:t>
            </a:r>
            <a:r>
              <a:rPr lang="en-US" dirty="0"/>
              <a:t>” </a:t>
            </a:r>
            <a:r>
              <a:rPr lang="en-US" dirty="0" err="1"/>
              <a:t>majd</a:t>
            </a:r>
            <a:r>
              <a:rPr lang="en-US" dirty="0"/>
              <a:t> </a:t>
            </a:r>
            <a:r>
              <a:rPr lang="en-US" dirty="0" err="1"/>
              <a:t>forgattuk</a:t>
            </a:r>
            <a:r>
              <a:rPr lang="en-US" dirty="0"/>
              <a:t>, a </a:t>
            </a:r>
            <a:r>
              <a:rPr lang="en-US" dirty="0" err="1"/>
              <a:t>forgatás</a:t>
            </a:r>
            <a:r>
              <a:rPr lang="en-US" dirty="0"/>
              <a:t> </a:t>
            </a:r>
            <a:r>
              <a:rPr lang="en-US" dirty="0" err="1"/>
              <a:t>mindig</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történik</a:t>
            </a:r>
            <a:r>
              <a:rPr lang="en-US" dirty="0"/>
              <a:t>, </a:t>
            </a:r>
            <a:r>
              <a:rPr lang="en-US" dirty="0" err="1"/>
              <a:t>így</a:t>
            </a:r>
            <a:r>
              <a:rPr lang="en-US" dirty="0"/>
              <a:t> </a:t>
            </a:r>
            <a:r>
              <a:rPr lang="en-US" dirty="0" err="1"/>
              <a:t>először</a:t>
            </a:r>
            <a:r>
              <a:rPr lang="en-US" dirty="0"/>
              <a:t> a </a:t>
            </a:r>
            <a:r>
              <a:rPr lang="en-US" dirty="0" err="1"/>
              <a:t>zsiráfot</a:t>
            </a:r>
            <a:r>
              <a:rPr lang="en-US" dirty="0"/>
              <a:t> </a:t>
            </a:r>
            <a:r>
              <a:rPr lang="en-US" dirty="0" err="1"/>
              <a:t>vissza</a:t>
            </a:r>
            <a:r>
              <a:rPr lang="en-US" dirty="0"/>
              <a:t> </a:t>
            </a:r>
            <a:r>
              <a:rPr lang="en-US" dirty="0" err="1"/>
              <a:t>kell</a:t>
            </a:r>
            <a:r>
              <a:rPr lang="en-US" dirty="0"/>
              <a:t> </a:t>
            </a:r>
            <a:r>
              <a:rPr lang="en-US" dirty="0" err="1"/>
              <a:t>tenni</a:t>
            </a:r>
            <a:r>
              <a:rPr lang="en-US" dirty="0"/>
              <a:t> </a:t>
            </a:r>
            <a:r>
              <a:rPr lang="en-US" dirty="0" err="1"/>
              <a:t>az</a:t>
            </a:r>
            <a:r>
              <a:rPr lang="en-US" dirty="0"/>
              <a:t> </a:t>
            </a:r>
            <a:r>
              <a:rPr lang="en-US" dirty="0" err="1"/>
              <a:t>origóba</a:t>
            </a:r>
            <a:r>
              <a:rPr lang="en-US" dirty="0"/>
              <a:t>, </a:t>
            </a:r>
            <a:r>
              <a:rPr lang="en-US" dirty="0" err="1"/>
              <a:t>forgatni</a:t>
            </a:r>
            <a:r>
              <a:rPr lang="en-US" dirty="0"/>
              <a:t>, </a:t>
            </a:r>
            <a:r>
              <a:rPr lang="en-US" dirty="0" err="1"/>
              <a:t>majd</a:t>
            </a:r>
            <a:r>
              <a:rPr lang="en-US" dirty="0"/>
              <a:t> </a:t>
            </a:r>
            <a:r>
              <a:rPr lang="en-US" dirty="0" err="1"/>
              <a:t>visszatolni</a:t>
            </a:r>
            <a:r>
              <a:rPr lang="en-US" dirty="0"/>
              <a:t>. </a:t>
            </a:r>
          </a:p>
          <a:p>
            <a:pPr marL="0" indent="0">
              <a:buFontTx/>
              <a:buNone/>
            </a:pPr>
            <a:endParaRPr lang="en-US" dirty="0"/>
          </a:p>
          <a:p>
            <a:pPr marL="0" indent="0">
              <a:buFontTx/>
              <a:buNone/>
            </a:pPr>
            <a:r>
              <a:rPr lang="en-US" dirty="0"/>
              <a:t>Float4x4::Translation-al </a:t>
            </a:r>
            <a:r>
              <a:rPr lang="en-US" dirty="0" err="1"/>
              <a:t>tudsz</a:t>
            </a:r>
            <a:r>
              <a:rPr lang="en-US" dirty="0"/>
              <a:t> </a:t>
            </a:r>
            <a:r>
              <a:rPr lang="en-US" dirty="0" err="1"/>
              <a:t>létrehozni</a:t>
            </a:r>
            <a:r>
              <a:rPr lang="en-US" dirty="0"/>
              <a:t> </a:t>
            </a:r>
            <a:r>
              <a:rPr lang="en-US" dirty="0" err="1"/>
              <a:t>eltolás</a:t>
            </a:r>
            <a:r>
              <a:rPr lang="en-US" dirty="0"/>
              <a:t> </a:t>
            </a:r>
            <a:r>
              <a:rPr lang="en-US" dirty="0" err="1"/>
              <a:t>mátrixokat</a:t>
            </a:r>
            <a:r>
              <a:rPr lang="en-US" dirty="0"/>
              <a:t>, </a:t>
            </a:r>
            <a:r>
              <a:rPr lang="en-US" dirty="0" err="1"/>
              <a:t>először</a:t>
            </a:r>
            <a:r>
              <a:rPr lang="en-US" dirty="0"/>
              <a:t> Z=-0.5-el told el, </a:t>
            </a:r>
            <a:r>
              <a:rPr lang="en-US" dirty="0" err="1"/>
              <a:t>szorozd</a:t>
            </a:r>
            <a:r>
              <a:rPr lang="en-US" dirty="0"/>
              <a:t> </a:t>
            </a:r>
            <a:r>
              <a:rPr lang="en-US" dirty="0" err="1"/>
              <a:t>rá</a:t>
            </a:r>
            <a:r>
              <a:rPr lang="en-US" dirty="0"/>
              <a:t> a </a:t>
            </a:r>
            <a:r>
              <a:rPr lang="en-US" dirty="0" err="1"/>
              <a:t>forgatás</a:t>
            </a:r>
            <a:r>
              <a:rPr lang="en-US" dirty="0"/>
              <a:t> </a:t>
            </a:r>
            <a:r>
              <a:rPr lang="en-US" dirty="0" err="1"/>
              <a:t>mátrixodat</a:t>
            </a:r>
            <a:r>
              <a:rPr lang="en-US" dirty="0"/>
              <a:t>, </a:t>
            </a:r>
            <a:r>
              <a:rPr lang="en-US" dirty="0" err="1"/>
              <a:t>majd</a:t>
            </a:r>
            <a:r>
              <a:rPr lang="en-US" dirty="0"/>
              <a:t> </a:t>
            </a:r>
            <a:r>
              <a:rPr lang="en-US" dirty="0" err="1"/>
              <a:t>szorozz</a:t>
            </a:r>
            <a:r>
              <a:rPr lang="en-US" dirty="0"/>
              <a:t> </a:t>
            </a:r>
            <a:r>
              <a:rPr lang="en-US" dirty="0" err="1"/>
              <a:t>rá</a:t>
            </a:r>
            <a:r>
              <a:rPr lang="en-US" dirty="0"/>
              <a:t> </a:t>
            </a:r>
            <a:r>
              <a:rPr lang="en-US" dirty="0" err="1"/>
              <a:t>még</a:t>
            </a:r>
            <a:r>
              <a:rPr lang="en-US" dirty="0"/>
              <a:t> </a:t>
            </a:r>
            <a:r>
              <a:rPr lang="en-US" dirty="0" err="1"/>
              <a:t>egy</a:t>
            </a:r>
            <a:r>
              <a:rPr lang="en-US" dirty="0"/>
              <a:t> </a:t>
            </a:r>
            <a:r>
              <a:rPr lang="en-US" dirty="0" err="1"/>
              <a:t>eltolást</a:t>
            </a:r>
            <a:r>
              <a:rPr lang="en-US" dirty="0"/>
              <a:t> Z=0.5-el.</a:t>
            </a:r>
          </a:p>
        </p:txBody>
      </p:sp>
      <p:sp>
        <p:nvSpPr>
          <p:cNvPr id="4" name="Slide Number Placeholder 3"/>
          <p:cNvSpPr>
            <a:spLocks noGrp="1"/>
          </p:cNvSpPr>
          <p:nvPr>
            <p:ph type="sldNum" sz="quarter" idx="5"/>
          </p:nvPr>
        </p:nvSpPr>
        <p:spPr/>
        <p:txBody>
          <a:bodyPr/>
          <a:lstStyle/>
          <a:p>
            <a:fld id="{EE1CB54F-71BB-491D-A98F-DF04FDAAD72D}" type="slidenum">
              <a:rPr lang="en-US" smtClean="0"/>
              <a:pPr/>
              <a:t>7</a:t>
            </a:fld>
            <a:endParaRPr lang="en-US"/>
          </a:p>
        </p:txBody>
      </p:sp>
    </p:spTree>
    <p:extLst>
      <p:ext uri="{BB962C8B-B14F-4D97-AF65-F5344CB8AC3E}">
        <p14:creationId xmlns:p14="http://schemas.microsoft.com/office/powerpoint/2010/main" val="134878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None/>
            </a:pPr>
            <a:r>
              <a:rPr lang="en-US" dirty="0" err="1"/>
              <a:t>Mik</a:t>
            </a:r>
            <a:r>
              <a:rPr lang="en-US" dirty="0"/>
              <a:t> </a:t>
            </a:r>
            <a:r>
              <a:rPr lang="en-US" dirty="0" err="1"/>
              <a:t>azok</a:t>
            </a:r>
            <a:r>
              <a:rPr lang="en-US" dirty="0"/>
              <a:t> </a:t>
            </a:r>
            <a:r>
              <a:rPr lang="en-US" dirty="0" err="1"/>
              <a:t>az</a:t>
            </a:r>
            <a:r>
              <a:rPr lang="en-US" dirty="0"/>
              <a:t> </a:t>
            </a:r>
            <a:r>
              <a:rPr lang="en-US" dirty="0" err="1"/>
              <a:t>artifactok</a:t>
            </a:r>
            <a:r>
              <a:rPr lang="en-US" dirty="0"/>
              <a:t> a </a:t>
            </a:r>
            <a:r>
              <a:rPr lang="en-US" dirty="0" err="1"/>
              <a:t>zsiráf</a:t>
            </a:r>
            <a:r>
              <a:rPr lang="en-US" dirty="0"/>
              <a:t> </a:t>
            </a:r>
            <a:r>
              <a:rPr lang="en-US" dirty="0" err="1"/>
              <a:t>lábánál</a:t>
            </a:r>
            <a:r>
              <a:rPr lang="en-US" dirty="0"/>
              <a:t>? </a:t>
            </a:r>
            <a:r>
              <a:rPr lang="en-US" dirty="0" err="1"/>
              <a:t>Nem</a:t>
            </a:r>
            <a:r>
              <a:rPr lang="en-US" dirty="0"/>
              <a:t> </a:t>
            </a:r>
            <a:r>
              <a:rPr lang="en-US" dirty="0" err="1"/>
              <a:t>más</a:t>
            </a:r>
            <a:r>
              <a:rPr lang="en-US" dirty="0"/>
              <a:t> mint </a:t>
            </a:r>
            <a:r>
              <a:rPr lang="en-US" dirty="0" err="1"/>
              <a:t>rajzolási</a:t>
            </a:r>
            <a:r>
              <a:rPr lang="en-US" dirty="0"/>
              <a:t> </a:t>
            </a:r>
            <a:r>
              <a:rPr lang="en-US" dirty="0" err="1"/>
              <a:t>sorrend</a:t>
            </a:r>
            <a:r>
              <a:rPr lang="en-US" dirty="0"/>
              <a:t> </a:t>
            </a:r>
            <a:r>
              <a:rPr lang="en-US" dirty="0" err="1"/>
              <a:t>hiba</a:t>
            </a:r>
            <a:r>
              <a:rPr lang="en-US" dirty="0"/>
              <a:t>. A </a:t>
            </a:r>
            <a:r>
              <a:rPr lang="en-US" dirty="0" err="1"/>
              <a:t>háromszögek</a:t>
            </a:r>
            <a:r>
              <a:rPr lang="en-US" dirty="0"/>
              <a:t>, </a:t>
            </a:r>
            <a:r>
              <a:rPr lang="en-US" dirty="0" err="1"/>
              <a:t>amelyek</a:t>
            </a:r>
            <a:r>
              <a:rPr lang="en-US" dirty="0"/>
              <a:t> </a:t>
            </a:r>
            <a:r>
              <a:rPr lang="en-US" dirty="0" err="1"/>
              <a:t>hátrébb</a:t>
            </a:r>
            <a:r>
              <a:rPr lang="en-US" dirty="0"/>
              <a:t> </a:t>
            </a:r>
            <a:r>
              <a:rPr lang="en-US" dirty="0" err="1"/>
              <a:t>vannak</a:t>
            </a:r>
            <a:r>
              <a:rPr lang="en-US" dirty="0"/>
              <a:t> a </a:t>
            </a:r>
            <a:r>
              <a:rPr lang="en-US" dirty="0" err="1"/>
              <a:t>térben</a:t>
            </a:r>
            <a:r>
              <a:rPr lang="en-US" dirty="0"/>
              <a:t>, </a:t>
            </a:r>
            <a:r>
              <a:rPr lang="en-US" dirty="0" err="1"/>
              <a:t>azok</a:t>
            </a:r>
            <a:r>
              <a:rPr lang="en-US" dirty="0"/>
              <a:t> </a:t>
            </a:r>
            <a:r>
              <a:rPr lang="en-US" dirty="0" err="1"/>
              <a:t>kerülnek</a:t>
            </a:r>
            <a:r>
              <a:rPr lang="en-US" dirty="0"/>
              <a:t> </a:t>
            </a:r>
            <a:r>
              <a:rPr lang="en-US" dirty="0" err="1"/>
              <a:t>kirajzolásra</a:t>
            </a:r>
            <a:r>
              <a:rPr lang="en-US" dirty="0"/>
              <a:t> </a:t>
            </a:r>
            <a:r>
              <a:rPr lang="en-US" dirty="0" err="1"/>
              <a:t>később</a:t>
            </a:r>
            <a:r>
              <a:rPr lang="en-US" dirty="0"/>
              <a:t>, </a:t>
            </a:r>
            <a:r>
              <a:rPr lang="en-US" dirty="0" err="1"/>
              <a:t>felülírva</a:t>
            </a:r>
            <a:r>
              <a:rPr lang="en-US" dirty="0"/>
              <a:t> a </a:t>
            </a:r>
            <a:r>
              <a:rPr lang="en-US" dirty="0" err="1"/>
              <a:t>backbuffer</a:t>
            </a:r>
            <a:r>
              <a:rPr lang="en-US" dirty="0"/>
              <a:t>-ben </a:t>
            </a:r>
            <a:r>
              <a:rPr lang="en-US" dirty="0" err="1"/>
              <a:t>az</a:t>
            </a:r>
            <a:r>
              <a:rPr lang="en-US" dirty="0"/>
              <a:t> </a:t>
            </a:r>
            <a:r>
              <a:rPr lang="en-US" dirty="0" err="1"/>
              <a:t>értékeket</a:t>
            </a:r>
            <a:r>
              <a:rPr lang="en-US" dirty="0"/>
              <a:t> (</a:t>
            </a:r>
            <a:r>
              <a:rPr lang="en-US" dirty="0" err="1"/>
              <a:t>ismétlés</a:t>
            </a:r>
            <a:r>
              <a:rPr lang="en-US" dirty="0"/>
              <a:t>: </a:t>
            </a:r>
            <a:r>
              <a:rPr lang="en-US" dirty="0" err="1"/>
              <a:t>backbuffer</a:t>
            </a:r>
            <a:r>
              <a:rPr lang="en-US" dirty="0"/>
              <a:t> </a:t>
            </a:r>
            <a:r>
              <a:rPr lang="en-US" dirty="0" err="1"/>
              <a:t>az</a:t>
            </a:r>
            <a:r>
              <a:rPr lang="en-US" dirty="0"/>
              <a:t> a buffer, </a:t>
            </a:r>
            <a:r>
              <a:rPr lang="en-US" dirty="0" err="1"/>
              <a:t>amelybe</a:t>
            </a:r>
            <a:r>
              <a:rPr lang="en-US" dirty="0"/>
              <a:t> </a:t>
            </a:r>
            <a:r>
              <a:rPr lang="en-US" dirty="0" err="1"/>
              <a:t>éppen</a:t>
            </a:r>
            <a:r>
              <a:rPr lang="en-US" dirty="0"/>
              <a:t> </a:t>
            </a:r>
            <a:r>
              <a:rPr lang="en-US" dirty="0" err="1"/>
              <a:t>rajzolunk</a:t>
            </a:r>
            <a:r>
              <a:rPr lang="en-US" dirty="0"/>
              <a:t>, </a:t>
            </a:r>
            <a:r>
              <a:rPr lang="en-US" dirty="0" err="1"/>
              <a:t>frontbuffer</a:t>
            </a:r>
            <a:r>
              <a:rPr lang="en-US" dirty="0"/>
              <a:t> </a:t>
            </a:r>
            <a:r>
              <a:rPr lang="en-US" dirty="0" err="1"/>
              <a:t>az</a:t>
            </a:r>
            <a:r>
              <a:rPr lang="en-US" dirty="0"/>
              <a:t>, </a:t>
            </a:r>
            <a:r>
              <a:rPr lang="en-US" dirty="0" err="1"/>
              <a:t>amelyik</a:t>
            </a:r>
            <a:r>
              <a:rPr lang="en-US" dirty="0"/>
              <a:t> </a:t>
            </a:r>
            <a:r>
              <a:rPr lang="en-US" dirty="0" err="1"/>
              <a:t>éppen</a:t>
            </a:r>
            <a:r>
              <a:rPr lang="en-US" dirty="0"/>
              <a:t> a </a:t>
            </a:r>
            <a:r>
              <a:rPr lang="en-US" dirty="0" err="1"/>
              <a:t>monitoron</a:t>
            </a:r>
            <a:r>
              <a:rPr lang="en-US" dirty="0"/>
              <a:t> van). </a:t>
            </a:r>
            <a:r>
              <a:rPr lang="en-US" dirty="0" err="1"/>
              <a:t>Nézzük</a:t>
            </a:r>
            <a:r>
              <a:rPr lang="en-US" dirty="0"/>
              <a:t> meg </a:t>
            </a:r>
            <a:r>
              <a:rPr lang="en-US" dirty="0" err="1"/>
              <a:t>közelebbről</a:t>
            </a:r>
            <a:r>
              <a:rPr lang="en-US" dirty="0"/>
              <a:t>, </a:t>
            </a:r>
            <a:r>
              <a:rPr lang="en-US" dirty="0" err="1"/>
              <a:t>egy</a:t>
            </a:r>
            <a:r>
              <a:rPr lang="en-US" dirty="0"/>
              <a:t> </a:t>
            </a:r>
            <a:r>
              <a:rPr lang="en-US" dirty="0" err="1"/>
              <a:t>pixelt</a:t>
            </a:r>
            <a:r>
              <a:rPr lang="en-US" dirty="0"/>
              <a:t> </a:t>
            </a:r>
            <a:r>
              <a:rPr lang="en-US" dirty="0" err="1"/>
              <a:t>próbáljunk</a:t>
            </a:r>
            <a:r>
              <a:rPr lang="en-US" dirty="0"/>
              <a:t> mi </a:t>
            </a:r>
            <a:r>
              <a:rPr lang="en-US" dirty="0" err="1"/>
              <a:t>kiszámítani</a:t>
            </a:r>
            <a:r>
              <a:rPr lang="en-US" dirty="0"/>
              <a:t>. </a:t>
            </a:r>
            <a:r>
              <a:rPr lang="en-US" dirty="0" err="1"/>
              <a:t>Hány</a:t>
            </a:r>
            <a:r>
              <a:rPr lang="en-US" dirty="0"/>
              <a:t> </a:t>
            </a:r>
            <a:r>
              <a:rPr lang="en-US" dirty="0" err="1"/>
              <a:t>háromszöget</a:t>
            </a:r>
            <a:r>
              <a:rPr lang="en-US" dirty="0"/>
              <a:t> </a:t>
            </a:r>
            <a:r>
              <a:rPr lang="en-US" dirty="0" err="1"/>
              <a:t>metszünk</a:t>
            </a:r>
            <a:r>
              <a:rPr lang="en-US" dirty="0"/>
              <a:t> ha a </a:t>
            </a:r>
            <a:r>
              <a:rPr lang="en-US" dirty="0" err="1"/>
              <a:t>zsiráf</a:t>
            </a:r>
            <a:r>
              <a:rPr lang="en-US" dirty="0"/>
              <a:t> a </a:t>
            </a:r>
            <a:r>
              <a:rPr lang="en-US" dirty="0" err="1"/>
              <a:t>képen</a:t>
            </a:r>
            <a:r>
              <a:rPr lang="en-US" dirty="0"/>
              <a:t> </a:t>
            </a:r>
            <a:r>
              <a:rPr lang="en-US" dirty="0" err="1"/>
              <a:t>látható</a:t>
            </a:r>
            <a:r>
              <a:rPr lang="en-US" dirty="0"/>
              <a:t> </a:t>
            </a:r>
            <a:r>
              <a:rPr lang="en-US" dirty="0" err="1"/>
              <a:t>módon</a:t>
            </a:r>
            <a:r>
              <a:rPr lang="en-US" dirty="0"/>
              <a:t> </a:t>
            </a:r>
            <a:r>
              <a:rPr lang="en-US" dirty="0" err="1"/>
              <a:t>áll</a:t>
            </a:r>
            <a:r>
              <a:rPr lang="en-US" dirty="0"/>
              <a:t>, </a:t>
            </a:r>
            <a:r>
              <a:rPr lang="en-US" dirty="0" err="1"/>
              <a:t>és</a:t>
            </a:r>
            <a:r>
              <a:rPr lang="en-US" dirty="0"/>
              <a:t> a </a:t>
            </a:r>
            <a:r>
              <a:rPr lang="en-US" dirty="0" err="1"/>
              <a:t>képzelet</a:t>
            </a:r>
            <a:r>
              <a:rPr lang="en-US" dirty="0"/>
              <a:t> </a:t>
            </a:r>
            <a:r>
              <a:rPr lang="en-US" dirty="0" err="1"/>
              <a:t>beli</a:t>
            </a:r>
            <a:r>
              <a:rPr lang="en-US" dirty="0"/>
              <a:t> </a:t>
            </a:r>
            <a:r>
              <a:rPr lang="en-US" dirty="0" err="1"/>
              <a:t>fényvonalunk</a:t>
            </a:r>
            <a:r>
              <a:rPr lang="en-US" dirty="0"/>
              <a:t> a </a:t>
            </a:r>
            <a:r>
              <a:rPr lang="en-US" dirty="0" err="1"/>
              <a:t>lábánál</a:t>
            </a:r>
            <a:r>
              <a:rPr lang="en-US" dirty="0"/>
              <a:t> </a:t>
            </a:r>
            <a:r>
              <a:rPr lang="en-US" dirty="0" err="1"/>
              <a:t>megy</a:t>
            </a:r>
            <a:r>
              <a:rPr lang="en-US" dirty="0"/>
              <a:t> </a:t>
            </a:r>
            <a:r>
              <a:rPr lang="en-US" dirty="0" err="1"/>
              <a:t>át</a:t>
            </a:r>
            <a:r>
              <a:rPr lang="en-US" dirty="0"/>
              <a:t>. </a:t>
            </a:r>
            <a:r>
              <a:rPr lang="en-US" dirty="0" err="1"/>
              <a:t>Akkor</a:t>
            </a:r>
            <a:r>
              <a:rPr lang="en-US" dirty="0"/>
              <a:t> </a:t>
            </a:r>
            <a:r>
              <a:rPr lang="en-US" dirty="0" err="1"/>
              <a:t>eltalálunk</a:t>
            </a:r>
            <a:r>
              <a:rPr lang="en-US" dirty="0"/>
              <a:t> 4 </a:t>
            </a:r>
            <a:r>
              <a:rPr lang="en-US" dirty="0" err="1"/>
              <a:t>háromszöget</a:t>
            </a:r>
            <a:r>
              <a:rPr lang="en-US" dirty="0"/>
              <a:t>, </a:t>
            </a:r>
            <a:r>
              <a:rPr lang="en-US" dirty="0" err="1"/>
              <a:t>hátsóláb</a:t>
            </a:r>
            <a:r>
              <a:rPr lang="en-US" dirty="0"/>
              <a:t> </a:t>
            </a:r>
            <a:r>
              <a:rPr lang="en-US" dirty="0" err="1"/>
              <a:t>felénk</a:t>
            </a:r>
            <a:r>
              <a:rPr lang="en-US" dirty="0"/>
              <a:t> </a:t>
            </a:r>
            <a:r>
              <a:rPr lang="en-US" dirty="0" err="1"/>
              <a:t>néző</a:t>
            </a:r>
            <a:r>
              <a:rPr lang="en-US" dirty="0"/>
              <a:t> </a:t>
            </a:r>
            <a:r>
              <a:rPr lang="en-US" dirty="0" err="1"/>
              <a:t>lapja</a:t>
            </a:r>
            <a:r>
              <a:rPr lang="en-US" dirty="0"/>
              <a:t>, </a:t>
            </a:r>
            <a:r>
              <a:rPr lang="en-US" dirty="0" err="1"/>
              <a:t>hátsó</a:t>
            </a:r>
            <a:r>
              <a:rPr lang="en-US" dirty="0"/>
              <a:t> </a:t>
            </a:r>
            <a:r>
              <a:rPr lang="en-US" dirty="0" err="1"/>
              <a:t>láb</a:t>
            </a:r>
            <a:r>
              <a:rPr lang="en-US" dirty="0"/>
              <a:t> </a:t>
            </a:r>
            <a:r>
              <a:rPr lang="en-US" dirty="0" err="1"/>
              <a:t>tőlünk</a:t>
            </a:r>
            <a:r>
              <a:rPr lang="en-US" dirty="0"/>
              <a:t> </a:t>
            </a:r>
            <a:r>
              <a:rPr lang="en-US" dirty="0" err="1"/>
              <a:t>elfelé</a:t>
            </a:r>
            <a:r>
              <a:rPr lang="en-US" dirty="0"/>
              <a:t> </a:t>
            </a:r>
            <a:r>
              <a:rPr lang="en-US" dirty="0" err="1"/>
              <a:t>néző</a:t>
            </a:r>
            <a:r>
              <a:rPr lang="en-US" dirty="0"/>
              <a:t> </a:t>
            </a:r>
            <a:r>
              <a:rPr lang="en-US" dirty="0" err="1"/>
              <a:t>lapja</a:t>
            </a:r>
            <a:r>
              <a:rPr lang="en-US" dirty="0"/>
              <a:t>, </a:t>
            </a:r>
            <a:r>
              <a:rPr lang="en-US" dirty="0" err="1"/>
              <a:t>első</a:t>
            </a:r>
            <a:r>
              <a:rPr lang="en-US" dirty="0"/>
              <a:t> </a:t>
            </a:r>
            <a:r>
              <a:rPr lang="en-US" dirty="0" err="1"/>
              <a:t>láb</a:t>
            </a:r>
            <a:r>
              <a:rPr lang="en-US" dirty="0"/>
              <a:t> </a:t>
            </a:r>
            <a:r>
              <a:rPr lang="en-US" dirty="0" err="1"/>
              <a:t>felénk</a:t>
            </a:r>
            <a:r>
              <a:rPr lang="en-US" dirty="0"/>
              <a:t> </a:t>
            </a:r>
            <a:r>
              <a:rPr lang="en-US" dirty="0" err="1"/>
              <a:t>néző</a:t>
            </a:r>
            <a:r>
              <a:rPr lang="en-US" dirty="0"/>
              <a:t> </a:t>
            </a:r>
            <a:r>
              <a:rPr lang="en-US" dirty="0" err="1"/>
              <a:t>lapja</a:t>
            </a:r>
            <a:r>
              <a:rPr lang="en-US" dirty="0"/>
              <a:t>, </a:t>
            </a:r>
            <a:r>
              <a:rPr lang="en-US" dirty="0" err="1"/>
              <a:t>első</a:t>
            </a:r>
            <a:r>
              <a:rPr lang="en-US" dirty="0"/>
              <a:t> </a:t>
            </a:r>
            <a:r>
              <a:rPr lang="en-US" dirty="0" err="1"/>
              <a:t>láb</a:t>
            </a:r>
            <a:r>
              <a:rPr lang="en-US" dirty="0"/>
              <a:t> </a:t>
            </a:r>
            <a:r>
              <a:rPr lang="en-US" dirty="0" err="1"/>
              <a:t>tőlünk</a:t>
            </a:r>
            <a:r>
              <a:rPr lang="en-US" dirty="0"/>
              <a:t> </a:t>
            </a:r>
            <a:r>
              <a:rPr lang="en-US" dirty="0" err="1"/>
              <a:t>elfelé</a:t>
            </a:r>
            <a:r>
              <a:rPr lang="en-US" dirty="0"/>
              <a:t> </a:t>
            </a:r>
            <a:r>
              <a:rPr lang="en-US" dirty="0" err="1"/>
              <a:t>néző</a:t>
            </a:r>
            <a:r>
              <a:rPr lang="en-US" dirty="0"/>
              <a:t> </a:t>
            </a:r>
            <a:r>
              <a:rPr lang="en-US" dirty="0" err="1"/>
              <a:t>lapja</a:t>
            </a:r>
            <a:r>
              <a:rPr lang="en-US" dirty="0"/>
              <a:t>. </a:t>
            </a:r>
            <a:r>
              <a:rPr lang="en-US" dirty="0" err="1"/>
              <a:t>Egy</a:t>
            </a:r>
            <a:r>
              <a:rPr lang="en-US" dirty="0"/>
              <a:t> lap </a:t>
            </a:r>
            <a:r>
              <a:rPr lang="en-US" dirty="0" err="1"/>
              <a:t>felénk</a:t>
            </a:r>
            <a:r>
              <a:rPr lang="en-US" dirty="0"/>
              <a:t> </a:t>
            </a:r>
            <a:r>
              <a:rPr lang="en-US" dirty="0" err="1"/>
              <a:t>néz</a:t>
            </a:r>
            <a:r>
              <a:rPr lang="en-US" dirty="0"/>
              <a:t> ha a </a:t>
            </a:r>
            <a:r>
              <a:rPr lang="en-US" dirty="0" err="1"/>
              <a:t>normál</a:t>
            </a:r>
            <a:r>
              <a:rPr lang="en-US" dirty="0"/>
              <a:t> </a:t>
            </a:r>
            <a:r>
              <a:rPr lang="en-US" dirty="0" err="1"/>
              <a:t>vektora</a:t>
            </a:r>
            <a:r>
              <a:rPr lang="en-US" dirty="0"/>
              <a:t> a </a:t>
            </a:r>
            <a:r>
              <a:rPr lang="en-US" dirty="0" err="1"/>
              <a:t>szemünk</a:t>
            </a:r>
            <a:r>
              <a:rPr lang="en-US" dirty="0"/>
              <a:t> </a:t>
            </a:r>
            <a:r>
              <a:rPr lang="en-US" dirty="0" err="1"/>
              <a:t>felé</a:t>
            </a:r>
            <a:r>
              <a:rPr lang="en-US" dirty="0"/>
              <a:t> </a:t>
            </a:r>
            <a:r>
              <a:rPr lang="en-US" dirty="0" err="1"/>
              <a:t>mutat</a:t>
            </a:r>
            <a:r>
              <a:rPr lang="en-US" dirty="0"/>
              <a:t> (</a:t>
            </a:r>
            <a:r>
              <a:rPr lang="en-US" dirty="0" err="1"/>
              <a:t>bár</a:t>
            </a:r>
            <a:r>
              <a:rPr lang="en-US" dirty="0"/>
              <a:t> </a:t>
            </a:r>
            <a:r>
              <a:rPr lang="en-US" dirty="0" err="1"/>
              <a:t>ez</a:t>
            </a:r>
            <a:r>
              <a:rPr lang="en-US" dirty="0"/>
              <a:t> </a:t>
            </a:r>
            <a:r>
              <a:rPr lang="en-US" dirty="0" err="1"/>
              <a:t>pongyola</a:t>
            </a:r>
            <a:r>
              <a:rPr lang="en-US" dirty="0"/>
              <a:t> </a:t>
            </a:r>
            <a:r>
              <a:rPr lang="en-US" dirty="0" err="1"/>
              <a:t>megfogalmazás</a:t>
            </a:r>
            <a:r>
              <a:rPr lang="en-US" dirty="0"/>
              <a:t>, de </a:t>
            </a:r>
            <a:r>
              <a:rPr lang="en-US" dirty="0" err="1"/>
              <a:t>remélhetőleg</a:t>
            </a:r>
            <a:r>
              <a:rPr lang="en-US" dirty="0"/>
              <a:t> </a:t>
            </a:r>
            <a:r>
              <a:rPr lang="en-US" dirty="0" err="1"/>
              <a:t>intuitív</a:t>
            </a:r>
            <a:r>
              <a:rPr lang="en-US" dirty="0"/>
              <a:t>). </a:t>
            </a:r>
            <a:r>
              <a:rPr lang="en-US" dirty="0" err="1"/>
              <a:t>Itt</a:t>
            </a:r>
            <a:r>
              <a:rPr lang="en-US" dirty="0"/>
              <a:t> </a:t>
            </a:r>
            <a:r>
              <a:rPr lang="en-US" dirty="0" err="1"/>
              <a:t>bejön</a:t>
            </a:r>
            <a:r>
              <a:rPr lang="en-US" dirty="0"/>
              <a:t> </a:t>
            </a:r>
            <a:r>
              <a:rPr lang="en-US" dirty="0" err="1"/>
              <a:t>az</a:t>
            </a:r>
            <a:r>
              <a:rPr lang="en-US" dirty="0"/>
              <a:t>, </a:t>
            </a:r>
            <a:r>
              <a:rPr lang="en-US" dirty="0" err="1"/>
              <a:t>hogy</a:t>
            </a:r>
            <a:r>
              <a:rPr lang="en-US" dirty="0"/>
              <a:t> a </a:t>
            </a:r>
            <a:r>
              <a:rPr lang="en-US" dirty="0" err="1"/>
              <a:t>backface</a:t>
            </a:r>
            <a:r>
              <a:rPr lang="en-US" dirty="0"/>
              <a:t> culling </a:t>
            </a:r>
            <a:r>
              <a:rPr lang="en-US" dirty="0" err="1"/>
              <a:t>miatt</a:t>
            </a:r>
            <a:r>
              <a:rPr lang="en-US" dirty="0"/>
              <a:t> </a:t>
            </a:r>
            <a:r>
              <a:rPr lang="en-US" dirty="0" err="1"/>
              <a:t>ebből</a:t>
            </a:r>
            <a:r>
              <a:rPr lang="en-US" dirty="0"/>
              <a:t> a 4 </a:t>
            </a:r>
            <a:r>
              <a:rPr lang="en-US" dirty="0" err="1"/>
              <a:t>háromszögböl</a:t>
            </a:r>
            <a:r>
              <a:rPr lang="en-US" dirty="0"/>
              <a:t> 2-t </a:t>
            </a:r>
            <a:r>
              <a:rPr lang="en-US" dirty="0" err="1"/>
              <a:t>rögtön</a:t>
            </a:r>
            <a:r>
              <a:rPr lang="en-US" dirty="0"/>
              <a:t> </a:t>
            </a:r>
            <a:r>
              <a:rPr lang="en-US" dirty="0" err="1"/>
              <a:t>eldob</a:t>
            </a:r>
            <a:r>
              <a:rPr lang="en-US" dirty="0"/>
              <a:t>, </a:t>
            </a:r>
            <a:r>
              <a:rPr lang="en-US" dirty="0" err="1"/>
              <a:t>mert</a:t>
            </a:r>
            <a:r>
              <a:rPr lang="en-US" dirty="0"/>
              <a:t> </a:t>
            </a:r>
            <a:r>
              <a:rPr lang="en-US" dirty="0" err="1"/>
              <a:t>nem</a:t>
            </a:r>
            <a:r>
              <a:rPr lang="en-US" dirty="0"/>
              <a:t> “</a:t>
            </a:r>
            <a:r>
              <a:rPr lang="en-US" dirty="0" err="1"/>
              <a:t>felénk</a:t>
            </a:r>
            <a:r>
              <a:rPr lang="en-US" dirty="0"/>
              <a:t> </a:t>
            </a:r>
            <a:r>
              <a:rPr lang="en-US" dirty="0" err="1"/>
              <a:t>néz</a:t>
            </a:r>
            <a:r>
              <a:rPr lang="en-US" dirty="0"/>
              <a:t>” a </a:t>
            </a:r>
            <a:r>
              <a:rPr lang="en-US" dirty="0" err="1"/>
              <a:t>háromszög</a:t>
            </a:r>
            <a:r>
              <a:rPr lang="en-US" dirty="0"/>
              <a:t> </a:t>
            </a:r>
            <a:r>
              <a:rPr lang="en-US" dirty="0" err="1"/>
              <a:t>normálvektora</a:t>
            </a:r>
            <a:r>
              <a:rPr lang="en-US" dirty="0"/>
              <a:t>. </a:t>
            </a:r>
            <a:r>
              <a:rPr lang="en-US" dirty="0" err="1"/>
              <a:t>Tehát</a:t>
            </a:r>
            <a:r>
              <a:rPr lang="en-US" dirty="0"/>
              <a:t> </a:t>
            </a:r>
            <a:r>
              <a:rPr lang="en-US" dirty="0" err="1"/>
              <a:t>az</a:t>
            </a:r>
            <a:r>
              <a:rPr lang="en-US" dirty="0"/>
              <a:t> artifact </a:t>
            </a:r>
            <a:r>
              <a:rPr lang="en-US" dirty="0" err="1"/>
              <a:t>amit</a:t>
            </a:r>
            <a:r>
              <a:rPr lang="en-US" dirty="0"/>
              <a:t> </a:t>
            </a:r>
            <a:r>
              <a:rPr lang="en-US" dirty="0" err="1"/>
              <a:t>látunk</a:t>
            </a:r>
            <a:r>
              <a:rPr lang="en-US" dirty="0"/>
              <a:t> </a:t>
            </a:r>
            <a:r>
              <a:rPr lang="en-US" dirty="0" err="1"/>
              <a:t>az</a:t>
            </a:r>
            <a:r>
              <a:rPr lang="en-US" dirty="0"/>
              <a:t> </a:t>
            </a:r>
            <a:r>
              <a:rPr lang="en-US" dirty="0" err="1"/>
              <a:t>nem</a:t>
            </a:r>
            <a:r>
              <a:rPr lang="en-US" dirty="0"/>
              <a:t> </a:t>
            </a:r>
            <a:r>
              <a:rPr lang="en-US" dirty="0" err="1"/>
              <a:t>más</a:t>
            </a:r>
            <a:r>
              <a:rPr lang="en-US" dirty="0"/>
              <a:t>, mint </a:t>
            </a:r>
            <a:r>
              <a:rPr lang="en-US" dirty="0" err="1"/>
              <a:t>néhány</a:t>
            </a:r>
            <a:r>
              <a:rPr lang="en-US" dirty="0"/>
              <a:t> </a:t>
            </a:r>
            <a:r>
              <a:rPr lang="en-US" dirty="0" err="1"/>
              <a:t>háromszög</a:t>
            </a:r>
            <a:r>
              <a:rPr lang="en-US" dirty="0"/>
              <a:t> </a:t>
            </a:r>
            <a:r>
              <a:rPr lang="en-US" dirty="0" err="1"/>
              <a:t>az</a:t>
            </a:r>
            <a:r>
              <a:rPr lang="en-US" dirty="0"/>
              <a:t> </a:t>
            </a:r>
            <a:r>
              <a:rPr lang="en-US" dirty="0" err="1"/>
              <a:t>első</a:t>
            </a:r>
            <a:r>
              <a:rPr lang="en-US" dirty="0"/>
              <a:t> </a:t>
            </a:r>
            <a:r>
              <a:rPr lang="en-US" dirty="0" err="1"/>
              <a:t>lábáról</a:t>
            </a:r>
            <a:r>
              <a:rPr lang="en-US" dirty="0"/>
              <a:t>, </a:t>
            </a:r>
            <a:r>
              <a:rPr lang="en-US" dirty="0" err="1"/>
              <a:t>amelyeket</a:t>
            </a:r>
            <a:r>
              <a:rPr lang="en-US" dirty="0"/>
              <a:t> </a:t>
            </a:r>
            <a:r>
              <a:rPr lang="en-US" dirty="0" err="1"/>
              <a:t>később</a:t>
            </a:r>
            <a:r>
              <a:rPr lang="en-US" dirty="0"/>
              <a:t> </a:t>
            </a:r>
            <a:r>
              <a:rPr lang="en-US" dirty="0" err="1"/>
              <a:t>rajzolunk</a:t>
            </a:r>
            <a:r>
              <a:rPr lang="en-US" dirty="0"/>
              <a:t> </a:t>
            </a:r>
            <a:r>
              <a:rPr lang="en-US" dirty="0" err="1"/>
              <a:t>ki</a:t>
            </a:r>
            <a:r>
              <a:rPr lang="en-US" dirty="0"/>
              <a:t>, mint a </a:t>
            </a:r>
            <a:r>
              <a:rPr lang="en-US" dirty="0" err="1"/>
              <a:t>hátsó</a:t>
            </a:r>
            <a:r>
              <a:rPr lang="en-US" dirty="0"/>
              <a:t> </a:t>
            </a:r>
            <a:r>
              <a:rPr lang="en-US" dirty="0" err="1"/>
              <a:t>láb</a:t>
            </a:r>
            <a:r>
              <a:rPr lang="en-US" dirty="0"/>
              <a:t> </a:t>
            </a:r>
            <a:r>
              <a:rPr lang="en-US" dirty="0" err="1"/>
              <a:t>felénk</a:t>
            </a:r>
            <a:r>
              <a:rPr lang="en-US" dirty="0"/>
              <a:t> </a:t>
            </a:r>
            <a:r>
              <a:rPr lang="en-US" dirty="0" err="1"/>
              <a:t>eső</a:t>
            </a:r>
            <a:r>
              <a:rPr lang="en-US" dirty="0"/>
              <a:t> </a:t>
            </a:r>
            <a:r>
              <a:rPr lang="en-US" dirty="0" err="1"/>
              <a:t>lapjait</a:t>
            </a:r>
            <a:r>
              <a:rPr lang="en-US" dirty="0"/>
              <a:t>.</a:t>
            </a:r>
          </a:p>
          <a:p>
            <a:pPr marL="0" indent="0">
              <a:buNone/>
            </a:pPr>
            <a:endParaRPr lang="en-US" dirty="0"/>
          </a:p>
          <a:p>
            <a:pPr marL="0" indent="0">
              <a:buNone/>
            </a:pPr>
            <a:r>
              <a:rPr lang="en-US" dirty="0" err="1"/>
              <a:t>Nem</a:t>
            </a:r>
            <a:r>
              <a:rPr lang="en-US" dirty="0"/>
              <a:t> </a:t>
            </a:r>
            <a:r>
              <a:rPr lang="en-US" dirty="0" err="1"/>
              <a:t>véletlen</a:t>
            </a:r>
            <a:r>
              <a:rPr lang="en-US" dirty="0"/>
              <a:t>, </a:t>
            </a:r>
            <a:r>
              <a:rPr lang="en-US" dirty="0" err="1"/>
              <a:t>hogy</a:t>
            </a:r>
            <a:r>
              <a:rPr lang="en-US" dirty="0"/>
              <a:t> </a:t>
            </a:r>
            <a:r>
              <a:rPr lang="en-US" dirty="0" err="1"/>
              <a:t>ez</a:t>
            </a:r>
            <a:r>
              <a:rPr lang="en-US" dirty="0"/>
              <a:t> a </a:t>
            </a:r>
            <a:r>
              <a:rPr lang="en-US" dirty="0" err="1"/>
              <a:t>modell</a:t>
            </a:r>
            <a:r>
              <a:rPr lang="en-US" dirty="0"/>
              <a:t> </a:t>
            </a:r>
            <a:r>
              <a:rPr lang="en-US" dirty="0" err="1"/>
              <a:t>került</a:t>
            </a:r>
            <a:r>
              <a:rPr lang="en-US" dirty="0"/>
              <a:t> </a:t>
            </a:r>
            <a:r>
              <a:rPr lang="en-US" dirty="0" err="1"/>
              <a:t>kiadásra</a:t>
            </a:r>
            <a:r>
              <a:rPr lang="en-US" dirty="0"/>
              <a:t>, </a:t>
            </a:r>
            <a:r>
              <a:rPr lang="en-US" dirty="0" err="1"/>
              <a:t>mert</a:t>
            </a:r>
            <a:r>
              <a:rPr lang="en-US" dirty="0"/>
              <a:t> </a:t>
            </a:r>
            <a:r>
              <a:rPr lang="en-US" dirty="0" err="1"/>
              <a:t>itt</a:t>
            </a:r>
            <a:r>
              <a:rPr lang="en-US" dirty="0"/>
              <a:t> </a:t>
            </a:r>
            <a:r>
              <a:rPr lang="en-US" dirty="0" err="1"/>
              <a:t>bárhogy</a:t>
            </a:r>
            <a:r>
              <a:rPr lang="en-US" dirty="0"/>
              <a:t> </a:t>
            </a:r>
            <a:r>
              <a:rPr lang="en-US" dirty="0" err="1"/>
              <a:t>rendeznéd</a:t>
            </a:r>
            <a:r>
              <a:rPr lang="en-US" dirty="0"/>
              <a:t> a </a:t>
            </a:r>
            <a:r>
              <a:rPr lang="en-US" dirty="0" err="1"/>
              <a:t>háromszögeket</a:t>
            </a:r>
            <a:r>
              <a:rPr lang="en-US" dirty="0"/>
              <a:t>, </a:t>
            </a:r>
            <a:r>
              <a:rPr lang="en-US" dirty="0" err="1"/>
              <a:t>mindig</a:t>
            </a:r>
            <a:r>
              <a:rPr lang="en-US" dirty="0"/>
              <a:t> </a:t>
            </a:r>
            <a:r>
              <a:rPr lang="en-US" dirty="0" err="1"/>
              <a:t>lenne</a:t>
            </a:r>
            <a:r>
              <a:rPr lang="en-US" dirty="0"/>
              <a:t> </a:t>
            </a:r>
            <a:r>
              <a:rPr lang="en-US" dirty="0" err="1"/>
              <a:t>olyan</a:t>
            </a:r>
            <a:r>
              <a:rPr lang="en-US" dirty="0"/>
              <a:t> </a:t>
            </a:r>
            <a:r>
              <a:rPr lang="en-US" dirty="0" err="1"/>
              <a:t>része</a:t>
            </a:r>
            <a:r>
              <a:rPr lang="en-US" dirty="0"/>
              <a:t>, </a:t>
            </a:r>
            <a:r>
              <a:rPr lang="en-US" dirty="0" err="1"/>
              <a:t>amelyik</a:t>
            </a:r>
            <a:r>
              <a:rPr lang="en-US" dirty="0"/>
              <a:t> </a:t>
            </a:r>
            <a:r>
              <a:rPr lang="en-US" dirty="0" err="1"/>
              <a:t>bugol</a:t>
            </a:r>
            <a:r>
              <a:rPr lang="en-US" dirty="0"/>
              <a:t> a </a:t>
            </a:r>
            <a:r>
              <a:rPr lang="en-US" dirty="0" err="1"/>
              <a:t>forgatás</a:t>
            </a:r>
            <a:r>
              <a:rPr lang="en-US" dirty="0"/>
              <a:t> </a:t>
            </a:r>
            <a:r>
              <a:rPr lang="en-US" dirty="0" err="1"/>
              <a:t>során</a:t>
            </a:r>
            <a:r>
              <a:rPr lang="en-US" dirty="0"/>
              <a:t>. Az </a:t>
            </a:r>
            <a:r>
              <a:rPr lang="en-US" dirty="0" err="1"/>
              <a:t>előző</a:t>
            </a:r>
            <a:r>
              <a:rPr lang="en-US" dirty="0"/>
              <a:t> </a:t>
            </a:r>
            <a:r>
              <a:rPr lang="en-US" dirty="0" err="1"/>
              <a:t>laboron</a:t>
            </a:r>
            <a:r>
              <a:rPr lang="en-US" dirty="0"/>
              <a:t> </a:t>
            </a:r>
            <a:r>
              <a:rPr lang="en-US" dirty="0" err="1"/>
              <a:t>dobozokat</a:t>
            </a:r>
            <a:r>
              <a:rPr lang="en-US" dirty="0"/>
              <a:t> </a:t>
            </a:r>
            <a:r>
              <a:rPr lang="en-US" dirty="0" err="1"/>
              <a:t>mozgattunk</a:t>
            </a:r>
            <a:r>
              <a:rPr lang="en-US" dirty="0"/>
              <a:t> </a:t>
            </a:r>
            <a:r>
              <a:rPr lang="en-US" dirty="0" err="1"/>
              <a:t>és</a:t>
            </a:r>
            <a:r>
              <a:rPr lang="en-US" dirty="0"/>
              <a:t> </a:t>
            </a:r>
            <a:r>
              <a:rPr lang="en-US" dirty="0" err="1"/>
              <a:t>aki</a:t>
            </a:r>
            <a:r>
              <a:rPr lang="en-US" dirty="0"/>
              <a:t> </a:t>
            </a:r>
            <a:r>
              <a:rPr lang="en-US" dirty="0" err="1"/>
              <a:t>forgatta</a:t>
            </a:r>
            <a:r>
              <a:rPr lang="en-US" dirty="0"/>
              <a:t> is </a:t>
            </a:r>
            <a:r>
              <a:rPr lang="en-US" dirty="0" err="1"/>
              <a:t>esetleg</a:t>
            </a:r>
            <a:r>
              <a:rPr lang="en-US" dirty="0"/>
              <a:t> (a </a:t>
            </a:r>
            <a:r>
              <a:rPr lang="en-US" dirty="0" err="1"/>
              <a:t>forgatás</a:t>
            </a:r>
            <a:r>
              <a:rPr lang="en-US" dirty="0"/>
              <a:t> </a:t>
            </a:r>
            <a:r>
              <a:rPr lang="en-US" dirty="0" err="1"/>
              <a:t>nem</a:t>
            </a:r>
            <a:r>
              <a:rPr lang="en-US" dirty="0"/>
              <a:t> volt </a:t>
            </a:r>
            <a:r>
              <a:rPr lang="en-US" dirty="0" err="1"/>
              <a:t>feladat</a:t>
            </a:r>
            <a:r>
              <a:rPr lang="en-US" dirty="0"/>
              <a:t>), </a:t>
            </a:r>
            <a:r>
              <a:rPr lang="en-US" dirty="0" err="1"/>
              <a:t>az</a:t>
            </a:r>
            <a:r>
              <a:rPr lang="en-US" dirty="0"/>
              <a:t> </a:t>
            </a:r>
            <a:r>
              <a:rPr lang="en-US" dirty="0" err="1"/>
              <a:t>megfigyelhette</a:t>
            </a:r>
            <a:r>
              <a:rPr lang="en-US" dirty="0"/>
              <a:t>, </a:t>
            </a:r>
            <a:r>
              <a:rPr lang="en-US" dirty="0" err="1"/>
              <a:t>hogy</a:t>
            </a:r>
            <a:r>
              <a:rPr lang="en-US" dirty="0"/>
              <a:t> </a:t>
            </a:r>
            <a:r>
              <a:rPr lang="en-US" dirty="0" err="1"/>
              <a:t>az</a:t>
            </a:r>
            <a:r>
              <a:rPr lang="en-US" dirty="0"/>
              <a:t> a </a:t>
            </a:r>
            <a:r>
              <a:rPr lang="en-US" dirty="0" err="1"/>
              <a:t>modell</a:t>
            </a:r>
            <a:r>
              <a:rPr lang="en-US" dirty="0"/>
              <a:t> </a:t>
            </a:r>
            <a:r>
              <a:rPr lang="en-US" dirty="0" err="1"/>
              <a:t>nem</a:t>
            </a:r>
            <a:r>
              <a:rPr lang="en-US" dirty="0"/>
              <a:t> volt </a:t>
            </a:r>
            <a:r>
              <a:rPr lang="en-US" dirty="0" err="1"/>
              <a:t>hibás</a:t>
            </a:r>
            <a:r>
              <a:rPr lang="en-US" dirty="0"/>
              <a:t>, </a:t>
            </a:r>
            <a:r>
              <a:rPr lang="en-US" dirty="0" err="1"/>
              <a:t>miért</a:t>
            </a:r>
            <a:r>
              <a:rPr lang="en-US" dirty="0"/>
              <a:t>? </a:t>
            </a:r>
            <a:r>
              <a:rPr lang="en-US" dirty="0" err="1"/>
              <a:t>Mert</a:t>
            </a:r>
            <a:r>
              <a:rPr lang="en-US" dirty="0"/>
              <a:t> ha </a:t>
            </a:r>
            <a:r>
              <a:rPr lang="en-US" dirty="0" err="1"/>
              <a:t>rossz</a:t>
            </a:r>
            <a:r>
              <a:rPr lang="en-US" dirty="0"/>
              <a:t> </a:t>
            </a:r>
            <a:r>
              <a:rPr lang="en-US" dirty="0" err="1"/>
              <a:t>sorrendbe</a:t>
            </a:r>
            <a:r>
              <a:rPr lang="en-US" dirty="0"/>
              <a:t> is </a:t>
            </a:r>
            <a:r>
              <a:rPr lang="en-US" dirty="0" err="1"/>
              <a:t>kerültek</a:t>
            </a:r>
            <a:r>
              <a:rPr lang="en-US" dirty="0"/>
              <a:t> </a:t>
            </a:r>
            <a:r>
              <a:rPr lang="en-US" dirty="0" err="1"/>
              <a:t>kirajzolásra</a:t>
            </a:r>
            <a:r>
              <a:rPr lang="en-US" dirty="0"/>
              <a:t> a </a:t>
            </a:r>
            <a:r>
              <a:rPr lang="en-US" dirty="0" err="1"/>
              <a:t>háromszögek</a:t>
            </a:r>
            <a:r>
              <a:rPr lang="en-US" dirty="0"/>
              <a:t>, </a:t>
            </a:r>
            <a:r>
              <a:rPr lang="en-US" dirty="0" err="1"/>
              <a:t>akkor</a:t>
            </a:r>
            <a:r>
              <a:rPr lang="en-US" dirty="0"/>
              <a:t> a </a:t>
            </a:r>
            <a:r>
              <a:rPr lang="en-US" dirty="0" err="1"/>
              <a:t>backface</a:t>
            </a:r>
            <a:r>
              <a:rPr lang="en-US" dirty="0"/>
              <a:t> culling </a:t>
            </a:r>
            <a:r>
              <a:rPr lang="en-US" dirty="0" err="1"/>
              <a:t>éppen</a:t>
            </a:r>
            <a:r>
              <a:rPr lang="en-US" dirty="0"/>
              <a:t> a </a:t>
            </a:r>
            <a:r>
              <a:rPr lang="en-US" dirty="0" err="1"/>
              <a:t>jó</a:t>
            </a:r>
            <a:r>
              <a:rPr lang="en-US" dirty="0"/>
              <a:t> </a:t>
            </a:r>
            <a:r>
              <a:rPr lang="en-US" dirty="0" err="1"/>
              <a:t>háromszögeket</a:t>
            </a:r>
            <a:r>
              <a:rPr lang="en-US" dirty="0"/>
              <a:t> </a:t>
            </a:r>
            <a:r>
              <a:rPr lang="en-US" dirty="0" err="1"/>
              <a:t>dobta</a:t>
            </a:r>
            <a:r>
              <a:rPr lang="en-US" dirty="0"/>
              <a:t> el. Ha </a:t>
            </a:r>
            <a:r>
              <a:rPr lang="en-US" dirty="0" err="1"/>
              <a:t>unatkozol</a:t>
            </a:r>
            <a:r>
              <a:rPr lang="en-US" dirty="0"/>
              <a:t> </a:t>
            </a:r>
            <a:r>
              <a:rPr lang="en-US" dirty="0" err="1"/>
              <a:t>és</a:t>
            </a:r>
            <a:r>
              <a:rPr lang="en-US" dirty="0"/>
              <a:t> </a:t>
            </a:r>
            <a:r>
              <a:rPr lang="en-US" dirty="0" err="1"/>
              <a:t>visszamész</a:t>
            </a:r>
            <a:r>
              <a:rPr lang="en-US" dirty="0"/>
              <a:t> </a:t>
            </a:r>
            <a:r>
              <a:rPr lang="en-US" dirty="0" err="1"/>
              <a:t>arra</a:t>
            </a:r>
            <a:r>
              <a:rPr lang="en-US" dirty="0"/>
              <a:t> a </a:t>
            </a:r>
            <a:r>
              <a:rPr lang="en-US" dirty="0" err="1"/>
              <a:t>projektre</a:t>
            </a:r>
            <a:r>
              <a:rPr lang="en-US" dirty="0"/>
              <a:t>, </a:t>
            </a:r>
            <a:r>
              <a:rPr lang="en-US" dirty="0" err="1"/>
              <a:t>kapcsold</a:t>
            </a:r>
            <a:r>
              <a:rPr lang="en-US" dirty="0"/>
              <a:t> </a:t>
            </a:r>
            <a:r>
              <a:rPr lang="en-US" dirty="0" err="1"/>
              <a:t>ki</a:t>
            </a:r>
            <a:r>
              <a:rPr lang="en-US" dirty="0"/>
              <a:t> a </a:t>
            </a:r>
            <a:r>
              <a:rPr lang="en-US" dirty="0" err="1"/>
              <a:t>backface</a:t>
            </a:r>
            <a:r>
              <a:rPr lang="en-US" dirty="0"/>
              <a:t> </a:t>
            </a:r>
            <a:r>
              <a:rPr lang="en-US" dirty="0" err="1"/>
              <a:t>cullingot</a:t>
            </a:r>
            <a:r>
              <a:rPr lang="en-US" dirty="0"/>
              <a:t>, </a:t>
            </a:r>
            <a:r>
              <a:rPr lang="en-US" dirty="0" err="1"/>
              <a:t>forgasd</a:t>
            </a:r>
            <a:r>
              <a:rPr lang="en-US" dirty="0"/>
              <a:t> meg a </a:t>
            </a:r>
            <a:r>
              <a:rPr lang="en-US" dirty="0" err="1"/>
              <a:t>dobozt</a:t>
            </a:r>
            <a:r>
              <a:rPr lang="en-US" dirty="0"/>
              <a:t> </a:t>
            </a:r>
            <a:r>
              <a:rPr lang="en-US" dirty="0" err="1"/>
              <a:t>és</a:t>
            </a:r>
            <a:r>
              <a:rPr lang="en-US" dirty="0"/>
              <a:t> </a:t>
            </a:r>
            <a:r>
              <a:rPr lang="en-US" dirty="0" err="1"/>
              <a:t>nézd</a:t>
            </a:r>
            <a:r>
              <a:rPr lang="en-US" dirty="0"/>
              <a:t> meg </a:t>
            </a:r>
            <a:r>
              <a:rPr lang="en-US" dirty="0" err="1"/>
              <a:t>hogy</a:t>
            </a:r>
            <a:r>
              <a:rPr lang="en-US" dirty="0"/>
              <a:t> </a:t>
            </a:r>
            <a:r>
              <a:rPr lang="en-US" dirty="0" err="1"/>
              <a:t>tényleg</a:t>
            </a:r>
            <a:r>
              <a:rPr lang="en-US" dirty="0"/>
              <a:t> </a:t>
            </a:r>
            <a:r>
              <a:rPr lang="en-US" dirty="0" err="1"/>
              <a:t>bugos</a:t>
            </a:r>
            <a:r>
              <a:rPr lang="en-US" dirty="0"/>
              <a:t> </a:t>
            </a:r>
            <a:r>
              <a:rPr lang="en-US" dirty="0" err="1"/>
              <a:t>lesz</a:t>
            </a:r>
            <a:r>
              <a:rPr lang="en-US" dirty="0"/>
              <a:t>, </a:t>
            </a:r>
            <a:r>
              <a:rPr lang="en-US" dirty="0" err="1"/>
              <a:t>illetve</a:t>
            </a:r>
            <a:r>
              <a:rPr lang="en-US" dirty="0"/>
              <a:t> </a:t>
            </a:r>
            <a:r>
              <a:rPr lang="en-US" dirty="0" err="1"/>
              <a:t>aki</a:t>
            </a:r>
            <a:r>
              <a:rPr lang="en-US" dirty="0"/>
              <a:t> </a:t>
            </a:r>
            <a:r>
              <a:rPr lang="en-US" dirty="0" err="1"/>
              <a:t>ebben</a:t>
            </a:r>
            <a:r>
              <a:rPr lang="en-US" dirty="0"/>
              <a:t> a </a:t>
            </a:r>
            <a:r>
              <a:rPr lang="en-US" dirty="0" err="1"/>
              <a:t>projektben</a:t>
            </a:r>
            <a:r>
              <a:rPr lang="en-US" dirty="0"/>
              <a:t> </a:t>
            </a:r>
            <a:r>
              <a:rPr lang="en-US" dirty="0" err="1"/>
              <a:t>kapcsolja</a:t>
            </a:r>
            <a:r>
              <a:rPr lang="en-US" dirty="0"/>
              <a:t> </a:t>
            </a:r>
            <a:r>
              <a:rPr lang="en-US" dirty="0" err="1"/>
              <a:t>ki</a:t>
            </a:r>
            <a:r>
              <a:rPr lang="en-US" dirty="0"/>
              <a:t> </a:t>
            </a:r>
            <a:r>
              <a:rPr lang="en-US" dirty="0" err="1"/>
              <a:t>az</a:t>
            </a:r>
            <a:r>
              <a:rPr lang="en-US" dirty="0"/>
              <a:t> </a:t>
            </a:r>
            <a:r>
              <a:rPr lang="en-US" dirty="0" err="1"/>
              <a:t>pedig</a:t>
            </a:r>
            <a:r>
              <a:rPr lang="en-US" dirty="0"/>
              <a:t> </a:t>
            </a:r>
            <a:r>
              <a:rPr lang="en-US" dirty="0" err="1"/>
              <a:t>kapaszkodjon</a:t>
            </a:r>
            <a:r>
              <a:rPr lang="en-US" dirty="0"/>
              <a:t> meg. A rasterizer state-ben </a:t>
            </a:r>
            <a:r>
              <a:rPr lang="en-US" dirty="0" err="1"/>
              <a:t>tudod</a:t>
            </a:r>
            <a:r>
              <a:rPr lang="en-US" dirty="0"/>
              <a:t> </a:t>
            </a:r>
            <a:r>
              <a:rPr lang="en-US" dirty="0" err="1"/>
              <a:t>állítani</a:t>
            </a:r>
            <a:r>
              <a:rPr lang="en-US" dirty="0"/>
              <a:t> a </a:t>
            </a:r>
            <a:r>
              <a:rPr lang="en-US" dirty="0" err="1"/>
              <a:t>backface</a:t>
            </a:r>
            <a:r>
              <a:rPr lang="en-US" dirty="0"/>
              <a:t> culling  </a:t>
            </a:r>
            <a:r>
              <a:rPr lang="en-US" dirty="0" err="1"/>
              <a:t>értékeit</a:t>
            </a:r>
            <a:r>
              <a:rPr lang="en-US" dirty="0"/>
              <a:t>, </a:t>
            </a:r>
            <a:r>
              <a:rPr lang="en-US" dirty="0" err="1"/>
              <a:t>mielőtt</a:t>
            </a:r>
            <a:r>
              <a:rPr lang="en-US" dirty="0"/>
              <a:t> </a:t>
            </a:r>
            <a:r>
              <a:rPr lang="en-US" dirty="0" err="1"/>
              <a:t>készítjük</a:t>
            </a:r>
            <a:r>
              <a:rPr lang="en-US" dirty="0"/>
              <a:t> a PSO-</a:t>
            </a:r>
            <a:r>
              <a:rPr lang="en-US" dirty="0" err="1"/>
              <a:t>kat</a:t>
            </a:r>
            <a:r>
              <a:rPr lang="en-US" dirty="0"/>
              <a:t> (material </a:t>
            </a:r>
            <a:r>
              <a:rPr lang="en-US" dirty="0" err="1"/>
              <a:t>osztályon</a:t>
            </a:r>
            <a:r>
              <a:rPr lang="en-US" dirty="0"/>
              <a:t> </a:t>
            </a:r>
            <a:r>
              <a:rPr lang="en-US" dirty="0" err="1"/>
              <a:t>belül</a:t>
            </a:r>
            <a:r>
              <a:rPr lang="en-US" dirty="0"/>
              <a:t>)</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8</a:t>
            </a:fld>
            <a:endParaRPr lang="en-US"/>
          </a:p>
        </p:txBody>
      </p:sp>
    </p:spTree>
    <p:extLst>
      <p:ext uri="{BB962C8B-B14F-4D97-AF65-F5344CB8AC3E}">
        <p14:creationId xmlns:p14="http://schemas.microsoft.com/office/powerpoint/2010/main" val="1597146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Maga a “</a:t>
            </a:r>
            <a:r>
              <a:rPr lang="en-US" dirty="0" err="1"/>
              <a:t>teszt</a:t>
            </a:r>
            <a:r>
              <a:rPr lang="en-US" dirty="0"/>
              <a:t>” </a:t>
            </a:r>
            <a:r>
              <a:rPr lang="en-US" dirty="0" err="1"/>
              <a:t>része</a:t>
            </a:r>
            <a:r>
              <a:rPr lang="en-US" dirty="0"/>
              <a:t> </a:t>
            </a:r>
            <a:r>
              <a:rPr lang="en-US" dirty="0" err="1"/>
              <a:t>az</a:t>
            </a:r>
            <a:r>
              <a:rPr lang="en-US" dirty="0"/>
              <a:t> </a:t>
            </a:r>
            <a:r>
              <a:rPr lang="en-US" dirty="0" err="1"/>
              <a:t>nem</a:t>
            </a:r>
            <a:r>
              <a:rPr lang="en-US" dirty="0"/>
              <a:t> </a:t>
            </a:r>
            <a:r>
              <a:rPr lang="en-US" dirty="0" err="1"/>
              <a:t>más</a:t>
            </a:r>
            <a:r>
              <a:rPr lang="en-US" dirty="0"/>
              <a:t> mint </a:t>
            </a:r>
            <a:r>
              <a:rPr lang="en-US" dirty="0" err="1"/>
              <a:t>egy</a:t>
            </a:r>
            <a:r>
              <a:rPr lang="en-US" dirty="0"/>
              <a:t> </a:t>
            </a:r>
            <a:r>
              <a:rPr lang="en-US" dirty="0" err="1"/>
              <a:t>reláció</a:t>
            </a:r>
            <a:r>
              <a:rPr lang="en-US" dirty="0"/>
              <a:t>. </a:t>
            </a:r>
            <a:r>
              <a:rPr lang="en-US" dirty="0" err="1"/>
              <a:t>Ezt</a:t>
            </a:r>
            <a:r>
              <a:rPr lang="en-US" dirty="0"/>
              <a:t> a </a:t>
            </a:r>
            <a:r>
              <a:rPr lang="en-US" dirty="0" err="1"/>
              <a:t>relációt</a:t>
            </a:r>
            <a:r>
              <a:rPr lang="en-US" dirty="0"/>
              <a:t> </a:t>
            </a:r>
            <a:r>
              <a:rPr lang="en-US" dirty="0" err="1"/>
              <a:t>csak</a:t>
            </a:r>
            <a:r>
              <a:rPr lang="en-US" dirty="0"/>
              <a:t> </a:t>
            </a:r>
            <a:r>
              <a:rPr lang="en-US" dirty="0" err="1"/>
              <a:t>kiválasztani</a:t>
            </a:r>
            <a:r>
              <a:rPr lang="en-US" dirty="0"/>
              <a:t> </a:t>
            </a:r>
            <a:r>
              <a:rPr lang="en-US" dirty="0" err="1"/>
              <a:t>lehet</a:t>
            </a:r>
            <a:r>
              <a:rPr lang="en-US" dirty="0"/>
              <a:t>, a depth </a:t>
            </a:r>
            <a:r>
              <a:rPr lang="en-US" dirty="0" err="1"/>
              <a:t>teszt</a:t>
            </a:r>
            <a:r>
              <a:rPr lang="en-US" dirty="0"/>
              <a:t> </a:t>
            </a:r>
            <a:r>
              <a:rPr lang="en-US" dirty="0" err="1"/>
              <a:t>az</a:t>
            </a:r>
            <a:r>
              <a:rPr lang="en-US" dirty="0"/>
              <a:t> </a:t>
            </a:r>
            <a:r>
              <a:rPr lang="en-US" dirty="0" err="1"/>
              <a:t>nem</a:t>
            </a:r>
            <a:r>
              <a:rPr lang="en-US" dirty="0"/>
              <a:t> </a:t>
            </a:r>
            <a:r>
              <a:rPr lang="en-US" dirty="0" err="1"/>
              <a:t>egy</a:t>
            </a:r>
            <a:r>
              <a:rPr lang="en-US" dirty="0"/>
              <a:t> </a:t>
            </a:r>
            <a:r>
              <a:rPr lang="en-US" dirty="0" err="1"/>
              <a:t>programozható</a:t>
            </a:r>
            <a:r>
              <a:rPr lang="en-US" dirty="0"/>
              <a:t> </a:t>
            </a:r>
            <a:r>
              <a:rPr lang="en-US" dirty="0" err="1"/>
              <a:t>része</a:t>
            </a:r>
            <a:r>
              <a:rPr lang="en-US" dirty="0"/>
              <a:t> a pipeline-</a:t>
            </a:r>
            <a:r>
              <a:rPr lang="en-US" dirty="0" err="1"/>
              <a:t>nak</a:t>
            </a:r>
            <a:r>
              <a:rPr lang="en-US" dirty="0"/>
              <a:t>. A </a:t>
            </a:r>
            <a:r>
              <a:rPr lang="en-US" dirty="0" err="1"/>
              <a:t>lehetséges</a:t>
            </a:r>
            <a:r>
              <a:rPr lang="en-US" dirty="0"/>
              <a:t> </a:t>
            </a:r>
            <a:r>
              <a:rPr lang="en-US" dirty="0" err="1"/>
              <a:t>választásokat</a:t>
            </a:r>
            <a:r>
              <a:rPr lang="en-US" dirty="0"/>
              <a:t> a D3D12_COMPARSION_FUNC </a:t>
            </a:r>
            <a:r>
              <a:rPr lang="en-US" dirty="0" err="1"/>
              <a:t>enum</a:t>
            </a:r>
            <a:r>
              <a:rPr lang="en-US" dirty="0"/>
              <a:t> </a:t>
            </a:r>
            <a:r>
              <a:rPr lang="en-US" dirty="0" err="1"/>
              <a:t>írja</a:t>
            </a:r>
            <a:r>
              <a:rPr lang="en-US" dirty="0"/>
              <a:t> le. </a:t>
            </a:r>
            <a:r>
              <a:rPr lang="en-US" dirty="0" err="1"/>
              <a:t>Néhány</a:t>
            </a:r>
            <a:r>
              <a:rPr lang="en-US" dirty="0"/>
              <a:t> </a:t>
            </a:r>
            <a:r>
              <a:rPr lang="en-US" dirty="0" err="1"/>
              <a:t>példa</a:t>
            </a:r>
            <a:r>
              <a:rPr lang="en-US" dirty="0"/>
              <a:t>:</a:t>
            </a:r>
          </a:p>
          <a:p>
            <a:pPr marL="171450" indent="-171450">
              <a:buFontTx/>
              <a:buChar char="-"/>
            </a:pPr>
            <a:r>
              <a:rPr lang="hu-HU" sz="1200" kern="1200" dirty="0">
                <a:solidFill>
                  <a:schemeClr val="tx1"/>
                </a:solidFill>
                <a:latin typeface="+mn-lt"/>
                <a:ea typeface="+mn-ea"/>
                <a:cs typeface="+mn-cs"/>
              </a:rPr>
              <a:t>D3D12_COMPARISON_FUNC_LESS</a:t>
            </a:r>
            <a:endParaRPr lang="en-US" sz="1200" kern="1200" dirty="0">
              <a:solidFill>
                <a:schemeClr val="tx1"/>
              </a:solidFill>
              <a:latin typeface="+mn-lt"/>
              <a:ea typeface="+mn-ea"/>
              <a:cs typeface="+mn-cs"/>
            </a:endParaRPr>
          </a:p>
          <a:p>
            <a:pPr marL="171450" indent="-171450">
              <a:buFontTx/>
              <a:buChar char="-"/>
            </a:pPr>
            <a:r>
              <a:rPr lang="hu-HU" sz="1200" kern="1200" dirty="0">
                <a:solidFill>
                  <a:schemeClr val="tx1"/>
                </a:solidFill>
                <a:latin typeface="+mn-lt"/>
                <a:ea typeface="+mn-ea"/>
                <a:cs typeface="+mn-cs"/>
              </a:rPr>
              <a:t>D3D12_COMPARISON_FUNC_ALWAYS</a:t>
            </a:r>
            <a:endParaRPr lang="en-US" sz="1200" kern="1200" dirty="0">
              <a:solidFill>
                <a:schemeClr val="tx1"/>
              </a:solidFill>
              <a:latin typeface="+mn-lt"/>
              <a:ea typeface="+mn-ea"/>
              <a:cs typeface="+mn-cs"/>
            </a:endParaRPr>
          </a:p>
          <a:p>
            <a:pPr marL="171450" indent="-171450">
              <a:buFontTx/>
              <a:buChar char="-"/>
            </a:pPr>
            <a:endParaRPr lang="en-US" sz="1200" kern="1200" dirty="0">
              <a:solidFill>
                <a:schemeClr val="tx1"/>
              </a:solidFill>
              <a:latin typeface="+mn-lt"/>
              <a:ea typeface="+mn-ea"/>
              <a:cs typeface="+mn-cs"/>
            </a:endParaRPr>
          </a:p>
          <a:p>
            <a:pPr marL="0" indent="0">
              <a:buFontTx/>
              <a:buNone/>
            </a:pPr>
            <a:r>
              <a:rPr lang="en-US" sz="1200" kern="1200" dirty="0">
                <a:solidFill>
                  <a:schemeClr val="tx1"/>
                </a:solidFill>
                <a:latin typeface="+mn-lt"/>
                <a:ea typeface="+mn-ea"/>
                <a:cs typeface="+mn-cs"/>
              </a:rPr>
              <a:t>Az </a:t>
            </a:r>
            <a:r>
              <a:rPr lang="en-US" sz="1200" kern="1200" dirty="0" err="1">
                <a:solidFill>
                  <a:schemeClr val="tx1"/>
                </a:solidFill>
                <a:latin typeface="+mn-lt"/>
                <a:ea typeface="+mn-ea"/>
                <a:cs typeface="+mn-cs"/>
              </a:rPr>
              <a:t>első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esetben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kerül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írásra</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backbuffer</a:t>
            </a:r>
            <a:r>
              <a:rPr lang="en-US" sz="1200" kern="1200" dirty="0">
                <a:solidFill>
                  <a:schemeClr val="tx1"/>
                </a:solidFill>
                <a:latin typeface="+mn-lt"/>
                <a:ea typeface="+mn-ea"/>
                <a:cs typeface="+mn-cs"/>
              </a:rPr>
              <a:t>, ha a </a:t>
            </a:r>
            <a:r>
              <a:rPr lang="en-US" sz="1200" kern="1200" dirty="0" err="1">
                <a:solidFill>
                  <a:schemeClr val="tx1"/>
                </a:solidFill>
                <a:latin typeface="+mn-lt"/>
                <a:ea typeface="+mn-ea"/>
                <a:cs typeface="+mn-cs"/>
              </a:rPr>
              <a:t>tesztelendő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pixelhez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tartozó</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kisebb</a:t>
            </a:r>
            <a:r>
              <a:rPr lang="en-US" sz="1200" kern="1200" dirty="0">
                <a:solidFill>
                  <a:schemeClr val="tx1"/>
                </a:solidFill>
                <a:latin typeface="+mn-lt"/>
                <a:ea typeface="+mn-ea"/>
                <a:cs typeface="+mn-cs"/>
              </a:rPr>
              <a:t> mint a </a:t>
            </a:r>
            <a:r>
              <a:rPr lang="en-US" sz="1200" kern="1200" dirty="0" err="1">
                <a:solidFill>
                  <a:schemeClr val="tx1"/>
                </a:solidFill>
                <a:latin typeface="+mn-lt"/>
                <a:ea typeface="+mn-ea"/>
                <a:cs typeface="+mn-cs"/>
              </a:rPr>
              <a:t>backbufferben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lévő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második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esetben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pedig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mindig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beleíródik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eredményt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adná</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amit</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legutóbb</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bugosnak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tituláltunk</a:t>
            </a:r>
            <a:r>
              <a:rPr lang="en-US" sz="1200" kern="1200" dirty="0">
                <a:solidFill>
                  <a:schemeClr val="tx1"/>
                </a:solidFill>
                <a:latin typeface="+mn-lt"/>
                <a:ea typeface="+mn-ea"/>
                <a:cs typeface="+mn-cs"/>
              </a:rPr>
              <a:t>.</a:t>
            </a:r>
          </a:p>
          <a:p>
            <a:pPr marL="0" indent="0">
              <a:buFontTx/>
              <a:buNone/>
            </a:pPr>
            <a:endParaRPr lang="en-US" sz="1200" kern="1200" dirty="0">
              <a:solidFill>
                <a:schemeClr val="tx1"/>
              </a:solidFill>
              <a:latin typeface="+mn-lt"/>
              <a:ea typeface="+mn-ea"/>
              <a:cs typeface="+mn-cs"/>
            </a:endParaRPr>
          </a:p>
          <a:p>
            <a:pPr marL="0" indent="0">
              <a:buFontTx/>
              <a:buNone/>
            </a:pPr>
            <a:r>
              <a:rPr lang="en-US" sz="1200" kern="1200" dirty="0" err="1">
                <a:solidFill>
                  <a:schemeClr val="tx1"/>
                </a:solidFill>
                <a:latin typeface="+mn-lt"/>
                <a:ea typeface="+mn-ea"/>
                <a:cs typeface="+mn-cs"/>
              </a:rPr>
              <a:t>Pontosan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melyik</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nézi</a:t>
            </a:r>
            <a:r>
              <a:rPr lang="en-US" sz="1200" kern="1200" dirty="0">
                <a:solidFill>
                  <a:schemeClr val="tx1"/>
                </a:solidFill>
                <a:latin typeface="+mn-lt"/>
                <a:ea typeface="+mn-ea"/>
                <a:cs typeface="+mn-cs"/>
              </a:rPr>
              <a:t> a depth </a:t>
            </a:r>
            <a:r>
              <a:rPr lang="en-US" sz="1200" kern="1200" dirty="0" err="1">
                <a:solidFill>
                  <a:schemeClr val="tx1"/>
                </a:solidFill>
                <a:latin typeface="+mn-lt"/>
                <a:ea typeface="+mn-ea"/>
                <a:cs typeface="+mn-cs"/>
              </a:rPr>
              <a:t>teszt</a:t>
            </a:r>
            <a:r>
              <a:rPr lang="en-US" sz="1200" kern="1200" dirty="0">
                <a:solidFill>
                  <a:schemeClr val="tx1"/>
                </a:solidFill>
                <a:latin typeface="+mn-lt"/>
                <a:ea typeface="+mn-ea"/>
                <a:cs typeface="+mn-cs"/>
              </a:rPr>
              <a:t>? Vertex </a:t>
            </a:r>
            <a:r>
              <a:rPr lang="en-US" sz="1200" kern="1200" dirty="0" err="1">
                <a:solidFill>
                  <a:schemeClr val="tx1"/>
                </a:solidFill>
                <a:latin typeface="+mn-lt"/>
                <a:ea typeface="+mn-ea"/>
                <a:cs typeface="+mn-cs"/>
              </a:rPr>
              <a:t>Shaderben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emlékezhetsz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SV_Position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labelre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a:t>
            </a:r>
            <a:r>
              <a:rPr lang="en-US" sz="1200" kern="1200" dirty="0">
                <a:solidFill>
                  <a:schemeClr val="tx1"/>
                </a:solidFill>
                <a:latin typeface="+mn-lt"/>
                <a:ea typeface="+mn-ea"/>
                <a:cs typeface="+mn-cs"/>
              </a:rPr>
              <a:t> a VSOS </a:t>
            </a:r>
            <a:r>
              <a:rPr lang="en-US" sz="1200" kern="1200" dirty="0" err="1">
                <a:solidFill>
                  <a:schemeClr val="tx1"/>
                </a:solidFill>
                <a:latin typeface="+mn-lt"/>
                <a:ea typeface="+mn-ea"/>
                <a:cs typeface="+mn-cs"/>
              </a:rPr>
              <a:t>struktúrába</a:t>
            </a:r>
            <a:r>
              <a:rPr lang="en-US" sz="1200" kern="1200" dirty="0">
                <a:solidFill>
                  <a:schemeClr val="tx1"/>
                </a:solidFill>
                <a:latin typeface="+mn-lt"/>
                <a:ea typeface="+mn-ea"/>
                <a:cs typeface="+mn-cs"/>
              </a:rPr>
              <a:t> van.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autómatikusan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leosztódik</a:t>
            </a:r>
            <a:r>
              <a:rPr lang="en-US" sz="1200" kern="1200" dirty="0">
                <a:solidFill>
                  <a:schemeClr val="tx1"/>
                </a:solidFill>
                <a:latin typeface="+mn-lt"/>
                <a:ea typeface="+mn-ea"/>
                <a:cs typeface="+mn-cs"/>
              </a:rPr>
              <a:t> W-vel (a </a:t>
            </a:r>
            <a:r>
              <a:rPr lang="en-US" sz="1200" kern="1200" dirty="0" err="1">
                <a:solidFill>
                  <a:schemeClr val="tx1"/>
                </a:solidFill>
                <a:latin typeface="+mn-lt"/>
                <a:ea typeface="+mn-ea"/>
                <a:cs typeface="+mn-cs"/>
              </a:rPr>
              <a:t>homogén</a:t>
            </a:r>
            <a:r>
              <a:rPr lang="en-US" sz="1200" kern="1200" dirty="0">
                <a:solidFill>
                  <a:schemeClr val="tx1"/>
                </a:solidFill>
                <a:latin typeface="+mn-lt"/>
                <a:ea typeface="+mn-ea"/>
                <a:cs typeface="+mn-cs"/>
              </a:rPr>
              <a:t> tag). </a:t>
            </a:r>
            <a:r>
              <a:rPr lang="en-US" sz="1200" kern="1200" dirty="0" err="1">
                <a:solidFill>
                  <a:schemeClr val="tx1"/>
                </a:solidFill>
                <a:latin typeface="+mn-lt"/>
                <a:ea typeface="+mn-ea"/>
                <a:cs typeface="+mn-cs"/>
              </a:rPr>
              <a:t>Ekkora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kapja</a:t>
            </a:r>
            <a:r>
              <a:rPr lang="en-US" sz="1200" kern="1200" dirty="0">
                <a:solidFill>
                  <a:schemeClr val="tx1"/>
                </a:solidFill>
                <a:latin typeface="+mn-lt"/>
                <a:ea typeface="+mn-ea"/>
                <a:cs typeface="+mn-cs"/>
              </a:rPr>
              <a:t> meg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raszter</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értékét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Vagyis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precízebben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kapja</a:t>
            </a:r>
            <a:r>
              <a:rPr lang="en-US" sz="1200" kern="1200" dirty="0">
                <a:solidFill>
                  <a:schemeClr val="tx1"/>
                </a:solidFill>
                <a:latin typeface="+mn-lt"/>
                <a:ea typeface="+mn-ea"/>
                <a:cs typeface="+mn-cs"/>
              </a:rPr>
              <a:t> meg a vertex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pozícióját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amelyet</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raszterizáció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során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lineárisan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interpolálunk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háromszög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vertexei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között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ahonnan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megkapjuk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raszternek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értékét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használni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fogunk</a:t>
            </a:r>
            <a:r>
              <a:rPr lang="en-US" sz="1200" kern="1200" dirty="0">
                <a:solidFill>
                  <a:schemeClr val="tx1"/>
                </a:solidFill>
                <a:latin typeface="+mn-lt"/>
                <a:ea typeface="+mn-ea"/>
                <a:cs typeface="+mn-cs"/>
              </a:rPr>
              <a:t> a depth </a:t>
            </a:r>
            <a:r>
              <a:rPr lang="en-US" sz="1200" kern="1200" dirty="0" err="1">
                <a:solidFill>
                  <a:schemeClr val="tx1"/>
                </a:solidFill>
                <a:latin typeface="+mn-lt"/>
                <a:ea typeface="+mn-ea"/>
                <a:cs typeface="+mn-cs"/>
              </a:rPr>
              <a:t>teszt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során</a:t>
            </a:r>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9</a:t>
            </a:fld>
            <a:endParaRPr lang="en-US"/>
          </a:p>
        </p:txBody>
      </p:sp>
    </p:spTree>
    <p:extLst>
      <p:ext uri="{BB962C8B-B14F-4D97-AF65-F5344CB8AC3E}">
        <p14:creationId xmlns:p14="http://schemas.microsoft.com/office/powerpoint/2010/main" val="1097197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DSV: Depth Stencil View</a:t>
            </a:r>
          </a:p>
        </p:txBody>
      </p:sp>
      <p:sp>
        <p:nvSpPr>
          <p:cNvPr id="4" name="Slide Number Placeholder 3"/>
          <p:cNvSpPr>
            <a:spLocks noGrp="1"/>
          </p:cNvSpPr>
          <p:nvPr>
            <p:ph type="sldNum" sz="quarter" idx="5"/>
          </p:nvPr>
        </p:nvSpPr>
        <p:spPr/>
        <p:txBody>
          <a:bodyPr/>
          <a:lstStyle/>
          <a:p>
            <a:fld id="{EE1CB54F-71BB-491D-A98F-DF04FDAAD72D}" type="slidenum">
              <a:rPr lang="en-US" smtClean="0"/>
              <a:pPr/>
              <a:t>10</a:t>
            </a:fld>
            <a:endParaRPr lang="en-US"/>
          </a:p>
        </p:txBody>
      </p:sp>
    </p:spTree>
    <p:extLst>
      <p:ext uri="{BB962C8B-B14F-4D97-AF65-F5344CB8AC3E}">
        <p14:creationId xmlns:p14="http://schemas.microsoft.com/office/powerpoint/2010/main" val="2942566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cstate="print">
            <a:lum bright="78000" contrast="-90000"/>
          </a:blip>
          <a:srcRect t="769" r="1169" b="769"/>
          <a:stretch>
            <a:fillRect/>
          </a:stretch>
        </p:blipFill>
        <p:spPr bwMode="auto">
          <a:xfrm>
            <a:off x="0" y="0"/>
            <a:ext cx="9144000" cy="6858000"/>
          </a:xfrm>
          <a:prstGeom prst="rect">
            <a:avLst/>
          </a:prstGeom>
          <a:noFill/>
          <a:ln w="9525">
            <a:noFill/>
            <a:miter lim="800000"/>
            <a:headEnd/>
            <a:tailEnd/>
          </a:ln>
          <a:effectLst/>
        </p:spPr>
      </p:pic>
      <p:sp>
        <p:nvSpPr>
          <p:cNvPr id="2" name="Cím 1"/>
          <p:cNvSpPr>
            <a:spLocks noGrp="1"/>
          </p:cNvSpPr>
          <p:nvPr>
            <p:ph type="ctrTitle"/>
          </p:nvPr>
        </p:nvSpPr>
        <p:spPr>
          <a:xfrm>
            <a:off x="685800" y="2130425"/>
            <a:ext cx="7772400" cy="1470025"/>
          </a:xfrm>
        </p:spPr>
        <p:txBody>
          <a:bodyPr/>
          <a:lstStyle/>
          <a:p>
            <a:r>
              <a:rPr lang="hu-HU"/>
              <a:t>Mintacím szerkesztése</a:t>
            </a:r>
            <a:endParaRPr lang="en-US"/>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Alcím mintájának szerkesztése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Mintacím szerkesztése</a:t>
            </a:r>
            <a:endParaRPr lang="en-US" dirty="0"/>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gyéni elrendezés">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Egyéni elrendezés">
    <p:spTree>
      <p:nvGrpSpPr>
        <p:cNvPr id="1" name=""/>
        <p:cNvGrpSpPr/>
        <p:nvPr/>
      </p:nvGrpSpPr>
      <p:grpSpPr>
        <a:xfrm>
          <a:off x="0" y="0"/>
          <a:ext cx="0" cy="0"/>
          <a:chOff x="0" y="0"/>
          <a:chExt cx="0" cy="0"/>
        </a:xfrm>
      </p:grpSpPr>
      <p:sp>
        <p:nvSpPr>
          <p:cNvPr id="2" name="Cím 1"/>
          <p:cNvSpPr>
            <a:spLocks noGrp="1"/>
          </p:cNvSpPr>
          <p:nvPr>
            <p:ph type="title"/>
          </p:nvPr>
        </p:nvSpPr>
        <p:spPr>
          <a:xfrm>
            <a:off x="152400" y="76200"/>
            <a:ext cx="7620000" cy="685800"/>
          </a:xfrm>
        </p:spPr>
        <p:txBody>
          <a:bodyPr/>
          <a:lstStyle>
            <a:lvl1pPr>
              <a:defRPr b="1">
                <a:latin typeface="Courier New" pitchFamily="49" charset="0"/>
                <a:cs typeface="Courier New" pitchFamily="49" charset="0"/>
              </a:defRPr>
            </a:lvl1pPr>
          </a:lstStyle>
          <a:p>
            <a:r>
              <a:rPr lang="hu-HU" dirty="0"/>
              <a:t>Mintacím szerkesztése</a:t>
            </a:r>
            <a:endParaRPr lang="en-US" dirty="0"/>
          </a:p>
        </p:txBody>
      </p:sp>
      <p:sp>
        <p:nvSpPr>
          <p:cNvPr id="9" name="Szöveg helye 8"/>
          <p:cNvSpPr>
            <a:spLocks noGrp="1"/>
          </p:cNvSpPr>
          <p:nvPr>
            <p:ph type="body" sz="quarter" idx="13"/>
          </p:nvPr>
        </p:nvSpPr>
        <p:spPr>
          <a:xfrm>
            <a:off x="152400" y="914400"/>
            <a:ext cx="8839200" cy="5791200"/>
          </a:xfrm>
          <a:solidFill>
            <a:schemeClr val="accent3">
              <a:lumMod val="40000"/>
              <a:lumOff val="60000"/>
            </a:schemeClr>
          </a:solidFill>
        </p:spPr>
        <p:txBody>
          <a:bodyPr/>
          <a:lstStyle>
            <a:lvl1pPr>
              <a:buNone/>
              <a:defRPr b="1">
                <a:latin typeface="Courier New" pitchFamily="49" charset="0"/>
                <a:cs typeface="Courier New" pitchFamily="49" charset="0"/>
              </a:defRPr>
            </a:lvl1pPr>
            <a:lvl2pPr>
              <a:buNone/>
              <a:defRPr b="1">
                <a:latin typeface="Courier New" pitchFamily="49" charset="0"/>
                <a:cs typeface="Courier New" pitchFamily="49" charset="0"/>
              </a:defRPr>
            </a:lvl2pPr>
            <a:lvl3pPr>
              <a:buNone/>
              <a:defRPr b="1">
                <a:latin typeface="Courier New" pitchFamily="49" charset="0"/>
                <a:cs typeface="Courier New" pitchFamily="49" charset="0"/>
              </a:defRPr>
            </a:lvl3pPr>
            <a:lvl4pPr>
              <a:buNone/>
              <a:defRPr b="1">
                <a:latin typeface="Courier New" pitchFamily="49" charset="0"/>
                <a:cs typeface="Courier New" pitchFamily="49" charset="0"/>
              </a:defRPr>
            </a:lvl4pPr>
            <a:lvl5pPr>
              <a:buNone/>
              <a:defRPr b="1">
                <a:latin typeface="Courier New" pitchFamily="49" charset="0"/>
                <a:cs typeface="Courier New" pitchFamily="49"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2"/>
          <p:cNvPicPr>
            <a:picLocks noChangeAspect="1" noChangeArrowheads="1"/>
          </p:cNvPicPr>
          <p:nvPr userDrawn="1"/>
        </p:nvPicPr>
        <p:blipFill>
          <a:blip r:embed="rId7" cstate="print">
            <a:lum bright="66000" contrast="-78000"/>
          </a:blip>
          <a:srcRect t="13077" r="1169" b="2307"/>
          <a:stretch>
            <a:fillRect/>
          </a:stretch>
        </p:blipFill>
        <p:spPr bwMode="auto">
          <a:xfrm>
            <a:off x="0" y="990600"/>
            <a:ext cx="9144000" cy="1676400"/>
          </a:xfrm>
          <a:prstGeom prst="rect">
            <a:avLst/>
          </a:prstGeom>
          <a:noFill/>
          <a:ln w="9525">
            <a:noFill/>
            <a:miter lim="800000"/>
            <a:headEnd/>
            <a:tailEnd/>
          </a:ln>
          <a:effectLst/>
        </p:spPr>
      </p:pic>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hu-HU" dirty="0"/>
              <a:t>Mintacím szerkesztése</a:t>
            </a:r>
            <a:endParaRPr lang="en-US" dirty="0"/>
          </a:p>
        </p:txBody>
      </p:sp>
      <p:sp>
        <p:nvSpPr>
          <p:cNvPr id="3" name="Szöveg helye 2"/>
          <p:cNvSpPr>
            <a:spLocks noGrp="1"/>
          </p:cNvSpPr>
          <p:nvPr>
            <p:ph type="body" idx="1"/>
          </p:nvPr>
        </p:nvSpPr>
        <p:spPr>
          <a:xfrm>
            <a:off x="457200" y="1600200"/>
            <a:ext cx="8229600" cy="51054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AEA1A-6276-4434-840E-9C81C04BC3C1}" type="datetimeFigureOut">
              <a:rPr lang="en-US" smtClean="0"/>
              <a:pPr/>
              <a:t>9/28/2021</a:t>
            </a:fld>
            <a:endParaRPr lang="en-US"/>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BCBAB-4B39-4074-885F-AD49ACE3F7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Lst>
  <p:txStyles>
    <p:titleStyle>
      <a:lvl1pPr algn="l" defTabSz="914400" rtl="0" eaLnBrk="1" latinLnBrk="0" hangingPunct="1">
        <a:spcBef>
          <a:spcPct val="0"/>
        </a:spcBef>
        <a:buNone/>
        <a:defRPr sz="4400" kern="1200">
          <a:ln>
            <a:solidFill>
              <a:schemeClr val="tx1"/>
            </a:solidFill>
          </a:ln>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GraphGame</a:t>
            </a:r>
            <a:br>
              <a:rPr lang="hu-HU" dirty="0"/>
            </a:br>
            <a:r>
              <a:rPr lang="hu-HU" dirty="0"/>
              <a:t>gg</a:t>
            </a:r>
            <a:r>
              <a:rPr lang="en-US" dirty="0"/>
              <a:t>l003-Assimp</a:t>
            </a:r>
          </a:p>
        </p:txBody>
      </p:sp>
      <p:sp>
        <p:nvSpPr>
          <p:cNvPr id="3" name="Alcím 2"/>
          <p:cNvSpPr>
            <a:spLocks noGrp="1"/>
          </p:cNvSpPr>
          <p:nvPr>
            <p:ph type="subTitle" idx="1"/>
          </p:nvPr>
        </p:nvSpPr>
        <p:spPr/>
        <p:txBody>
          <a:bodyPr>
            <a:normAutofit fontScale="92500" lnSpcReduction="20000"/>
          </a:bodyPr>
          <a:lstStyle/>
          <a:p>
            <a:r>
              <a:rPr lang="en-US" dirty="0" err="1"/>
              <a:t>Assimp</a:t>
            </a:r>
            <a:r>
              <a:rPr lang="en-US" dirty="0"/>
              <a:t> </a:t>
            </a:r>
            <a:r>
              <a:rPr lang="en-US" dirty="0" err="1"/>
              <a:t>könyvtár</a:t>
            </a:r>
            <a:r>
              <a:rPr lang="en-US" dirty="0"/>
              <a:t>, 3D </a:t>
            </a:r>
            <a:r>
              <a:rPr lang="en-US" dirty="0" err="1"/>
              <a:t>modell</a:t>
            </a:r>
            <a:r>
              <a:rPr lang="en-US" dirty="0"/>
              <a:t> </a:t>
            </a:r>
            <a:r>
              <a:rPr lang="en-US" dirty="0" err="1"/>
              <a:t>betöltés</a:t>
            </a:r>
            <a:r>
              <a:rPr lang="en-US" dirty="0"/>
              <a:t>, depth stencil</a:t>
            </a:r>
          </a:p>
          <a:p>
            <a:endParaRPr lang="en-US" dirty="0"/>
          </a:p>
          <a:p>
            <a:r>
              <a:rPr lang="en-US" dirty="0" err="1"/>
              <a:t>Szécsi</a:t>
            </a:r>
            <a:r>
              <a:rPr lang="en-US" dirty="0"/>
              <a:t> </a:t>
            </a:r>
            <a:r>
              <a:rPr lang="en-US" dirty="0" err="1"/>
              <a:t>Lászl</a:t>
            </a:r>
            <a:r>
              <a:rPr lang="hu-HU" dirty="0"/>
              <a:t>ó</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endParaRPr lang="en-US" sz="2400" dirty="0"/>
          </a:p>
          <a:p>
            <a:r>
              <a:rPr lang="en-US" sz="2400" dirty="0"/>
              <a:t>//m</a:t>
            </a:r>
            <a:r>
              <a:rPr lang="hu-HU" sz="2400" dirty="0"/>
              <a:t>ár megvan</a:t>
            </a:r>
            <a:endParaRPr lang="en-US" sz="2400" dirty="0"/>
          </a:p>
          <a:p>
            <a:r>
              <a:rPr lang="en-US" sz="2400" dirty="0" err="1"/>
              <a:t>com_ptr</a:t>
            </a:r>
            <a:r>
              <a:rPr lang="en-US" sz="2400" dirty="0"/>
              <a:t>&lt;ID3D12Resource&gt; </a:t>
            </a:r>
            <a:r>
              <a:rPr lang="en-US" sz="2400" dirty="0" err="1"/>
              <a:t>depthStencilBuffer</a:t>
            </a:r>
            <a:r>
              <a:rPr lang="en-US" sz="2400" dirty="0"/>
              <a:t>;</a:t>
            </a:r>
          </a:p>
          <a:p>
            <a:r>
              <a:rPr lang="en-US" sz="2400" dirty="0" err="1"/>
              <a:t>com_ptr</a:t>
            </a:r>
            <a:r>
              <a:rPr lang="en-US" sz="2400" dirty="0"/>
              <a:t>&lt;ID3D12DescriptorHeap&gt; </a:t>
            </a:r>
            <a:r>
              <a:rPr lang="en-US" sz="2400" dirty="0" err="1"/>
              <a:t>dsvHeap</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SimpleApp.h</a:t>
            </a:r>
            <a:r>
              <a:rPr lang="en-US" sz="4000" dirty="0"/>
              <a:t> – </a:t>
            </a:r>
            <a:r>
              <a:rPr lang="en-US" sz="4000" dirty="0" err="1"/>
              <a:t>Adattagok</a:t>
            </a:r>
            <a:endParaRPr lang="hu-HU" sz="4000" dirty="0"/>
          </a:p>
        </p:txBody>
      </p:sp>
    </p:spTree>
    <p:extLst>
      <p:ext uri="{BB962C8B-B14F-4D97-AF65-F5344CB8AC3E}">
        <p14:creationId xmlns:p14="http://schemas.microsoft.com/office/powerpoint/2010/main" val="150719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lnSpcReduction="10000"/>
          </a:bodyPr>
          <a:lstStyle/>
          <a:p>
            <a:r>
              <a:rPr lang="en-US" sz="2400" dirty="0"/>
              <a:t>virtual void </a:t>
            </a:r>
            <a:r>
              <a:rPr lang="en-US" sz="2400" dirty="0" err="1"/>
              <a:t>CreateSwapChainResources</a:t>
            </a:r>
            <a:r>
              <a:rPr lang="en-US" sz="2400" dirty="0"/>
              <a:t>() override {</a:t>
            </a:r>
          </a:p>
          <a:p>
            <a:endParaRPr lang="en-US" sz="2400" dirty="0"/>
          </a:p>
          <a:p>
            <a:r>
              <a:rPr lang="en-US" sz="2400" dirty="0"/>
              <a:t>D3D12_DESCRIPTOR_HEAP_DESC </a:t>
            </a:r>
            <a:r>
              <a:rPr lang="en-US" sz="2400" dirty="0" err="1"/>
              <a:t>dsHeapDesc</a:t>
            </a:r>
            <a:r>
              <a:rPr lang="en-US" sz="2400" dirty="0"/>
              <a:t> = {};</a:t>
            </a:r>
          </a:p>
          <a:p>
            <a:r>
              <a:rPr lang="en-US" sz="2400" dirty="0" err="1"/>
              <a:t>dsHeapDesc.NumDescriptors</a:t>
            </a:r>
            <a:r>
              <a:rPr lang="en-US" sz="2400" dirty="0"/>
              <a:t> = 1;</a:t>
            </a:r>
          </a:p>
          <a:p>
            <a:r>
              <a:rPr lang="en-US" sz="2400" dirty="0" err="1"/>
              <a:t>dsHeapDesc.Type</a:t>
            </a:r>
            <a:r>
              <a:rPr lang="en-US" sz="2400" dirty="0"/>
              <a:t> = D3D12_DESCRIPTOR_HEAP_TYPE_DSV;</a:t>
            </a:r>
          </a:p>
          <a:p>
            <a:r>
              <a:rPr lang="en-US" sz="2400" dirty="0" err="1"/>
              <a:t>dsHeapDesc.Flags</a:t>
            </a:r>
            <a:r>
              <a:rPr lang="en-US" sz="2400" dirty="0"/>
              <a:t> = D3D12_DESCRIPTOR_HEAP_FLAG_NONE;</a:t>
            </a:r>
          </a:p>
          <a:p>
            <a:r>
              <a:rPr lang="en-US" sz="2400" dirty="0"/>
              <a:t>		</a:t>
            </a:r>
          </a:p>
          <a:p>
            <a:r>
              <a:rPr lang="en-US" sz="2400" dirty="0"/>
              <a:t>DX_API("Failed to create depth stencil descriptor heap")</a:t>
            </a:r>
          </a:p>
          <a:p>
            <a:r>
              <a:rPr lang="en-US" sz="2400" dirty="0"/>
              <a:t>		device-&gt;</a:t>
            </a:r>
            <a:r>
              <a:rPr lang="en-US" sz="2400" dirty="0" err="1"/>
              <a:t>CreateDescriptorHeap</a:t>
            </a:r>
            <a:r>
              <a:rPr lang="en-US" sz="2400" dirty="0"/>
              <a:t>(&amp;</a:t>
            </a:r>
            <a:r>
              <a:rPr lang="en-US" sz="2400" dirty="0" err="1"/>
              <a:t>dsHeapDesc</a:t>
            </a:r>
            <a:r>
              <a:rPr lang="en-US" sz="2400" dirty="0"/>
              <a:t>, 	IID_PPV_ARGS(</a:t>
            </a:r>
            <a:r>
              <a:rPr lang="en-US" sz="2400" dirty="0" err="1"/>
              <a:t>dsvHeap.GetAddressOf</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hu-HU" sz="3200" dirty="0" err="1"/>
              <a:t>SimpleApp</a:t>
            </a:r>
            <a:r>
              <a:rPr lang="en-US" sz="3200" dirty="0"/>
              <a:t>::</a:t>
            </a:r>
            <a:r>
              <a:rPr lang="en-US" sz="3200" dirty="0" err="1"/>
              <a:t>CreateSwapChainResources</a:t>
            </a:r>
            <a:endParaRPr lang="hu-HU" sz="3200" dirty="0"/>
          </a:p>
        </p:txBody>
      </p:sp>
    </p:spTree>
    <p:extLst>
      <p:ext uri="{BB962C8B-B14F-4D97-AF65-F5344CB8AC3E}">
        <p14:creationId xmlns:p14="http://schemas.microsoft.com/office/powerpoint/2010/main" val="232882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fontScale="85000" lnSpcReduction="10000"/>
          </a:bodyPr>
          <a:lstStyle/>
          <a:p>
            <a:r>
              <a:rPr lang="en-US" sz="2400" dirty="0"/>
              <a:t>D3D12_CLEAR_VALUE </a:t>
            </a:r>
            <a:r>
              <a:rPr lang="en-US" sz="2400" dirty="0" err="1"/>
              <a:t>depthOptimizedClearValue</a:t>
            </a:r>
            <a:r>
              <a:rPr lang="en-US" sz="2400" dirty="0"/>
              <a:t> = {};</a:t>
            </a:r>
          </a:p>
          <a:p>
            <a:r>
              <a:rPr lang="en-US" sz="2400" dirty="0" err="1"/>
              <a:t>depthOptimizedClearValue.Format</a:t>
            </a:r>
            <a:r>
              <a:rPr lang="en-US" sz="2400" dirty="0"/>
              <a:t> = DXGI_FORMAT_D32_FLOAT;</a:t>
            </a:r>
          </a:p>
          <a:p>
            <a:r>
              <a:rPr lang="en-US" sz="2400" dirty="0" err="1"/>
              <a:t>depthOptimizedClearValue.DepthStencil.Depth</a:t>
            </a:r>
            <a:r>
              <a:rPr lang="en-US" sz="2400" dirty="0"/>
              <a:t> = 1.0f;</a:t>
            </a:r>
          </a:p>
          <a:p>
            <a:r>
              <a:rPr lang="en-US" sz="2400" dirty="0" err="1"/>
              <a:t>depthOptimizedClearValue.DepthStencil.Stencil</a:t>
            </a:r>
            <a:r>
              <a:rPr lang="en-US" sz="2400" dirty="0"/>
              <a:t> = 0;</a:t>
            </a:r>
          </a:p>
          <a:p>
            <a:endParaRPr lang="en-US" sz="2400" dirty="0"/>
          </a:p>
          <a:p>
            <a:r>
              <a:rPr lang="en-US" sz="2400" dirty="0"/>
              <a:t>DX_API("Failed to create Depth Stencil buffer")</a:t>
            </a:r>
          </a:p>
          <a:p>
            <a:r>
              <a:rPr lang="en-US" sz="2400" dirty="0"/>
              <a:t>	device-&gt;</a:t>
            </a:r>
            <a:r>
              <a:rPr lang="en-US" sz="2400" dirty="0" err="1"/>
              <a:t>CreateCommittedResource</a:t>
            </a:r>
            <a:r>
              <a:rPr lang="en-US" sz="2400" dirty="0"/>
              <a:t>(</a:t>
            </a:r>
          </a:p>
          <a:p>
            <a:r>
              <a:rPr lang="en-US" sz="2400" dirty="0"/>
              <a:t>		&amp;CD3DX12_HEAP_PROPERTIES(D3D12_HEAP_TYPE_DEFAULT),</a:t>
            </a:r>
          </a:p>
          <a:p>
            <a:r>
              <a:rPr lang="en-US" sz="2400" dirty="0"/>
              <a:t>		D3D12_HEAP_FLAG_NONE,</a:t>
            </a:r>
          </a:p>
          <a:p>
            <a:r>
              <a:rPr lang="en-US" sz="2400" dirty="0"/>
              <a:t>		&amp;CD3DX12_RESOURCE_DESC::Tex2D(</a:t>
            </a:r>
            <a:br>
              <a:rPr lang="en-US" sz="2400" dirty="0"/>
            </a:br>
            <a:r>
              <a:rPr lang="en-US" sz="2400" dirty="0"/>
              <a:t>		DXGI_FORMAT_D32_FLOAT, </a:t>
            </a:r>
            <a:r>
              <a:rPr lang="en-US" sz="2400" dirty="0" err="1"/>
              <a:t>scissorRect.right</a:t>
            </a:r>
            <a:r>
              <a:rPr lang="en-US" sz="2400" dirty="0"/>
              <a:t>, 		</a:t>
            </a:r>
            <a:r>
              <a:rPr lang="en-US" sz="2400" dirty="0" err="1"/>
              <a:t>scissorRect.bottom</a:t>
            </a:r>
            <a:r>
              <a:rPr lang="en-US" sz="2400" dirty="0"/>
              <a:t>, 1, 0, 1, 0, 				D3D12_RESOURCE_FLAG_ALLOW_DEPTH_STENCIL),</a:t>
            </a:r>
          </a:p>
          <a:p>
            <a:r>
              <a:rPr lang="en-US" sz="2400" dirty="0"/>
              <a:t>		D3D12_RESOURCE_STATE_DEPTH_WRITE,</a:t>
            </a:r>
          </a:p>
          <a:p>
            <a:r>
              <a:rPr lang="en-US" sz="2400" dirty="0"/>
              <a:t>		&amp;</a:t>
            </a:r>
            <a:r>
              <a:rPr lang="en-US" sz="2400" dirty="0" err="1"/>
              <a:t>depthOptimizedClearValue</a:t>
            </a:r>
            <a:r>
              <a:rPr lang="en-US" sz="2400" dirty="0"/>
              <a:t>,</a:t>
            </a:r>
          </a:p>
          <a:p>
            <a:r>
              <a:rPr lang="en-US" sz="2400" dirty="0"/>
              <a:t>		IID_PPV_ARGS(</a:t>
            </a:r>
            <a:r>
              <a:rPr lang="en-US" sz="2400" dirty="0" err="1"/>
              <a:t>depthStencilBuffer.GetAddressOf</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hu-HU" sz="3200" dirty="0" err="1"/>
              <a:t>SimpleApp</a:t>
            </a:r>
            <a:r>
              <a:rPr lang="en-US" sz="3200" dirty="0"/>
              <a:t>::</a:t>
            </a:r>
            <a:r>
              <a:rPr lang="en-US" sz="3200" dirty="0" err="1"/>
              <a:t>CreateSwapChainResources</a:t>
            </a:r>
            <a:endParaRPr lang="hu-HU" sz="3200" dirty="0"/>
          </a:p>
        </p:txBody>
      </p:sp>
    </p:spTree>
    <p:extLst>
      <p:ext uri="{BB962C8B-B14F-4D97-AF65-F5344CB8AC3E}">
        <p14:creationId xmlns:p14="http://schemas.microsoft.com/office/powerpoint/2010/main" val="320708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D3D12_DEPTH_STENCIL_VIEW_DESC </a:t>
            </a:r>
            <a:r>
              <a:rPr lang="en-US" sz="2000" dirty="0" err="1"/>
              <a:t>depthStencilDesc</a:t>
            </a:r>
            <a:r>
              <a:rPr lang="en-US" sz="2000" dirty="0"/>
              <a:t> = {};</a:t>
            </a:r>
          </a:p>
          <a:p>
            <a:r>
              <a:rPr lang="hu-HU" sz="2000" dirty="0" err="1"/>
              <a:t>depthStencilDesc.Format</a:t>
            </a:r>
            <a:r>
              <a:rPr lang="hu-HU" sz="2000" dirty="0"/>
              <a:t> = DXGI_FORMAT_D32_FLOAT;</a:t>
            </a:r>
          </a:p>
          <a:p>
            <a:r>
              <a:rPr lang="hu-HU" sz="2000" dirty="0" err="1"/>
              <a:t>depthStencilDesc.ViewDimension</a:t>
            </a:r>
            <a:r>
              <a:rPr lang="hu-HU" sz="2000" dirty="0"/>
              <a:t> = D3D12_DSV_DIMENSION_TEXTURE2D;</a:t>
            </a:r>
          </a:p>
          <a:p>
            <a:r>
              <a:rPr lang="da-DK" sz="2000" dirty="0"/>
              <a:t>depthStencilDesc.Flags = D3D12_DSV_FLAG_NONE;</a:t>
            </a:r>
          </a:p>
          <a:p>
            <a:endParaRPr lang="hu-HU" sz="2000" dirty="0"/>
          </a:p>
          <a:p>
            <a:r>
              <a:rPr lang="hu-HU" sz="2000" dirty="0" err="1"/>
              <a:t>device</a:t>
            </a:r>
            <a:r>
              <a:rPr lang="hu-HU" sz="2000" dirty="0"/>
              <a:t>-&gt;</a:t>
            </a:r>
            <a:r>
              <a:rPr lang="hu-HU" sz="2000" dirty="0" err="1"/>
              <a:t>CreateDepthStencilView</a:t>
            </a:r>
            <a:r>
              <a:rPr lang="hu-HU" sz="2000" dirty="0"/>
              <a:t>(</a:t>
            </a:r>
            <a:endParaRPr lang="en-US" sz="2000" dirty="0"/>
          </a:p>
          <a:p>
            <a:r>
              <a:rPr lang="en-US" sz="2000" dirty="0"/>
              <a:t>	</a:t>
            </a:r>
            <a:r>
              <a:rPr lang="hu-HU" sz="2000" dirty="0" err="1"/>
              <a:t>depthStencilBuffer.Get</a:t>
            </a:r>
            <a:r>
              <a:rPr lang="hu-HU" sz="2000" dirty="0"/>
              <a:t>(),</a:t>
            </a:r>
            <a:endParaRPr lang="en-US" sz="2000" dirty="0"/>
          </a:p>
          <a:p>
            <a:r>
              <a:rPr lang="en-US" sz="2000" dirty="0"/>
              <a:t>	</a:t>
            </a:r>
            <a:r>
              <a:rPr lang="hu-HU" sz="2000" dirty="0"/>
              <a:t>&amp;</a:t>
            </a:r>
            <a:r>
              <a:rPr lang="hu-HU" sz="2000" dirty="0" err="1"/>
              <a:t>depthStencilDesc</a:t>
            </a:r>
            <a:r>
              <a:rPr lang="hu-HU" sz="2000" dirty="0"/>
              <a:t>,</a:t>
            </a:r>
            <a:endParaRPr lang="en-US" sz="2000" dirty="0"/>
          </a:p>
          <a:p>
            <a:r>
              <a:rPr lang="en-US" sz="2000" dirty="0"/>
              <a:t>	</a:t>
            </a:r>
            <a:r>
              <a:rPr lang="hu-HU" sz="2000" dirty="0" err="1"/>
              <a:t>dsvHeap</a:t>
            </a:r>
            <a:r>
              <a:rPr lang="hu-HU" sz="2000" dirty="0"/>
              <a:t>-&gt;</a:t>
            </a:r>
            <a:r>
              <a:rPr lang="hu-HU" sz="2000" dirty="0" err="1"/>
              <a:t>GetCPUDescriptorHandleForHeapStart</a:t>
            </a:r>
            <a:r>
              <a:rPr lang="hu-HU" sz="2000" dirty="0"/>
              <a:t>());</a:t>
            </a:r>
            <a:endParaRPr lang="en-US" sz="1600" dirty="0"/>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hu-HU" sz="3200" dirty="0" err="1"/>
              <a:t>SimpleApp</a:t>
            </a:r>
            <a:r>
              <a:rPr lang="en-US" sz="3200" dirty="0"/>
              <a:t>::</a:t>
            </a:r>
            <a:r>
              <a:rPr lang="en-US" sz="3200" dirty="0" err="1"/>
              <a:t>CreateSwapChainResources</a:t>
            </a:r>
            <a:endParaRPr lang="hu-HU" sz="3200" dirty="0"/>
          </a:p>
        </p:txBody>
      </p:sp>
    </p:spTree>
    <p:extLst>
      <p:ext uri="{BB962C8B-B14F-4D97-AF65-F5344CB8AC3E}">
        <p14:creationId xmlns:p14="http://schemas.microsoft.com/office/powerpoint/2010/main" val="69530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virtual void </a:t>
            </a:r>
            <a:r>
              <a:rPr lang="en-US" sz="2000" dirty="0" err="1"/>
              <a:t>ReleaseSwapChainResources</a:t>
            </a:r>
            <a:r>
              <a:rPr lang="en-US" sz="2000" dirty="0"/>
              <a:t>() override {</a:t>
            </a:r>
          </a:p>
          <a:p>
            <a:r>
              <a:rPr lang="en-US" sz="2000" dirty="0"/>
              <a:t>	</a:t>
            </a:r>
            <a:r>
              <a:rPr lang="en-US" sz="2000" dirty="0" err="1"/>
              <a:t>depthStencilBuffer.Reset</a:t>
            </a:r>
            <a:r>
              <a:rPr lang="en-US" sz="2000" dirty="0"/>
              <a:t>();</a:t>
            </a:r>
          </a:p>
          <a:p>
            <a:r>
              <a:rPr lang="en-US" sz="2000" dirty="0"/>
              <a:t>	</a:t>
            </a:r>
            <a:r>
              <a:rPr lang="en-US" sz="2000" dirty="0" err="1"/>
              <a:t>dsvHeap.Reset</a:t>
            </a:r>
            <a:r>
              <a:rPr lang="en-US" sz="2000" dirty="0"/>
              <a:t>();</a:t>
            </a:r>
          </a:p>
          <a:p>
            <a:r>
              <a:rPr lang="en-US" sz="2000" dirty="0"/>
              <a:t>}</a:t>
            </a:r>
            <a:endParaRPr lang="en-US" sz="1600" dirty="0"/>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2800" dirty="0" err="1"/>
              <a:t>SimpleApp</a:t>
            </a:r>
            <a:r>
              <a:rPr lang="en-US" sz="2800" dirty="0"/>
              <a:t>::</a:t>
            </a:r>
            <a:r>
              <a:rPr lang="en-US" sz="2800" dirty="0" err="1"/>
              <a:t>ReleaseSwapChainResources</a:t>
            </a:r>
            <a:endParaRPr lang="hu-HU" sz="2800" dirty="0"/>
          </a:p>
        </p:txBody>
      </p:sp>
    </p:spTree>
    <p:extLst>
      <p:ext uri="{BB962C8B-B14F-4D97-AF65-F5344CB8AC3E}">
        <p14:creationId xmlns:p14="http://schemas.microsoft.com/office/powerpoint/2010/main" val="2490384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1800" dirty="0">
                <a:solidFill>
                  <a:schemeClr val="bg1">
                    <a:lumMod val="50000"/>
                  </a:schemeClr>
                </a:solidFill>
              </a:rPr>
              <a:t>CD3DX12_CPU_DESCRIPTOR_HANDLE </a:t>
            </a:r>
            <a:r>
              <a:rPr lang="en-US" sz="1800" dirty="0" err="1">
                <a:solidFill>
                  <a:schemeClr val="bg1">
                    <a:lumMod val="50000"/>
                  </a:schemeClr>
                </a:solidFill>
              </a:rPr>
              <a:t>rHandle</a:t>
            </a:r>
            <a:r>
              <a:rPr lang="en-US" sz="1800" dirty="0">
                <a:solidFill>
                  <a:schemeClr val="bg1">
                    <a:lumMod val="50000"/>
                  </a:schemeClr>
                </a:solidFill>
              </a:rPr>
              <a:t>(</a:t>
            </a:r>
          </a:p>
          <a:p>
            <a:r>
              <a:rPr lang="en-US" sz="1800" dirty="0">
                <a:solidFill>
                  <a:schemeClr val="bg1">
                    <a:lumMod val="50000"/>
                  </a:schemeClr>
                </a:solidFill>
              </a:rPr>
              <a:t>	</a:t>
            </a:r>
            <a:r>
              <a:rPr lang="en-US" sz="1800" dirty="0" err="1">
                <a:solidFill>
                  <a:schemeClr val="bg1">
                    <a:lumMod val="50000"/>
                  </a:schemeClr>
                </a:solidFill>
              </a:rPr>
              <a:t>rtvDescriptorHeap</a:t>
            </a:r>
            <a:r>
              <a:rPr lang="en-US" sz="1800" dirty="0">
                <a:solidFill>
                  <a:schemeClr val="bg1">
                    <a:lumMod val="50000"/>
                  </a:schemeClr>
                </a:solidFill>
              </a:rPr>
              <a:t>-&gt;</a:t>
            </a:r>
            <a:r>
              <a:rPr lang="en-US" sz="1800" dirty="0" err="1">
                <a:solidFill>
                  <a:schemeClr val="bg1">
                    <a:lumMod val="50000"/>
                  </a:schemeClr>
                </a:solidFill>
              </a:rPr>
              <a:t>GetCPUDescriptorHandleForHeapStart</a:t>
            </a:r>
            <a:r>
              <a:rPr lang="en-US" sz="1800" dirty="0">
                <a:solidFill>
                  <a:schemeClr val="bg1">
                    <a:lumMod val="50000"/>
                  </a:schemeClr>
                </a:solidFill>
              </a:rPr>
              <a:t>(), </a:t>
            </a:r>
            <a:r>
              <a:rPr lang="en-US" sz="1800" dirty="0" err="1">
                <a:solidFill>
                  <a:schemeClr val="bg1">
                    <a:lumMod val="50000"/>
                  </a:schemeClr>
                </a:solidFill>
              </a:rPr>
              <a:t>frameIndex</a:t>
            </a:r>
            <a:r>
              <a:rPr lang="en-US" sz="1800" dirty="0">
                <a:solidFill>
                  <a:schemeClr val="bg1">
                    <a:lumMod val="50000"/>
                  </a:schemeClr>
                </a:solidFill>
              </a:rPr>
              <a:t>,</a:t>
            </a:r>
          </a:p>
          <a:p>
            <a:r>
              <a:rPr lang="en-US" sz="1800" dirty="0">
                <a:solidFill>
                  <a:schemeClr val="bg1">
                    <a:lumMod val="50000"/>
                  </a:schemeClr>
                </a:solidFill>
              </a:rPr>
              <a:t>	</a:t>
            </a:r>
            <a:r>
              <a:rPr lang="en-US" sz="1800" dirty="0" err="1">
                <a:solidFill>
                  <a:schemeClr val="bg1">
                    <a:lumMod val="50000"/>
                  </a:schemeClr>
                </a:solidFill>
              </a:rPr>
              <a:t>rtvDescriptorHandleIncrementSize</a:t>
            </a:r>
            <a:r>
              <a:rPr lang="en-US" sz="1800" dirty="0">
                <a:solidFill>
                  <a:schemeClr val="bg1">
                    <a:lumMod val="50000"/>
                  </a:schemeClr>
                </a:solidFill>
              </a:rPr>
              <a:t>);</a:t>
            </a:r>
          </a:p>
          <a:p>
            <a:r>
              <a:rPr lang="en-US" sz="1800" dirty="0"/>
              <a:t>CD3DX12_CPU_DESCRIPTOR_HANDLE </a:t>
            </a:r>
            <a:r>
              <a:rPr lang="en-US" sz="1800" dirty="0" err="1"/>
              <a:t>dsvHandle</a:t>
            </a:r>
            <a:r>
              <a:rPr lang="en-US" sz="1800" dirty="0"/>
              <a:t>(</a:t>
            </a:r>
          </a:p>
          <a:p>
            <a:r>
              <a:rPr lang="en-US" sz="1800" dirty="0"/>
              <a:t>	</a:t>
            </a:r>
            <a:r>
              <a:rPr lang="en-US" sz="1800" dirty="0" err="1"/>
              <a:t>dsvHeap</a:t>
            </a:r>
            <a:r>
              <a:rPr lang="en-US" sz="1800" dirty="0"/>
              <a:t>-&gt;</a:t>
            </a:r>
            <a:r>
              <a:rPr lang="en-US" sz="1800" dirty="0" err="1"/>
              <a:t>GetCPUDescriptorHandleForHeapStart</a:t>
            </a:r>
            <a:r>
              <a:rPr lang="en-US" sz="1800" dirty="0"/>
              <a:t>());</a:t>
            </a:r>
          </a:p>
          <a:p>
            <a:endParaRPr lang="en-US" sz="1800" dirty="0"/>
          </a:p>
          <a:p>
            <a:r>
              <a:rPr lang="en-US" sz="1800" dirty="0" err="1">
                <a:solidFill>
                  <a:schemeClr val="bg1">
                    <a:lumMod val="50000"/>
                  </a:schemeClr>
                </a:solidFill>
              </a:rPr>
              <a:t>commandList</a:t>
            </a:r>
            <a:r>
              <a:rPr lang="en-US" sz="1800" dirty="0">
                <a:solidFill>
                  <a:schemeClr val="bg1">
                    <a:lumMod val="50000"/>
                  </a:schemeClr>
                </a:solidFill>
              </a:rPr>
              <a:t>-&gt;</a:t>
            </a:r>
            <a:r>
              <a:rPr lang="en-US" sz="1800" dirty="0" err="1">
                <a:solidFill>
                  <a:schemeClr val="bg1">
                    <a:lumMod val="50000"/>
                  </a:schemeClr>
                </a:solidFill>
              </a:rPr>
              <a:t>OMSetRenderTargets</a:t>
            </a:r>
            <a:r>
              <a:rPr lang="en-US" sz="1800" dirty="0">
                <a:solidFill>
                  <a:schemeClr val="bg1">
                    <a:lumMod val="50000"/>
                  </a:schemeClr>
                </a:solidFill>
              </a:rPr>
              <a:t>(1,&amp;rHandle,FALSE,</a:t>
            </a:r>
            <a:r>
              <a:rPr lang="hu-HU" sz="1800" strike="sngStrike" dirty="0">
                <a:solidFill>
                  <a:srgbClr val="FF0000"/>
                </a:solidFill>
              </a:rPr>
              <a:t>nullptr</a:t>
            </a:r>
            <a:r>
              <a:rPr lang="en-US" sz="1800" dirty="0"/>
              <a:t>&amp;</a:t>
            </a:r>
            <a:r>
              <a:rPr lang="en-US" sz="1800" dirty="0" err="1"/>
              <a:t>dsvHandle</a:t>
            </a:r>
            <a:r>
              <a:rPr lang="en-US" sz="1800" dirty="0">
                <a:solidFill>
                  <a:schemeClr val="bg1">
                    <a:lumMod val="50000"/>
                  </a:schemeClr>
                </a:solidFill>
              </a:rPr>
              <a:t>);</a:t>
            </a:r>
          </a:p>
          <a:p>
            <a:endParaRPr lang="en-US" sz="1800" dirty="0">
              <a:solidFill>
                <a:schemeClr val="bg1">
                  <a:lumMod val="50000"/>
                </a:schemeClr>
              </a:solidFill>
            </a:endParaRPr>
          </a:p>
          <a:p>
            <a:r>
              <a:rPr lang="en-US" sz="1800" dirty="0">
                <a:solidFill>
                  <a:schemeClr val="bg1">
                    <a:lumMod val="50000"/>
                  </a:schemeClr>
                </a:solidFill>
              </a:rPr>
              <a:t>const float </a:t>
            </a:r>
            <a:r>
              <a:rPr lang="en-US" sz="1800" dirty="0" err="1">
                <a:solidFill>
                  <a:schemeClr val="bg1">
                    <a:lumMod val="50000"/>
                  </a:schemeClr>
                </a:solidFill>
              </a:rPr>
              <a:t>clearColor</a:t>
            </a:r>
            <a:r>
              <a:rPr lang="en-US" sz="1800" dirty="0">
                <a:solidFill>
                  <a:schemeClr val="bg1">
                    <a:lumMod val="50000"/>
                  </a:schemeClr>
                </a:solidFill>
              </a:rPr>
              <a:t>[] = { 0.0f, 0.2f, 0.4f, 1.0f };</a:t>
            </a:r>
          </a:p>
          <a:p>
            <a:r>
              <a:rPr lang="en-US" sz="1800" dirty="0" err="1">
                <a:solidFill>
                  <a:schemeClr val="bg1">
                    <a:lumMod val="50000"/>
                  </a:schemeClr>
                </a:solidFill>
              </a:rPr>
              <a:t>commandList</a:t>
            </a:r>
            <a:r>
              <a:rPr lang="en-US" sz="1800" dirty="0">
                <a:solidFill>
                  <a:schemeClr val="bg1">
                    <a:lumMod val="50000"/>
                  </a:schemeClr>
                </a:solidFill>
              </a:rPr>
              <a:t>-&gt;</a:t>
            </a:r>
            <a:r>
              <a:rPr lang="en-US" sz="1800" dirty="0" err="1">
                <a:solidFill>
                  <a:schemeClr val="bg1">
                    <a:lumMod val="50000"/>
                  </a:schemeClr>
                </a:solidFill>
              </a:rPr>
              <a:t>ClearRenderTargetView</a:t>
            </a:r>
            <a:r>
              <a:rPr lang="en-US" sz="1800" dirty="0">
                <a:solidFill>
                  <a:schemeClr val="bg1">
                    <a:lumMod val="50000"/>
                  </a:schemeClr>
                </a:solidFill>
              </a:rPr>
              <a:t>(</a:t>
            </a:r>
            <a:r>
              <a:rPr lang="en-US" sz="1800" dirty="0" err="1">
                <a:solidFill>
                  <a:schemeClr val="bg1">
                    <a:lumMod val="50000"/>
                  </a:schemeClr>
                </a:solidFill>
              </a:rPr>
              <a:t>rHandle</a:t>
            </a:r>
            <a:r>
              <a:rPr lang="en-US" sz="1800" dirty="0">
                <a:solidFill>
                  <a:schemeClr val="bg1">
                    <a:lumMod val="50000"/>
                  </a:schemeClr>
                </a:solidFill>
              </a:rPr>
              <a:t>, </a:t>
            </a:r>
            <a:r>
              <a:rPr lang="en-US" sz="1800" dirty="0" err="1">
                <a:solidFill>
                  <a:schemeClr val="bg1">
                    <a:lumMod val="50000"/>
                  </a:schemeClr>
                </a:solidFill>
              </a:rPr>
              <a:t>clearColor</a:t>
            </a:r>
            <a:r>
              <a:rPr lang="en-US" sz="1800" dirty="0">
                <a:solidFill>
                  <a:schemeClr val="bg1">
                    <a:lumMod val="50000"/>
                  </a:schemeClr>
                </a:solidFill>
              </a:rPr>
              <a:t>, 0, </a:t>
            </a:r>
            <a:r>
              <a:rPr lang="en-US" sz="1800" dirty="0" err="1">
                <a:solidFill>
                  <a:schemeClr val="bg1">
                    <a:lumMod val="50000"/>
                  </a:schemeClr>
                </a:solidFill>
              </a:rPr>
              <a:t>nullptr</a:t>
            </a:r>
            <a:r>
              <a:rPr lang="en-US" sz="1800" dirty="0">
                <a:solidFill>
                  <a:schemeClr val="bg1">
                    <a:lumMod val="50000"/>
                  </a:schemeClr>
                </a:solidFill>
              </a:rPr>
              <a:t>);</a:t>
            </a:r>
          </a:p>
          <a:p>
            <a:r>
              <a:rPr lang="en-US" sz="1800" dirty="0" err="1"/>
              <a:t>commandList</a:t>
            </a:r>
            <a:r>
              <a:rPr lang="en-US" sz="1800" dirty="0"/>
              <a:t>-&gt;</a:t>
            </a:r>
            <a:r>
              <a:rPr lang="en-US" sz="1800" dirty="0" err="1"/>
              <a:t>ClearDepthStencilView</a:t>
            </a:r>
            <a:r>
              <a:rPr lang="en-US" sz="1800" dirty="0"/>
              <a:t>(</a:t>
            </a:r>
          </a:p>
          <a:p>
            <a:r>
              <a:rPr lang="en-US" sz="1800" dirty="0"/>
              <a:t>	</a:t>
            </a:r>
            <a:r>
              <a:rPr lang="en-US" sz="1800" dirty="0" err="1"/>
              <a:t>dsvHandle</a:t>
            </a:r>
            <a:r>
              <a:rPr lang="en-US" sz="1800" dirty="0"/>
              <a:t>, D3D12_CLEAR_FLAG_DEPTH, 1.0f, 0, 0, </a:t>
            </a:r>
            <a:r>
              <a:rPr lang="en-US" sz="1800" dirty="0" err="1"/>
              <a:t>nullptr</a:t>
            </a:r>
            <a:r>
              <a:rPr lang="en-US" sz="1800" dirty="0"/>
              <a:t>);</a:t>
            </a:r>
            <a:endParaRPr lang="en-US" sz="1400" dirty="0"/>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PopulateCommandList</a:t>
            </a:r>
            <a:endParaRPr lang="hu-HU" sz="4000" dirty="0"/>
          </a:p>
        </p:txBody>
      </p:sp>
    </p:spTree>
    <p:extLst>
      <p:ext uri="{BB962C8B-B14F-4D97-AF65-F5344CB8AC3E}">
        <p14:creationId xmlns:p14="http://schemas.microsoft.com/office/powerpoint/2010/main" val="122508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solidFill>
                  <a:schemeClr val="bg1">
                    <a:lumMod val="50000"/>
                  </a:schemeClr>
                </a:solidFill>
              </a:rPr>
              <a:t>Egg::Mesh::Material::P material = </a:t>
            </a:r>
          </a:p>
          <a:p>
            <a:r>
              <a:rPr lang="en-US" sz="2000" dirty="0">
                <a:solidFill>
                  <a:schemeClr val="bg1">
                    <a:lumMod val="50000"/>
                  </a:schemeClr>
                </a:solidFill>
              </a:rPr>
              <a:t>	Egg::Mesh::Material::Create();</a:t>
            </a:r>
          </a:p>
          <a:p>
            <a:r>
              <a:rPr lang="en-US" sz="2000" dirty="0">
                <a:solidFill>
                  <a:schemeClr val="bg1">
                    <a:lumMod val="50000"/>
                  </a:schemeClr>
                </a:solidFill>
              </a:rPr>
              <a:t>material-&gt;</a:t>
            </a:r>
            <a:r>
              <a:rPr lang="en-US" sz="2000" dirty="0" err="1">
                <a:solidFill>
                  <a:schemeClr val="bg1">
                    <a:lumMod val="50000"/>
                  </a:schemeClr>
                </a:solidFill>
              </a:rPr>
              <a:t>SetRootSignature</a:t>
            </a:r>
            <a:r>
              <a:rPr lang="en-US" sz="2000" dirty="0">
                <a:solidFill>
                  <a:schemeClr val="bg1">
                    <a:lumMod val="50000"/>
                  </a:schemeClr>
                </a:solidFill>
              </a:rPr>
              <a:t>(</a:t>
            </a:r>
            <a:r>
              <a:rPr lang="en-US" sz="2000" dirty="0" err="1">
                <a:solidFill>
                  <a:schemeClr val="bg1">
                    <a:lumMod val="50000"/>
                  </a:schemeClr>
                </a:solidFill>
              </a:rPr>
              <a:t>rootSig</a:t>
            </a:r>
            <a:r>
              <a:rPr lang="en-US" sz="2000" dirty="0">
                <a:solidFill>
                  <a:schemeClr val="bg1">
                    <a:lumMod val="50000"/>
                  </a:schemeClr>
                </a:solidFill>
              </a:rPr>
              <a:t>);</a:t>
            </a:r>
          </a:p>
          <a:p>
            <a:r>
              <a:rPr lang="en-US" sz="2000" dirty="0">
                <a:solidFill>
                  <a:schemeClr val="bg1">
                    <a:lumMod val="50000"/>
                  </a:schemeClr>
                </a:solidFill>
              </a:rPr>
              <a:t>material-&gt;</a:t>
            </a:r>
            <a:r>
              <a:rPr lang="en-US" sz="2000" dirty="0" err="1">
                <a:solidFill>
                  <a:schemeClr val="bg1">
                    <a:lumMod val="50000"/>
                  </a:schemeClr>
                </a:solidFill>
              </a:rPr>
              <a:t>SetVertexShader</a:t>
            </a:r>
            <a:r>
              <a:rPr lang="en-US" sz="2000" dirty="0">
                <a:solidFill>
                  <a:schemeClr val="bg1">
                    <a:lumMod val="50000"/>
                  </a:schemeClr>
                </a:solidFill>
              </a:rPr>
              <a:t>(</a:t>
            </a:r>
            <a:r>
              <a:rPr lang="en-US" sz="2000" dirty="0" err="1">
                <a:solidFill>
                  <a:schemeClr val="bg1">
                    <a:lumMod val="50000"/>
                  </a:schemeClr>
                </a:solidFill>
              </a:rPr>
              <a:t>vertexShader</a:t>
            </a:r>
            <a:r>
              <a:rPr lang="en-US" sz="2000" dirty="0">
                <a:solidFill>
                  <a:schemeClr val="bg1">
                    <a:lumMod val="50000"/>
                  </a:schemeClr>
                </a:solidFill>
              </a:rPr>
              <a:t>);</a:t>
            </a:r>
          </a:p>
          <a:p>
            <a:r>
              <a:rPr lang="en-US" sz="2000" dirty="0">
                <a:solidFill>
                  <a:schemeClr val="bg1">
                    <a:lumMod val="50000"/>
                  </a:schemeClr>
                </a:solidFill>
              </a:rPr>
              <a:t>material-&gt;</a:t>
            </a:r>
            <a:r>
              <a:rPr lang="en-US" sz="2000" dirty="0" err="1">
                <a:solidFill>
                  <a:schemeClr val="bg1">
                    <a:lumMod val="50000"/>
                  </a:schemeClr>
                </a:solidFill>
              </a:rPr>
              <a:t>SetPixelShader</a:t>
            </a:r>
            <a:r>
              <a:rPr lang="en-US" sz="2000" dirty="0">
                <a:solidFill>
                  <a:schemeClr val="bg1">
                    <a:lumMod val="50000"/>
                  </a:schemeClr>
                </a:solidFill>
              </a:rPr>
              <a:t>(</a:t>
            </a:r>
            <a:r>
              <a:rPr lang="en-US" sz="2000" dirty="0" err="1">
                <a:solidFill>
                  <a:schemeClr val="bg1">
                    <a:lumMod val="50000"/>
                  </a:schemeClr>
                </a:solidFill>
              </a:rPr>
              <a:t>pixelShader</a:t>
            </a:r>
            <a:r>
              <a:rPr lang="en-US" sz="2000" dirty="0">
                <a:solidFill>
                  <a:schemeClr val="bg1">
                    <a:lumMod val="50000"/>
                  </a:schemeClr>
                </a:solidFill>
              </a:rPr>
              <a:t>);</a:t>
            </a:r>
          </a:p>
          <a:p>
            <a:r>
              <a:rPr lang="en-US" sz="2000" dirty="0"/>
              <a:t>material-&gt;</a:t>
            </a:r>
            <a:r>
              <a:rPr lang="en-US" sz="2000" dirty="0" err="1"/>
              <a:t>SetDepthStencilState</a:t>
            </a:r>
            <a:r>
              <a:rPr lang="en-US" sz="2000" dirty="0"/>
              <a:t>(</a:t>
            </a:r>
          </a:p>
          <a:p>
            <a:r>
              <a:rPr lang="en-US" sz="2000" dirty="0"/>
              <a:t>	CD3DX12_DEPTH_STENCIL_DESC(D3D12_DEFAULT));</a:t>
            </a:r>
          </a:p>
          <a:p>
            <a:r>
              <a:rPr lang="en-US" sz="2000" dirty="0"/>
              <a:t>material-&gt;</a:t>
            </a:r>
            <a:r>
              <a:rPr lang="en-US" sz="2000" dirty="0" err="1"/>
              <a:t>SetDSVFormat</a:t>
            </a:r>
            <a:r>
              <a:rPr lang="en-US" sz="2000" dirty="0"/>
              <a:t>(DXGI_FORMAT_D32_FLOAT);</a:t>
            </a:r>
            <a:endParaRPr lang="en-US" sz="1600" dirty="0"/>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LoadAssets</a:t>
            </a:r>
            <a:endParaRPr lang="hu-HU" sz="4000" dirty="0"/>
          </a:p>
        </p:txBody>
      </p:sp>
    </p:spTree>
    <p:extLst>
      <p:ext uri="{BB962C8B-B14F-4D97-AF65-F5344CB8AC3E}">
        <p14:creationId xmlns:p14="http://schemas.microsoft.com/office/powerpoint/2010/main" val="1236427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Eredmény</a:t>
            </a:r>
            <a:endParaRPr lang="hu-HU" dirty="0"/>
          </a:p>
        </p:txBody>
      </p:sp>
      <p:pic>
        <p:nvPicPr>
          <p:cNvPr id="4" name="Picture 3">
            <a:extLst>
              <a:ext uri="{FF2B5EF4-FFF2-40B4-BE49-F238E27FC236}">
                <a16:creationId xmlns:a16="http://schemas.microsoft.com/office/drawing/2014/main" id="{D17A3434-C9A6-4A2F-AB8D-FBEF89F7AC79}"/>
              </a:ext>
            </a:extLst>
          </p:cNvPr>
          <p:cNvPicPr>
            <a:picLocks noChangeAspect="1"/>
          </p:cNvPicPr>
          <p:nvPr/>
        </p:nvPicPr>
        <p:blipFill>
          <a:blip r:embed="rId3"/>
          <a:stretch>
            <a:fillRect/>
          </a:stretch>
        </p:blipFill>
        <p:spPr>
          <a:xfrm>
            <a:off x="457200" y="1524000"/>
            <a:ext cx="8229600" cy="4316224"/>
          </a:xfrm>
          <a:prstGeom prst="rect">
            <a:avLst/>
          </a:prstGeom>
        </p:spPr>
      </p:pic>
    </p:spTree>
    <p:extLst>
      <p:ext uri="{BB962C8B-B14F-4D97-AF65-F5344CB8AC3E}">
        <p14:creationId xmlns:p14="http://schemas.microsoft.com/office/powerpoint/2010/main" val="1285194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Extra </a:t>
            </a:r>
            <a:r>
              <a:rPr lang="en-US" dirty="0" err="1"/>
              <a:t>feladatok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3"/>
            </a:pPr>
            <a:r>
              <a:rPr lang="en-US" dirty="0" err="1"/>
              <a:t>Szervezd</a:t>
            </a:r>
            <a:r>
              <a:rPr lang="en-US" dirty="0"/>
              <a:t> </a:t>
            </a:r>
            <a:r>
              <a:rPr lang="en-US" dirty="0" err="1"/>
              <a:t>ki</a:t>
            </a:r>
            <a:r>
              <a:rPr lang="en-US" dirty="0"/>
              <a:t> a </a:t>
            </a:r>
            <a:r>
              <a:rPr lang="en-US" dirty="0" err="1"/>
              <a:t>zsiráfot</a:t>
            </a:r>
            <a:r>
              <a:rPr lang="en-US" dirty="0"/>
              <a:t> </a:t>
            </a:r>
            <a:r>
              <a:rPr lang="en-US" dirty="0" err="1"/>
              <a:t>az</a:t>
            </a:r>
            <a:r>
              <a:rPr lang="en-US" dirty="0"/>
              <a:t> App </a:t>
            </a:r>
            <a:r>
              <a:rPr lang="en-US" dirty="0" err="1"/>
              <a:t>osztályból</a:t>
            </a:r>
            <a:r>
              <a:rPr lang="en-US" dirty="0"/>
              <a:t> </a:t>
            </a:r>
            <a:r>
              <a:rPr lang="en-US" dirty="0" err="1"/>
              <a:t>és</a:t>
            </a:r>
            <a:r>
              <a:rPr lang="en-US" dirty="0"/>
              <a:t> </a:t>
            </a:r>
            <a:r>
              <a:rPr lang="en-US" dirty="0" err="1"/>
              <a:t>nevezd</a:t>
            </a:r>
            <a:r>
              <a:rPr lang="en-US" dirty="0"/>
              <a:t> el </a:t>
            </a:r>
            <a:r>
              <a:rPr lang="en-US" dirty="0" err="1"/>
              <a:t>ShadedEntity-nek</a:t>
            </a:r>
            <a:r>
              <a:rPr lang="en-US" dirty="0"/>
              <a:t>. </a:t>
            </a:r>
            <a:r>
              <a:rPr lang="en-US" dirty="0" err="1"/>
              <a:t>Legyen</a:t>
            </a:r>
            <a:r>
              <a:rPr lang="en-US" dirty="0"/>
              <a:t> a </a:t>
            </a:r>
            <a:r>
              <a:rPr lang="en-US" dirty="0" err="1"/>
              <a:t>shadedMesh</a:t>
            </a:r>
            <a:r>
              <a:rPr lang="en-US" dirty="0"/>
              <a:t> </a:t>
            </a:r>
            <a:r>
              <a:rPr lang="en-US" dirty="0" err="1"/>
              <a:t>egy</a:t>
            </a:r>
            <a:r>
              <a:rPr lang="en-US" dirty="0"/>
              <a:t> </a:t>
            </a:r>
            <a:r>
              <a:rPr lang="en-US" dirty="0" err="1"/>
              <a:t>konstruktor</a:t>
            </a:r>
            <a:r>
              <a:rPr lang="en-US" dirty="0"/>
              <a:t> </a:t>
            </a:r>
            <a:r>
              <a:rPr lang="en-US" dirty="0" err="1"/>
              <a:t>argumentuma</a:t>
            </a:r>
            <a:endParaRPr lang="en-US" dirty="0"/>
          </a:p>
          <a:p>
            <a:pPr marL="514350" indent="-514350">
              <a:buFont typeface="+mj-lt"/>
              <a:buAutoNum type="arabicPeriod" startAt="3"/>
            </a:pPr>
            <a:r>
              <a:rPr lang="en-US" dirty="0" err="1"/>
              <a:t>Implementálj</a:t>
            </a:r>
            <a:r>
              <a:rPr lang="en-US" dirty="0"/>
              <a:t> </a:t>
            </a:r>
            <a:r>
              <a:rPr lang="en-US" dirty="0" err="1"/>
              <a:t>egy</a:t>
            </a:r>
            <a:r>
              <a:rPr lang="en-US" dirty="0"/>
              <a:t> </a:t>
            </a:r>
            <a:r>
              <a:rPr lang="en-US" dirty="0" err="1"/>
              <a:t>diffúz</a:t>
            </a:r>
            <a:r>
              <a:rPr lang="en-US" dirty="0"/>
              <a:t> per-pixel </a:t>
            </a:r>
            <a:r>
              <a:rPr lang="en-US" dirty="0" err="1"/>
              <a:t>shadelést</a:t>
            </a:r>
            <a:r>
              <a:rPr lang="en-US" dirty="0"/>
              <a:t>, </a:t>
            </a:r>
            <a:r>
              <a:rPr lang="en-US" dirty="0" err="1"/>
              <a:t>legyen</a:t>
            </a:r>
            <a:r>
              <a:rPr lang="en-US" dirty="0"/>
              <a:t> a </a:t>
            </a:r>
            <a:r>
              <a:rPr lang="en-US" dirty="0" err="1"/>
              <a:t>zsiráf</a:t>
            </a:r>
            <a:r>
              <a:rPr lang="en-US" dirty="0"/>
              <a:t> </a:t>
            </a:r>
            <a:r>
              <a:rPr lang="en-US" dirty="0" err="1"/>
              <a:t>diffúz</a:t>
            </a:r>
            <a:r>
              <a:rPr lang="en-US" dirty="0"/>
              <a:t> </a:t>
            </a:r>
            <a:r>
              <a:rPr lang="en-US" dirty="0" err="1"/>
              <a:t>színe</a:t>
            </a:r>
            <a:r>
              <a:rPr lang="en-US" dirty="0"/>
              <a:t> </a:t>
            </a:r>
            <a:r>
              <a:rPr lang="en-US" dirty="0" err="1"/>
              <a:t>konstans</a:t>
            </a:r>
            <a:r>
              <a:rPr lang="en-US" dirty="0"/>
              <a:t> buffer </a:t>
            </a:r>
            <a:r>
              <a:rPr lang="en-US" dirty="0" err="1"/>
              <a:t>érték</a:t>
            </a:r>
            <a:endParaRPr lang="en-US" dirty="0"/>
          </a:p>
          <a:p>
            <a:pPr marL="514350" indent="-514350">
              <a:buFont typeface="+mj-lt"/>
              <a:buAutoNum type="arabicPeriod" startAt="3"/>
            </a:pPr>
            <a:r>
              <a:rPr lang="en-US" dirty="0" err="1"/>
              <a:t>Tetszőlegesen</a:t>
            </a:r>
            <a:r>
              <a:rPr lang="en-US" dirty="0"/>
              <a:t> </a:t>
            </a:r>
            <a:r>
              <a:rPr lang="en-US" dirty="0" err="1"/>
              <a:t>dekoráld</a:t>
            </a:r>
            <a:r>
              <a:rPr lang="en-US" dirty="0"/>
              <a:t> a </a:t>
            </a:r>
            <a:r>
              <a:rPr lang="en-US" dirty="0" err="1"/>
              <a:t>színtered</a:t>
            </a:r>
            <a:r>
              <a:rPr lang="en-US" dirty="0"/>
              <a:t>, </a:t>
            </a:r>
            <a:r>
              <a:rPr lang="en-US" dirty="0" err="1"/>
              <a:t>akár</a:t>
            </a:r>
            <a:r>
              <a:rPr lang="en-US" dirty="0"/>
              <a:t> </a:t>
            </a:r>
            <a:r>
              <a:rPr lang="en-US" dirty="0" err="1"/>
              <a:t>tölts</a:t>
            </a:r>
            <a:r>
              <a:rPr lang="en-US" dirty="0"/>
              <a:t> be </a:t>
            </a:r>
            <a:r>
              <a:rPr lang="en-US" dirty="0" err="1"/>
              <a:t>más</a:t>
            </a:r>
            <a:r>
              <a:rPr lang="en-US" dirty="0"/>
              <a:t> </a:t>
            </a:r>
            <a:r>
              <a:rPr lang="en-US" dirty="0" err="1"/>
              <a:t>modelleket</a:t>
            </a:r>
            <a:r>
              <a:rPr lang="en-US" dirty="0"/>
              <a:t> is (van </a:t>
            </a:r>
            <a:r>
              <a:rPr lang="en-US" dirty="0" err="1"/>
              <a:t>egy</a:t>
            </a:r>
            <a:r>
              <a:rPr lang="en-US" dirty="0"/>
              <a:t> </a:t>
            </a:r>
            <a:r>
              <a:rPr lang="en-US" dirty="0" err="1"/>
              <a:t>pár</a:t>
            </a:r>
            <a:r>
              <a:rPr lang="en-US" dirty="0"/>
              <a:t> </a:t>
            </a:r>
            <a:r>
              <a:rPr lang="en-US" dirty="0" err="1"/>
              <a:t>modell</a:t>
            </a:r>
            <a:r>
              <a:rPr lang="en-US" dirty="0"/>
              <a:t> a </a:t>
            </a:r>
            <a:r>
              <a:rPr lang="hu-HU"/>
              <a:t>Moodleön</a:t>
            </a:r>
            <a:r>
              <a:rPr lang="en-US"/>
              <a:t>)</a:t>
            </a:r>
            <a:endParaRPr lang="en-US" dirty="0"/>
          </a:p>
        </p:txBody>
      </p:sp>
    </p:spTree>
    <p:extLst>
      <p:ext uri="{BB962C8B-B14F-4D97-AF65-F5344CB8AC3E}">
        <p14:creationId xmlns:p14="http://schemas.microsoft.com/office/powerpoint/2010/main" val="98487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Assimp</a:t>
            </a:r>
            <a:r>
              <a:rPr lang="en-US" dirty="0"/>
              <a:t> </a:t>
            </a:r>
            <a:r>
              <a:rPr lang="en-US" dirty="0" err="1"/>
              <a:t>letöltése</a:t>
            </a:r>
            <a:r>
              <a:rPr lang="en-US" dirty="0"/>
              <a:t>, </a:t>
            </a:r>
            <a:r>
              <a:rPr lang="en-US" dirty="0" err="1"/>
              <a:t>telepítése</a:t>
            </a:r>
            <a:endParaRPr lang="en-US" dirty="0"/>
          </a:p>
        </p:txBody>
      </p:sp>
      <p:sp>
        <p:nvSpPr>
          <p:cNvPr id="4" name="Tartalom helye 2">
            <a:extLst>
              <a:ext uri="{FF2B5EF4-FFF2-40B4-BE49-F238E27FC236}">
                <a16:creationId xmlns:a16="http://schemas.microsoft.com/office/drawing/2014/main" id="{6656AE22-C593-43CD-BEF3-6FFD0E284A64}"/>
              </a:ext>
            </a:extLst>
          </p:cNvPr>
          <p:cNvSpPr>
            <a:spLocks noGrp="1"/>
          </p:cNvSpPr>
          <p:nvPr>
            <p:ph idx="1"/>
          </p:nvPr>
        </p:nvSpPr>
        <p:spPr>
          <a:xfrm>
            <a:off x="457200" y="1600200"/>
            <a:ext cx="8229600" cy="5105400"/>
          </a:xfrm>
        </p:spPr>
        <p:txBody>
          <a:bodyPr/>
          <a:lstStyle/>
          <a:p>
            <a:r>
              <a:rPr lang="hu-HU" b="1" dirty="0">
                <a:solidFill>
                  <a:srgbClr val="C00000"/>
                </a:solidFill>
              </a:rPr>
              <a:t>NEM KELL, A ZIP FILEBAN BENNE VAN</a:t>
            </a:r>
          </a:p>
          <a:p>
            <a:r>
              <a:rPr lang="en-US" dirty="0"/>
              <a:t>Open Asset Importer Library a </a:t>
            </a:r>
            <a:r>
              <a:rPr lang="en-US" dirty="0" err="1"/>
              <a:t>teljes</a:t>
            </a:r>
            <a:r>
              <a:rPr lang="en-US" dirty="0"/>
              <a:t> neve, </a:t>
            </a:r>
            <a:r>
              <a:rPr lang="en-US" dirty="0" err="1"/>
              <a:t>rengeteg</a:t>
            </a:r>
            <a:r>
              <a:rPr lang="en-US" dirty="0"/>
              <a:t> </a:t>
            </a:r>
            <a:r>
              <a:rPr lang="en-US" dirty="0" err="1"/>
              <a:t>különböző</a:t>
            </a:r>
            <a:r>
              <a:rPr lang="en-US" dirty="0"/>
              <a:t> </a:t>
            </a:r>
            <a:r>
              <a:rPr lang="en-US" dirty="0" err="1"/>
              <a:t>állomány</a:t>
            </a:r>
            <a:r>
              <a:rPr lang="en-US" dirty="0"/>
              <a:t> </a:t>
            </a:r>
            <a:r>
              <a:rPr lang="en-US" dirty="0" err="1"/>
              <a:t>betöltésére</a:t>
            </a:r>
            <a:r>
              <a:rPr lang="en-US" dirty="0"/>
              <a:t> </a:t>
            </a:r>
            <a:r>
              <a:rPr lang="en-US" dirty="0" err="1"/>
              <a:t>és</a:t>
            </a:r>
            <a:r>
              <a:rPr lang="en-US" dirty="0"/>
              <a:t> </a:t>
            </a:r>
            <a:r>
              <a:rPr lang="en-US" dirty="0" err="1"/>
              <a:t>előfeldolgozására</a:t>
            </a:r>
            <a:r>
              <a:rPr lang="en-US" dirty="0"/>
              <a:t> </a:t>
            </a:r>
            <a:r>
              <a:rPr lang="en-US" dirty="0" err="1"/>
              <a:t>képes</a:t>
            </a:r>
            <a:r>
              <a:rPr lang="en-US" dirty="0"/>
              <a:t>.</a:t>
            </a:r>
          </a:p>
          <a:p>
            <a:r>
              <a:rPr lang="en-US" dirty="0"/>
              <a:t>downloads </a:t>
            </a:r>
            <a:r>
              <a:rPr lang="en-US" dirty="0" err="1"/>
              <a:t>fülön</a:t>
            </a:r>
            <a:r>
              <a:rPr lang="en-US" dirty="0"/>
              <a:t> a “Go to Download Page ( source only )” </a:t>
            </a:r>
            <a:r>
              <a:rPr lang="en-US" dirty="0" err="1"/>
              <a:t>linkre</a:t>
            </a:r>
            <a:r>
              <a:rPr lang="en-US" dirty="0"/>
              <a:t> </a:t>
            </a:r>
            <a:r>
              <a:rPr lang="en-US" dirty="0" err="1"/>
              <a:t>kattintva</a:t>
            </a:r>
            <a:r>
              <a:rPr lang="en-US" dirty="0"/>
              <a:t> </a:t>
            </a:r>
            <a:r>
              <a:rPr lang="en-US" dirty="0" err="1"/>
              <a:t>átvisz</a:t>
            </a:r>
            <a:r>
              <a:rPr lang="en-US" dirty="0"/>
              <a:t> </a:t>
            </a:r>
            <a:r>
              <a:rPr lang="en-US" dirty="0" err="1"/>
              <a:t>egy</a:t>
            </a:r>
            <a:r>
              <a:rPr lang="en-US" dirty="0"/>
              <a:t> </a:t>
            </a:r>
            <a:r>
              <a:rPr lang="en-US" dirty="0" err="1"/>
              <a:t>github</a:t>
            </a:r>
            <a:r>
              <a:rPr lang="en-US" dirty="0"/>
              <a:t> </a:t>
            </a:r>
            <a:r>
              <a:rPr lang="en-US" dirty="0" err="1"/>
              <a:t>oldalra</a:t>
            </a:r>
            <a:r>
              <a:rPr lang="en-US" dirty="0"/>
              <a:t>, </a:t>
            </a:r>
            <a:r>
              <a:rPr lang="en-US" dirty="0" err="1"/>
              <a:t>görgess</a:t>
            </a:r>
            <a:r>
              <a:rPr lang="en-US" dirty="0"/>
              <a:t> le </a:t>
            </a:r>
            <a:r>
              <a:rPr lang="en-US" dirty="0" err="1"/>
              <a:t>az</a:t>
            </a:r>
            <a:r>
              <a:rPr lang="en-US" dirty="0"/>
              <a:t> </a:t>
            </a:r>
            <a:r>
              <a:rPr lang="en-US" dirty="0" err="1"/>
              <a:t>aljára</a:t>
            </a:r>
            <a:r>
              <a:rPr lang="en-US" dirty="0"/>
              <a:t> </a:t>
            </a:r>
            <a:r>
              <a:rPr lang="en-US" dirty="0" err="1"/>
              <a:t>és</a:t>
            </a:r>
            <a:r>
              <a:rPr lang="en-US" dirty="0"/>
              <a:t> a .exe </a:t>
            </a:r>
            <a:r>
              <a:rPr lang="en-US" dirty="0" err="1"/>
              <a:t>fájlt</a:t>
            </a:r>
            <a:r>
              <a:rPr lang="en-US" dirty="0"/>
              <a:t> le </a:t>
            </a:r>
            <a:r>
              <a:rPr lang="en-US" dirty="0" err="1"/>
              <a:t>tudod</a:t>
            </a:r>
            <a:r>
              <a:rPr lang="en-US" dirty="0"/>
              <a:t> </a:t>
            </a:r>
            <a:r>
              <a:rPr lang="en-US" dirty="0" err="1"/>
              <a:t>tölteni</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Assimp</a:t>
            </a:r>
            <a:r>
              <a:rPr lang="en-US" dirty="0"/>
              <a:t> </a:t>
            </a:r>
            <a:r>
              <a:rPr lang="en-US" dirty="0" err="1"/>
              <a:t>bekötése</a:t>
            </a:r>
            <a:r>
              <a:rPr lang="en-US" dirty="0"/>
              <a:t> (Egg </a:t>
            </a:r>
            <a:r>
              <a:rPr lang="en-US" dirty="0" err="1"/>
              <a:t>projekt</a:t>
            </a:r>
            <a:r>
              <a:rPr lang="en-US" dirty="0"/>
              <a:t>)</a:t>
            </a:r>
            <a:endParaRPr lang="hu-HU" dirty="0"/>
          </a:p>
        </p:txBody>
      </p:sp>
      <p:sp>
        <p:nvSpPr>
          <p:cNvPr id="3" name="Content Placeholder 2">
            <a:extLst>
              <a:ext uri="{FF2B5EF4-FFF2-40B4-BE49-F238E27FC236}">
                <a16:creationId xmlns:a16="http://schemas.microsoft.com/office/drawing/2014/main" id="{A97D8901-D24D-4C6F-95EA-012E93D21C9F}"/>
              </a:ext>
            </a:extLst>
          </p:cNvPr>
          <p:cNvSpPr>
            <a:spLocks noGrp="1"/>
          </p:cNvSpPr>
          <p:nvPr>
            <p:ph idx="1"/>
          </p:nvPr>
        </p:nvSpPr>
        <p:spPr/>
        <p:txBody>
          <a:bodyPr>
            <a:normAutofit/>
          </a:bodyPr>
          <a:lstStyle/>
          <a:p>
            <a:r>
              <a:rPr lang="en-US" dirty="0"/>
              <a:t>Property </a:t>
            </a:r>
            <a:r>
              <a:rPr lang="en-US" dirty="0" err="1"/>
              <a:t>Managerben</a:t>
            </a:r>
            <a:r>
              <a:rPr lang="en-US" dirty="0"/>
              <a:t> </a:t>
            </a:r>
            <a:r>
              <a:rPr lang="en-US" dirty="0" err="1"/>
              <a:t>nyisd</a:t>
            </a:r>
            <a:r>
              <a:rPr lang="en-US" dirty="0"/>
              <a:t> meg </a:t>
            </a:r>
            <a:r>
              <a:rPr lang="en-US" dirty="0" err="1"/>
              <a:t>az</a:t>
            </a:r>
            <a:r>
              <a:rPr lang="hu-HU" dirty="0"/>
              <a:t> Egg/Debug x64/Default </a:t>
            </a:r>
            <a:r>
              <a:rPr lang="en-US" dirty="0" err="1"/>
              <a:t>konfigurációs</a:t>
            </a:r>
            <a:r>
              <a:rPr lang="en-US" dirty="0"/>
              <a:t> </a:t>
            </a:r>
            <a:r>
              <a:rPr lang="en-US" dirty="0" err="1"/>
              <a:t>lapot</a:t>
            </a:r>
            <a:endParaRPr lang="en-US" dirty="0"/>
          </a:p>
          <a:p>
            <a:r>
              <a:rPr lang="hu-HU" dirty="0"/>
              <a:t>C++/General/Addition Include</a:t>
            </a:r>
          </a:p>
          <a:p>
            <a:pPr marL="457200" lvl="1" indent="0">
              <a:buNone/>
            </a:pPr>
            <a:r>
              <a:rPr lang="en-US" dirty="0"/>
              <a:t>$(</a:t>
            </a:r>
            <a:r>
              <a:rPr lang="en-US" dirty="0" err="1"/>
              <a:t>SolutionDir</a:t>
            </a:r>
            <a:r>
              <a:rPr lang="en-US" dirty="0"/>
              <a:t>)Common\</a:t>
            </a:r>
            <a:r>
              <a:rPr lang="en-US" dirty="0" err="1"/>
              <a:t>assimp</a:t>
            </a:r>
            <a:r>
              <a:rPr lang="en-US" dirty="0"/>
              <a:t>\include\</a:t>
            </a:r>
          </a:p>
          <a:p>
            <a:r>
              <a:rPr lang="hu-HU" dirty="0"/>
              <a:t>Linker/General/Addition Lib Dir</a:t>
            </a:r>
          </a:p>
          <a:p>
            <a:pPr marL="457200" lvl="1" indent="0">
              <a:buNone/>
            </a:pPr>
            <a:r>
              <a:rPr lang="hu-HU" dirty="0"/>
              <a:t>$(SolutionDir)Common\assimp\lib\</a:t>
            </a:r>
          </a:p>
          <a:p>
            <a:r>
              <a:rPr lang="hu-HU" dirty="0"/>
              <a:t>Linker/Input/Additional Dependencies</a:t>
            </a:r>
          </a:p>
          <a:p>
            <a:pPr marL="457200" lvl="1" indent="0">
              <a:buNone/>
            </a:pPr>
            <a:r>
              <a:rPr lang="en-US" dirty="0"/>
              <a:t>assimp-vc140-mt.lib</a:t>
            </a:r>
          </a:p>
        </p:txBody>
      </p:sp>
    </p:spTree>
    <p:extLst>
      <p:ext uri="{BB962C8B-B14F-4D97-AF65-F5344CB8AC3E}">
        <p14:creationId xmlns:p14="http://schemas.microsoft.com/office/powerpoint/2010/main" val="5633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Újítások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71256"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solution </a:t>
            </a:r>
            <a:r>
              <a:rPr lang="en-US" dirty="0" err="1"/>
              <a:t>könyvtárba</a:t>
            </a:r>
            <a:r>
              <a:rPr lang="en-US" dirty="0"/>
              <a:t> </a:t>
            </a:r>
            <a:r>
              <a:rPr lang="en-US" dirty="0" err="1"/>
              <a:t>került</a:t>
            </a:r>
            <a:r>
              <a:rPr lang="en-US" dirty="0"/>
              <a:t> </a:t>
            </a:r>
            <a:r>
              <a:rPr lang="en-US" dirty="0" err="1"/>
              <a:t>egy</a:t>
            </a:r>
            <a:r>
              <a:rPr lang="en-US" dirty="0"/>
              <a:t> </a:t>
            </a:r>
            <a:r>
              <a:rPr lang="en-US" dirty="0" err="1"/>
              <a:t>új</a:t>
            </a:r>
            <a:r>
              <a:rPr lang="en-US" dirty="0"/>
              <a:t> </a:t>
            </a:r>
            <a:r>
              <a:rPr lang="en-US" dirty="0" err="1"/>
              <a:t>mappa</a:t>
            </a:r>
            <a:r>
              <a:rPr lang="en-US" dirty="0"/>
              <a:t>: Media, ide </a:t>
            </a:r>
            <a:r>
              <a:rPr lang="en-US" dirty="0" err="1"/>
              <a:t>fognak</a:t>
            </a:r>
            <a:r>
              <a:rPr lang="en-US" dirty="0"/>
              <a:t> </a:t>
            </a:r>
            <a:r>
              <a:rPr lang="en-US" dirty="0" err="1"/>
              <a:t>kerülni</a:t>
            </a:r>
            <a:r>
              <a:rPr lang="en-US" dirty="0"/>
              <a:t> a </a:t>
            </a:r>
            <a:r>
              <a:rPr lang="en-US" dirty="0" err="1"/>
              <a:t>modellek</a:t>
            </a:r>
            <a:r>
              <a:rPr lang="en-US" dirty="0"/>
              <a:t>, </a:t>
            </a:r>
            <a:r>
              <a:rPr lang="en-US" dirty="0" err="1"/>
              <a:t>textúrák</a:t>
            </a:r>
            <a:r>
              <a:rPr lang="en-US" dirty="0"/>
              <a:t> </a:t>
            </a:r>
            <a:r>
              <a:rPr lang="en-US" dirty="0" err="1"/>
              <a:t>amelyeket</a:t>
            </a:r>
            <a:r>
              <a:rPr lang="en-US" dirty="0"/>
              <a:t> </a:t>
            </a:r>
            <a:r>
              <a:rPr lang="en-US" dirty="0" err="1"/>
              <a:t>majd</a:t>
            </a:r>
            <a:r>
              <a:rPr lang="en-US" dirty="0"/>
              <a:t> </a:t>
            </a:r>
            <a:r>
              <a:rPr lang="en-US" dirty="0" err="1"/>
              <a:t>betölthetünk</a:t>
            </a:r>
            <a:r>
              <a:rPr lang="en-US" dirty="0"/>
              <a:t> </a:t>
            </a:r>
            <a:r>
              <a:rPr lang="en-US" dirty="0" err="1"/>
              <a:t>bármely</a:t>
            </a:r>
            <a:r>
              <a:rPr lang="en-US" dirty="0"/>
              <a:t> </a:t>
            </a:r>
            <a:r>
              <a:rPr lang="en-US" dirty="0" err="1"/>
              <a:t>jövőbeli</a:t>
            </a:r>
            <a:r>
              <a:rPr lang="en-US" dirty="0"/>
              <a:t> </a:t>
            </a:r>
            <a:r>
              <a:rPr lang="en-US" dirty="0" err="1"/>
              <a:t>projektben</a:t>
            </a:r>
            <a:r>
              <a:rPr lang="en-US" dirty="0"/>
              <a:t>.</a:t>
            </a:r>
          </a:p>
          <a:p>
            <a:r>
              <a:rPr lang="en-US" b="1" dirty="0" err="1"/>
              <a:t>Importer.h</a:t>
            </a:r>
            <a:r>
              <a:rPr lang="en-US" b="1" dirty="0"/>
              <a:t>, Importer.cpp</a:t>
            </a:r>
            <a:r>
              <a:rPr lang="en-US" dirty="0"/>
              <a:t>: </a:t>
            </a:r>
            <a:r>
              <a:rPr lang="en-US" dirty="0" err="1"/>
              <a:t>egy</a:t>
            </a:r>
            <a:r>
              <a:rPr lang="en-US" dirty="0"/>
              <a:t> </a:t>
            </a:r>
            <a:r>
              <a:rPr lang="en-US" dirty="0" err="1"/>
              <a:t>nagyon</a:t>
            </a:r>
            <a:r>
              <a:rPr lang="en-US" dirty="0"/>
              <a:t> </a:t>
            </a:r>
            <a:r>
              <a:rPr lang="en-US" dirty="0" err="1"/>
              <a:t>buta</a:t>
            </a:r>
            <a:r>
              <a:rPr lang="en-US" dirty="0"/>
              <a:t> mesh </a:t>
            </a:r>
            <a:r>
              <a:rPr lang="en-US" dirty="0" err="1"/>
              <a:t>importáló</a:t>
            </a:r>
            <a:r>
              <a:rPr lang="en-US" dirty="0"/>
              <a:t>, </a:t>
            </a:r>
            <a:r>
              <a:rPr lang="en-US" dirty="0" err="1"/>
              <a:t>csak</a:t>
            </a:r>
            <a:r>
              <a:rPr lang="en-US" dirty="0"/>
              <a:t> a </a:t>
            </a:r>
            <a:r>
              <a:rPr lang="en-US" dirty="0" err="1"/>
              <a:t>geometriát</a:t>
            </a:r>
            <a:r>
              <a:rPr lang="en-US" dirty="0"/>
              <a:t> </a:t>
            </a:r>
            <a:r>
              <a:rPr lang="en-US" dirty="0" err="1"/>
              <a:t>olvassa</a:t>
            </a:r>
            <a:r>
              <a:rPr lang="en-US" dirty="0"/>
              <a:t> be a </a:t>
            </a:r>
            <a:r>
              <a:rPr lang="en-US" dirty="0" err="1"/>
              <a:t>megadott</a:t>
            </a:r>
            <a:r>
              <a:rPr lang="en-US" dirty="0"/>
              <a:t> </a:t>
            </a:r>
            <a:r>
              <a:rPr lang="en-US" dirty="0" err="1"/>
              <a:t>fájlból</a:t>
            </a:r>
            <a:r>
              <a:rPr lang="en-US" dirty="0"/>
              <a:t>. </a:t>
            </a:r>
            <a:r>
              <a:rPr lang="en-US" dirty="0" err="1"/>
              <a:t>Csak</a:t>
            </a:r>
            <a:r>
              <a:rPr lang="en-US" dirty="0"/>
              <a:t> a Media </a:t>
            </a:r>
            <a:r>
              <a:rPr lang="en-US" dirty="0" err="1"/>
              <a:t>mappában</a:t>
            </a:r>
            <a:r>
              <a:rPr lang="en-US" dirty="0"/>
              <a:t> </a:t>
            </a:r>
            <a:r>
              <a:rPr lang="en-US" dirty="0" err="1"/>
              <a:t>keres</a:t>
            </a:r>
            <a:endParaRPr lang="en-US" dirty="0"/>
          </a:p>
        </p:txBody>
      </p:sp>
    </p:spTree>
    <p:extLst>
      <p:ext uri="{BB962C8B-B14F-4D97-AF65-F5344CB8AC3E}">
        <p14:creationId xmlns:p14="http://schemas.microsoft.com/office/powerpoint/2010/main" val="357678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hu-HU" dirty="0"/>
              <a:t>Common/UtilCopyDLL</a:t>
            </a:r>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 </a:t>
            </a:r>
            <a:r>
              <a:rPr lang="en-US" dirty="0" err="1"/>
              <a:t>assimp-hoz</a:t>
            </a:r>
            <a:r>
              <a:rPr lang="en-US" dirty="0"/>
              <a:t> </a:t>
            </a:r>
            <a:r>
              <a:rPr lang="en-US" dirty="0" err="1"/>
              <a:t>tartozó</a:t>
            </a:r>
            <a:r>
              <a:rPr lang="en-US" dirty="0"/>
              <a:t> .</a:t>
            </a:r>
            <a:r>
              <a:rPr lang="en-US" dirty="0" err="1"/>
              <a:t>dll</a:t>
            </a:r>
            <a:r>
              <a:rPr lang="en-US" dirty="0"/>
              <a:t> </a:t>
            </a:r>
            <a:r>
              <a:rPr lang="en-US" dirty="0" err="1"/>
              <a:t>fájlt</a:t>
            </a:r>
            <a:r>
              <a:rPr lang="en-US" dirty="0"/>
              <a:t> </a:t>
            </a:r>
            <a:r>
              <a:rPr lang="en-US" dirty="0" err="1"/>
              <a:t>futtatáskor</a:t>
            </a:r>
            <a:r>
              <a:rPr lang="en-US" dirty="0"/>
              <a:t> meg </a:t>
            </a:r>
            <a:r>
              <a:rPr lang="en-US" dirty="0" err="1"/>
              <a:t>kell</a:t>
            </a:r>
            <a:r>
              <a:rPr lang="en-US" dirty="0"/>
              <a:t> </a:t>
            </a:r>
            <a:r>
              <a:rPr lang="en-US" dirty="0" err="1"/>
              <a:t>találnia</a:t>
            </a:r>
            <a:r>
              <a:rPr lang="en-US" dirty="0"/>
              <a:t> </a:t>
            </a:r>
            <a:r>
              <a:rPr lang="en-US" dirty="0" err="1"/>
              <a:t>az</a:t>
            </a:r>
            <a:r>
              <a:rPr lang="en-US" dirty="0"/>
              <a:t> OS-</a:t>
            </a:r>
            <a:r>
              <a:rPr lang="en-US" dirty="0" err="1"/>
              <a:t>nek</a:t>
            </a:r>
            <a:r>
              <a:rPr lang="en-US" dirty="0"/>
              <a:t>. </a:t>
            </a:r>
            <a:r>
              <a:rPr lang="en-US" dirty="0" err="1"/>
              <a:t>Ezt</a:t>
            </a:r>
            <a:r>
              <a:rPr lang="en-US" dirty="0"/>
              <a:t> a working </a:t>
            </a:r>
            <a:r>
              <a:rPr lang="en-US" dirty="0" err="1"/>
              <a:t>directoryba</a:t>
            </a:r>
            <a:r>
              <a:rPr lang="en-US" dirty="0"/>
              <a:t> </a:t>
            </a:r>
            <a:r>
              <a:rPr lang="en-US" dirty="0" err="1"/>
              <a:t>illetve</a:t>
            </a:r>
            <a:r>
              <a:rPr lang="en-US" dirty="0"/>
              <a:t> a PATH-ben </a:t>
            </a:r>
            <a:r>
              <a:rPr lang="en-US" dirty="0" err="1"/>
              <a:t>lévő</a:t>
            </a:r>
            <a:r>
              <a:rPr lang="en-US" dirty="0"/>
              <a:t> </a:t>
            </a:r>
            <a:r>
              <a:rPr lang="en-US" dirty="0" err="1"/>
              <a:t>könyvtárakba</a:t>
            </a:r>
            <a:r>
              <a:rPr lang="en-US" dirty="0"/>
              <a:t> </a:t>
            </a:r>
            <a:r>
              <a:rPr lang="en-US" dirty="0" err="1"/>
              <a:t>fogja</a:t>
            </a:r>
            <a:r>
              <a:rPr lang="en-US" dirty="0"/>
              <a:t> </a:t>
            </a:r>
            <a:r>
              <a:rPr lang="en-US" dirty="0" err="1"/>
              <a:t>keresni</a:t>
            </a:r>
            <a:r>
              <a:rPr lang="en-US" dirty="0"/>
              <a:t>.</a:t>
            </a:r>
          </a:p>
          <a:p>
            <a:r>
              <a:rPr lang="en-US" dirty="0" err="1"/>
              <a:t>Egy</a:t>
            </a:r>
            <a:r>
              <a:rPr lang="en-US" dirty="0"/>
              <a:t> </a:t>
            </a:r>
            <a:r>
              <a:rPr lang="hu-HU" dirty="0"/>
              <a:t>megoldás, </a:t>
            </a:r>
            <a:r>
              <a:rPr lang="en-US" dirty="0"/>
              <a:t>ha a .</a:t>
            </a:r>
            <a:r>
              <a:rPr lang="en-US" dirty="0" err="1"/>
              <a:t>dll</a:t>
            </a:r>
            <a:r>
              <a:rPr lang="en-US" dirty="0"/>
              <a:t>-t </a:t>
            </a:r>
            <a:r>
              <a:rPr lang="en-US" dirty="0" err="1"/>
              <a:t>bemásoljuk</a:t>
            </a:r>
            <a:r>
              <a:rPr lang="en-US" dirty="0"/>
              <a:t> a </a:t>
            </a:r>
            <a:r>
              <a:rPr lang="en-US" dirty="0" err="1"/>
              <a:t>saját</a:t>
            </a:r>
            <a:r>
              <a:rPr lang="en-US" dirty="0"/>
              <a:t> Bin </a:t>
            </a:r>
            <a:r>
              <a:rPr lang="en-US" dirty="0" err="1"/>
              <a:t>könyvtárunkba</a:t>
            </a:r>
            <a:endParaRPr lang="en-US" dirty="0"/>
          </a:p>
          <a:p>
            <a:r>
              <a:rPr lang="hu-HU" dirty="0"/>
              <a:t>az UtilCopyDLL projekt ezt a másolást hajtja végre, Properties:Custom Build Step/Command Line-on található a parancs</a:t>
            </a:r>
          </a:p>
        </p:txBody>
      </p:sp>
    </p:spTree>
    <p:extLst>
      <p:ext uri="{BB962C8B-B14F-4D97-AF65-F5344CB8AC3E}">
        <p14:creationId xmlns:p14="http://schemas.microsoft.com/office/powerpoint/2010/main" val="335165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Itt</a:t>
            </a:r>
            <a:r>
              <a:rPr lang="en-US" dirty="0"/>
              <a:t> </a:t>
            </a:r>
            <a:r>
              <a:rPr lang="en-US" dirty="0" err="1"/>
              <a:t>tartunk</a:t>
            </a:r>
            <a:r>
              <a:rPr lang="en-US" dirty="0"/>
              <a:t> most</a:t>
            </a:r>
            <a:endParaRPr lang="hu-HU" dirty="0"/>
          </a:p>
        </p:txBody>
      </p:sp>
      <p:pic>
        <p:nvPicPr>
          <p:cNvPr id="3" name="Picture 2">
            <a:extLst>
              <a:ext uri="{FF2B5EF4-FFF2-40B4-BE49-F238E27FC236}">
                <a16:creationId xmlns:a16="http://schemas.microsoft.com/office/drawing/2014/main" id="{20D75F84-FD20-48DE-9305-94FE9B164712}"/>
              </a:ext>
            </a:extLst>
          </p:cNvPr>
          <p:cNvPicPr>
            <a:picLocks noChangeAspect="1"/>
          </p:cNvPicPr>
          <p:nvPr/>
        </p:nvPicPr>
        <p:blipFill>
          <a:blip r:embed="rId3"/>
          <a:stretch>
            <a:fillRect/>
          </a:stretch>
        </p:blipFill>
        <p:spPr>
          <a:xfrm>
            <a:off x="810753" y="1337873"/>
            <a:ext cx="7522493" cy="5245489"/>
          </a:xfrm>
          <a:prstGeom prst="rect">
            <a:avLst/>
          </a:prstGeom>
        </p:spPr>
      </p:pic>
    </p:spTree>
    <p:extLst>
      <p:ext uri="{BB962C8B-B14F-4D97-AF65-F5344CB8AC3E}">
        <p14:creationId xmlns:p14="http://schemas.microsoft.com/office/powerpoint/2010/main" val="352187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Feladatok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err="1"/>
              <a:t>Forgassuk</a:t>
            </a:r>
            <a:r>
              <a:rPr lang="en-US" dirty="0"/>
              <a:t> a </a:t>
            </a:r>
            <a:r>
              <a:rPr lang="en-US" dirty="0" err="1"/>
              <a:t>zsiráfot</a:t>
            </a:r>
            <a:r>
              <a:rPr lang="en-US" dirty="0"/>
              <a:t> </a:t>
            </a:r>
            <a:r>
              <a:rPr lang="en-US" dirty="0" err="1"/>
              <a:t>az</a:t>
            </a:r>
            <a:r>
              <a:rPr lang="en-US" dirty="0"/>
              <a:t> Y </a:t>
            </a:r>
            <a:r>
              <a:rPr lang="en-US" dirty="0" err="1"/>
              <a:t>tengely</a:t>
            </a:r>
            <a:r>
              <a:rPr lang="en-US" dirty="0"/>
              <a:t> </a:t>
            </a:r>
            <a:r>
              <a:rPr lang="en-US" dirty="0" err="1"/>
              <a:t>körül</a:t>
            </a:r>
            <a:r>
              <a:rPr lang="en-US" dirty="0"/>
              <a:t> </a:t>
            </a:r>
            <a:r>
              <a:rPr lang="en-US" dirty="0" err="1"/>
              <a:t>valamekkora</a:t>
            </a:r>
            <a:r>
              <a:rPr lang="en-US" dirty="0"/>
              <a:t> (ne </a:t>
            </a:r>
            <a:r>
              <a:rPr lang="en-US" dirty="0" err="1"/>
              <a:t>túl</a:t>
            </a:r>
            <a:r>
              <a:rPr lang="en-US" dirty="0"/>
              <a:t> </a:t>
            </a:r>
            <a:r>
              <a:rPr lang="en-US" dirty="0" err="1"/>
              <a:t>gyors</a:t>
            </a:r>
            <a:r>
              <a:rPr lang="en-US" dirty="0"/>
              <a:t>) </a:t>
            </a:r>
            <a:r>
              <a:rPr lang="en-US" dirty="0" err="1"/>
              <a:t>szögsebességgel</a:t>
            </a:r>
            <a:r>
              <a:rPr lang="en-US" dirty="0"/>
              <a:t> (note)</a:t>
            </a:r>
          </a:p>
          <a:p>
            <a:pPr marL="514350" indent="-514350">
              <a:buFont typeface="+mj-lt"/>
              <a:buAutoNum type="arabicPeriod"/>
            </a:pPr>
            <a:r>
              <a:rPr lang="en-US" dirty="0" err="1"/>
              <a:t>Miért</a:t>
            </a:r>
            <a:r>
              <a:rPr lang="en-US" dirty="0"/>
              <a:t> </a:t>
            </a:r>
            <a:r>
              <a:rPr lang="en-US" dirty="0" err="1"/>
              <a:t>nem</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forog</a:t>
            </a:r>
            <a:r>
              <a:rPr lang="en-US" dirty="0"/>
              <a:t>? </a:t>
            </a:r>
            <a:r>
              <a:rPr lang="en-US" dirty="0" err="1"/>
              <a:t>Oldd</a:t>
            </a:r>
            <a:r>
              <a:rPr lang="en-US" dirty="0"/>
              <a:t> meg, </a:t>
            </a:r>
            <a:r>
              <a:rPr lang="en-US" dirty="0" err="1"/>
              <a:t>hogy</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forogjon</a:t>
            </a:r>
            <a:endParaRPr lang="en-US" dirty="0"/>
          </a:p>
        </p:txBody>
      </p:sp>
    </p:spTree>
    <p:extLst>
      <p:ext uri="{BB962C8B-B14F-4D97-AF65-F5344CB8AC3E}">
        <p14:creationId xmlns:p14="http://schemas.microsoft.com/office/powerpoint/2010/main" val="66570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Itt</a:t>
            </a:r>
            <a:r>
              <a:rPr lang="en-US" dirty="0"/>
              <a:t> </a:t>
            </a:r>
            <a:r>
              <a:rPr lang="en-US" dirty="0" err="1"/>
              <a:t>tartunk</a:t>
            </a:r>
            <a:r>
              <a:rPr lang="en-US" dirty="0"/>
              <a:t> most</a:t>
            </a:r>
            <a:endParaRPr lang="hu-HU" dirty="0"/>
          </a:p>
        </p:txBody>
      </p:sp>
      <p:pic>
        <p:nvPicPr>
          <p:cNvPr id="3" name="Picture 2">
            <a:extLst>
              <a:ext uri="{FF2B5EF4-FFF2-40B4-BE49-F238E27FC236}">
                <a16:creationId xmlns:a16="http://schemas.microsoft.com/office/drawing/2014/main" id="{3D6E7B14-FC69-4F88-B491-5E595830CDF3}"/>
              </a:ext>
            </a:extLst>
          </p:cNvPr>
          <p:cNvPicPr>
            <a:picLocks noChangeAspect="1"/>
          </p:cNvPicPr>
          <p:nvPr/>
        </p:nvPicPr>
        <p:blipFill>
          <a:blip r:embed="rId3"/>
          <a:stretch>
            <a:fillRect/>
          </a:stretch>
        </p:blipFill>
        <p:spPr>
          <a:xfrm>
            <a:off x="621477" y="1417638"/>
            <a:ext cx="7901046" cy="4882965"/>
          </a:xfrm>
          <a:prstGeom prst="rect">
            <a:avLst/>
          </a:prstGeom>
        </p:spPr>
      </p:pic>
    </p:spTree>
    <p:extLst>
      <p:ext uri="{BB962C8B-B14F-4D97-AF65-F5344CB8AC3E}">
        <p14:creationId xmlns:p14="http://schemas.microsoft.com/office/powerpoint/2010/main" val="320498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Mi a </a:t>
            </a:r>
            <a:r>
              <a:rPr lang="en-US" dirty="0" err="1"/>
              <a:t>megoldás</a:t>
            </a:r>
            <a:r>
              <a:rPr lang="en-US" dirty="0"/>
              <a:t>?</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Depth Stencil: </a:t>
            </a:r>
            <a:r>
              <a:rPr lang="en-US" dirty="0" err="1"/>
              <a:t>mélységinformációt</a:t>
            </a:r>
            <a:r>
              <a:rPr lang="en-US" dirty="0"/>
              <a:t> </a:t>
            </a:r>
            <a:r>
              <a:rPr lang="en-US" dirty="0" err="1"/>
              <a:t>tartalmazó</a:t>
            </a:r>
            <a:r>
              <a:rPr lang="en-US" dirty="0"/>
              <a:t> buffer. (A Stencil </a:t>
            </a:r>
            <a:r>
              <a:rPr lang="en-US" dirty="0" err="1"/>
              <a:t>része</a:t>
            </a:r>
            <a:r>
              <a:rPr lang="en-US" dirty="0"/>
              <a:t> </a:t>
            </a:r>
            <a:r>
              <a:rPr lang="en-US" dirty="0" err="1"/>
              <a:t>az</a:t>
            </a:r>
            <a:r>
              <a:rPr lang="en-US" dirty="0"/>
              <a:t> </a:t>
            </a:r>
            <a:r>
              <a:rPr lang="en-US" dirty="0" err="1"/>
              <a:t>más</a:t>
            </a:r>
            <a:r>
              <a:rPr lang="en-US" dirty="0"/>
              <a:t>, de </a:t>
            </a:r>
            <a:r>
              <a:rPr lang="en-US" dirty="0" err="1"/>
              <a:t>egybe</a:t>
            </a:r>
            <a:r>
              <a:rPr lang="en-US" dirty="0"/>
              <a:t> </a:t>
            </a:r>
            <a:r>
              <a:rPr lang="en-US" dirty="0" err="1"/>
              <a:t>szokták</a:t>
            </a:r>
            <a:r>
              <a:rPr lang="en-US" dirty="0"/>
              <a:t> </a:t>
            </a:r>
            <a:r>
              <a:rPr lang="en-US" dirty="0" err="1"/>
              <a:t>kezelni</a:t>
            </a:r>
            <a:r>
              <a:rPr lang="en-US" dirty="0"/>
              <a:t> Depth/Stencil)</a:t>
            </a:r>
          </a:p>
          <a:p>
            <a:r>
              <a:rPr lang="en-US" dirty="0"/>
              <a:t>Depth </a:t>
            </a:r>
            <a:r>
              <a:rPr lang="en-US" dirty="0" err="1"/>
              <a:t>Teszt</a:t>
            </a:r>
            <a:r>
              <a:rPr lang="en-US" dirty="0"/>
              <a:t>: </a:t>
            </a:r>
            <a:r>
              <a:rPr lang="en-US" dirty="0" err="1"/>
              <a:t>minden</a:t>
            </a:r>
            <a:r>
              <a:rPr lang="en-US" dirty="0"/>
              <a:t> </a:t>
            </a:r>
            <a:r>
              <a:rPr lang="en-US" dirty="0" err="1"/>
              <a:t>raszterizált</a:t>
            </a:r>
            <a:r>
              <a:rPr lang="en-US" dirty="0"/>
              <a:t> </a:t>
            </a:r>
            <a:r>
              <a:rPr lang="en-US" dirty="0" err="1"/>
              <a:t>primitívre</a:t>
            </a:r>
            <a:r>
              <a:rPr lang="en-US" dirty="0"/>
              <a:t> </a:t>
            </a:r>
            <a:r>
              <a:rPr lang="en-US" dirty="0" err="1"/>
              <a:t>lefut</a:t>
            </a:r>
            <a:r>
              <a:rPr lang="en-US" dirty="0"/>
              <a:t> a </a:t>
            </a:r>
            <a:r>
              <a:rPr lang="en-US" dirty="0" err="1"/>
              <a:t>mélység</a:t>
            </a:r>
            <a:r>
              <a:rPr lang="en-US" dirty="0"/>
              <a:t> </a:t>
            </a:r>
            <a:r>
              <a:rPr lang="en-US" dirty="0" err="1"/>
              <a:t>teszt</a:t>
            </a:r>
            <a:r>
              <a:rPr lang="en-US" dirty="0"/>
              <a:t>, ha </a:t>
            </a:r>
            <a:r>
              <a:rPr lang="en-US" dirty="0" err="1"/>
              <a:t>igaz</a:t>
            </a:r>
            <a:r>
              <a:rPr lang="en-US" dirty="0"/>
              <a:t>, </a:t>
            </a:r>
            <a:r>
              <a:rPr lang="en-US" dirty="0" err="1"/>
              <a:t>akkor</a:t>
            </a:r>
            <a:r>
              <a:rPr lang="en-US" dirty="0"/>
              <a:t> a </a:t>
            </a:r>
            <a:r>
              <a:rPr lang="en-US" dirty="0" err="1"/>
              <a:t>raszter</a:t>
            </a:r>
            <a:r>
              <a:rPr lang="en-US" dirty="0"/>
              <a:t> </a:t>
            </a:r>
            <a:r>
              <a:rPr lang="en-US" dirty="0" err="1"/>
              <a:t>felülírja</a:t>
            </a:r>
            <a:r>
              <a:rPr lang="en-US" dirty="0"/>
              <a:t> a </a:t>
            </a:r>
            <a:r>
              <a:rPr lang="en-US" dirty="0" err="1"/>
              <a:t>backbuffer</a:t>
            </a:r>
            <a:r>
              <a:rPr lang="en-US" dirty="0"/>
              <a:t>-t </a:t>
            </a:r>
            <a:r>
              <a:rPr lang="en-US" dirty="0" err="1"/>
              <a:t>és</a:t>
            </a:r>
            <a:r>
              <a:rPr lang="en-US" dirty="0"/>
              <a:t> a </a:t>
            </a:r>
            <a:r>
              <a:rPr lang="en-US" dirty="0" err="1"/>
              <a:t>mélység</a:t>
            </a:r>
            <a:r>
              <a:rPr lang="en-US" dirty="0"/>
              <a:t> </a:t>
            </a:r>
            <a:r>
              <a:rPr lang="en-US" dirty="0" err="1"/>
              <a:t>információja</a:t>
            </a:r>
            <a:r>
              <a:rPr lang="en-US" dirty="0"/>
              <a:t> a depth </a:t>
            </a:r>
            <a:r>
              <a:rPr lang="en-US" dirty="0" err="1"/>
              <a:t>buffert</a:t>
            </a:r>
            <a:r>
              <a:rPr lang="en-US" dirty="0"/>
              <a:t> (ha a depth write </a:t>
            </a:r>
            <a:r>
              <a:rPr lang="en-US" dirty="0" err="1"/>
              <a:t>engedélyezve</a:t>
            </a:r>
            <a:r>
              <a:rPr lang="en-US" dirty="0"/>
              <a:t> van)</a:t>
            </a:r>
          </a:p>
          <a:p>
            <a:pPr marL="0" indent="0">
              <a:buNone/>
            </a:pPr>
            <a:endParaRPr lang="en-US" dirty="0"/>
          </a:p>
        </p:txBody>
      </p:sp>
    </p:spTree>
    <p:extLst>
      <p:ext uri="{BB962C8B-B14F-4D97-AF65-F5344CB8AC3E}">
        <p14:creationId xmlns:p14="http://schemas.microsoft.com/office/powerpoint/2010/main" val="1393222980"/>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7486</TotalTime>
  <Words>3139</Words>
  <Application>Microsoft Office PowerPoint</Application>
  <PresentationFormat>On-screen Show (4:3)</PresentationFormat>
  <Paragraphs>203</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 New</vt:lpstr>
      <vt:lpstr>Office-téma</vt:lpstr>
      <vt:lpstr>GraphGame ggl003-Assimp</vt:lpstr>
      <vt:lpstr>Assimp letöltése, telepítése</vt:lpstr>
      <vt:lpstr>Assimp bekötése (Egg projekt)</vt:lpstr>
      <vt:lpstr>Újítások</vt:lpstr>
      <vt:lpstr>Common/UtilCopyDLL</vt:lpstr>
      <vt:lpstr>Itt tartunk most</vt:lpstr>
      <vt:lpstr>Feladatok</vt:lpstr>
      <vt:lpstr>Itt tartunk most</vt:lpstr>
      <vt:lpstr>Mi a megoldás?</vt:lpstr>
      <vt:lpstr>SimpleApp.h – Adattagok</vt:lpstr>
      <vt:lpstr>SimpleApp::CreateSwapChainResources</vt:lpstr>
      <vt:lpstr>SimpleApp::CreateSwapChainResources</vt:lpstr>
      <vt:lpstr>SimpleApp::CreateSwapChainResources</vt:lpstr>
      <vt:lpstr>SimpleApp::ReleaseSwapChainResources</vt:lpstr>
      <vt:lpstr>PopulateCommandList</vt:lpstr>
      <vt:lpstr>LoadAssets</vt:lpstr>
      <vt:lpstr>Eredmény</vt:lpstr>
      <vt:lpstr>Extra feladatok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Direct3D11 KickStart</dc:title>
  <dc:creator>Laci</dc:creator>
  <cp:lastModifiedBy>László Szécsi</cp:lastModifiedBy>
  <cp:revision>691</cp:revision>
  <dcterms:created xsi:type="dcterms:W3CDTF">2011-02-09T17:24:52Z</dcterms:created>
  <dcterms:modified xsi:type="dcterms:W3CDTF">2021-09-28T20:44:11Z</dcterms:modified>
</cp:coreProperties>
</file>