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0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39" autoAdjust="0"/>
    <p:restoredTop sz="87226" autoAdjust="0"/>
  </p:normalViewPr>
  <p:slideViewPr>
    <p:cSldViewPr>
      <p:cViewPr varScale="1">
        <p:scale>
          <a:sx n="118" d="100"/>
          <a:sy n="118" d="100"/>
        </p:scale>
        <p:origin x="115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025BB-35D5-419D-8ED2-E5EDB67F143A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CB54F-71BB-491D-A98F-DF04FDAAD7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30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>
            <a:lum bright="78000" contrast="-90000"/>
          </a:blip>
          <a:srcRect t="769" r="1169" b="76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52400" y="76200"/>
            <a:ext cx="7620000" cy="685800"/>
          </a:xfrm>
        </p:spPr>
        <p:txBody>
          <a:bodyPr/>
          <a:lstStyle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9" name="Szöveg helye 8"/>
          <p:cNvSpPr>
            <a:spLocks noGrp="1"/>
          </p:cNvSpPr>
          <p:nvPr>
            <p:ph type="body" sz="quarter" idx="13"/>
          </p:nvPr>
        </p:nvSpPr>
        <p:spPr>
          <a:xfrm>
            <a:off x="152400" y="914400"/>
            <a:ext cx="8839200" cy="5791200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>
            <a:lvl1pPr>
              <a:buNone/>
              <a:defRPr b="1">
                <a:latin typeface="Courier New" pitchFamily="49" charset="0"/>
                <a:cs typeface="Courier New" pitchFamily="49" charset="0"/>
              </a:defRPr>
            </a:lvl1pPr>
            <a:lvl2pPr>
              <a:buNone/>
              <a:defRPr b="1">
                <a:latin typeface="Courier New" pitchFamily="49" charset="0"/>
                <a:cs typeface="Courier New" pitchFamily="49" charset="0"/>
              </a:defRPr>
            </a:lvl2pPr>
            <a:lvl3pPr>
              <a:buNone/>
              <a:defRPr b="1">
                <a:latin typeface="Courier New" pitchFamily="49" charset="0"/>
                <a:cs typeface="Courier New" pitchFamily="49" charset="0"/>
              </a:defRPr>
            </a:lvl3pPr>
            <a:lvl4pPr>
              <a:buNone/>
              <a:defRPr b="1">
                <a:latin typeface="Courier New" pitchFamily="49" charset="0"/>
                <a:cs typeface="Courier New" pitchFamily="49" charset="0"/>
              </a:defRPr>
            </a:lvl4pPr>
            <a:lvl5pPr>
              <a:buNone/>
              <a:defRPr b="1"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2"/>
          <p:cNvPicPr>
            <a:picLocks noChangeAspect="1" noChangeArrowheads="1"/>
          </p:cNvPicPr>
          <p:nvPr userDrawn="1"/>
        </p:nvPicPr>
        <p:blipFill>
          <a:blip r:embed="rId7" cstate="print">
            <a:lum bright="66000" contrast="-78000"/>
          </a:blip>
          <a:srcRect t="13077" r="1169" b="2307"/>
          <a:stretch>
            <a:fillRect/>
          </a:stretch>
        </p:blipFill>
        <p:spPr bwMode="auto">
          <a:xfrm>
            <a:off x="0" y="990600"/>
            <a:ext cx="9144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AEA1A-6276-4434-840E-9C81C04BC3C1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BCBAB-4B39-4074-885F-AD49ACE3F7A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6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ln>
            <a:solidFill>
              <a:schemeClr val="tx1"/>
            </a:solidFill>
          </a:ln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GraphGame</a:t>
            </a:r>
            <a:br>
              <a:rPr lang="hu-HU" dirty="0"/>
            </a:br>
            <a:r>
              <a:rPr lang="hu-HU" dirty="0"/>
              <a:t>gg</a:t>
            </a:r>
            <a:r>
              <a:rPr lang="en-US" dirty="0"/>
              <a:t>l0</a:t>
            </a:r>
            <a:r>
              <a:rPr lang="hu-HU" dirty="0"/>
              <a:t>30-Boxes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Több objektum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Szécsi</a:t>
            </a:r>
            <a:r>
              <a:rPr lang="en-US" dirty="0"/>
              <a:t> </a:t>
            </a:r>
            <a:r>
              <a:rPr lang="en-US" dirty="0" err="1"/>
              <a:t>Lászl</a:t>
            </a:r>
            <a:r>
              <a:rPr lang="hu-HU" dirty="0"/>
              <a:t>ó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Gyakorló feladat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több mozgó doboz létrehozása</a:t>
            </a:r>
          </a:p>
          <a:p>
            <a:r>
              <a:rPr lang="hu-HU" dirty="0"/>
              <a:t>Box osztály</a:t>
            </a:r>
          </a:p>
          <a:p>
            <a:pPr lvl="1"/>
            <a:r>
              <a:rPr lang="hu-HU" dirty="0"/>
              <a:t>shared pointer a shaded meshre (lehet közös)</a:t>
            </a:r>
          </a:p>
          <a:p>
            <a:pPr lvl="1"/>
            <a:r>
              <a:rPr lang="hu-HU" dirty="0"/>
              <a:t>saját konstans buffer</a:t>
            </a:r>
          </a:p>
          <a:p>
            <a:pPr lvl="2"/>
            <a:r>
              <a:rPr lang="hu-HU" dirty="0"/>
              <a:t>Egg</a:t>
            </a:r>
            <a:r>
              <a:rPr lang="en-US" dirty="0"/>
              <a:t>::</a:t>
            </a:r>
            <a:r>
              <a:rPr lang="en-US" dirty="0" err="1"/>
              <a:t>Constan</a:t>
            </a:r>
            <a:r>
              <a:rPr lang="hu-HU" dirty="0"/>
              <a:t>t</a:t>
            </a:r>
            <a:r>
              <a:rPr lang="en-US" dirty="0"/>
              <a:t>Buffer&lt;</a:t>
            </a:r>
            <a:r>
              <a:rPr lang="en-US" dirty="0" err="1"/>
              <a:t>PerObjectCb</a:t>
            </a:r>
            <a:r>
              <a:rPr lang="en-US" dirty="0"/>
              <a:t>&gt; </a:t>
            </a:r>
            <a:r>
              <a:rPr lang="en-US" dirty="0" err="1"/>
              <a:t>haszn</a:t>
            </a:r>
            <a:r>
              <a:rPr lang="hu-HU" dirty="0"/>
              <a:t>álható</a:t>
            </a:r>
          </a:p>
          <a:p>
            <a:pPr lvl="1"/>
            <a:r>
              <a:rPr lang="hu-HU" dirty="0"/>
              <a:t>saját pozíció és sebesség</a:t>
            </a:r>
          </a:p>
        </p:txBody>
      </p:sp>
    </p:spTree>
    <p:extLst>
      <p:ext uri="{BB962C8B-B14F-4D97-AF65-F5344CB8AC3E}">
        <p14:creationId xmlns:p14="http://schemas.microsoft.com/office/powerpoint/2010/main" val="1833666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Buffer létrehozása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Box</a:t>
            </a:r>
            <a:r>
              <a:rPr lang="en-US" dirty="0"/>
              <a:t>::</a:t>
            </a:r>
            <a:r>
              <a:rPr lang="en-US" dirty="0" err="1"/>
              <a:t>CreateResources</a:t>
            </a:r>
            <a:r>
              <a:rPr lang="hu-HU" dirty="0"/>
              <a:t> metódus</a:t>
            </a:r>
          </a:p>
          <a:p>
            <a:pPr lvl="1"/>
            <a:r>
              <a:rPr lang="hu-HU" dirty="0"/>
              <a:t>konstansbuffer erőforrás-létrehozás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346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Animáció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Box</a:t>
            </a:r>
            <a:r>
              <a:rPr lang="en-US" dirty="0"/>
              <a:t>::</a:t>
            </a:r>
            <a:r>
              <a:rPr lang="hu-HU" dirty="0"/>
              <a:t>Update metódus</a:t>
            </a:r>
          </a:p>
          <a:p>
            <a:pPr lvl="1"/>
            <a:r>
              <a:rPr lang="hu-HU" dirty="0"/>
              <a:t>pozíció változtatása sebesség és idő alapján</a:t>
            </a:r>
          </a:p>
          <a:p>
            <a:pPr lvl="1"/>
            <a:r>
              <a:rPr lang="hu-HU" dirty="0"/>
              <a:t>sebesség változtatása a gravitáció és idő alapján</a:t>
            </a:r>
          </a:p>
          <a:p>
            <a:pPr lvl="1"/>
            <a:r>
              <a:rPr lang="hu-HU" dirty="0"/>
              <a:t>modelltranszformáció beállítása és feltöltése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503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Rajzol</a:t>
            </a:r>
            <a:r>
              <a:rPr lang="hu-HU" dirty="0"/>
              <a:t>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Box</a:t>
            </a:r>
            <a:r>
              <a:rPr lang="en-US" dirty="0"/>
              <a:t>::</a:t>
            </a:r>
            <a:r>
              <a:rPr lang="hu-HU" dirty="0"/>
              <a:t>Draw metódus</a:t>
            </a:r>
          </a:p>
          <a:p>
            <a:pPr lvl="1"/>
            <a:r>
              <a:rPr lang="hu-HU" dirty="0"/>
              <a:t>a saját konstansbuffer bekötése az anyagon keresztül</a:t>
            </a:r>
          </a:p>
          <a:p>
            <a:pPr lvl="2"/>
            <a:r>
              <a:rPr lang="hu-HU" dirty="0"/>
              <a:t>ez egy kicsi hack, elvileg az anyagot egyszer beállítjuk és nem bántjuk</a:t>
            </a:r>
          </a:p>
          <a:p>
            <a:pPr lvl="2"/>
            <a:r>
              <a:rPr lang="hu-HU" dirty="0"/>
              <a:t>majd átlépünk ezen amikor az összes transzformációt egy bufferbe gyűjtjük</a:t>
            </a:r>
          </a:p>
          <a:p>
            <a:pPr lvl="1"/>
            <a:r>
              <a:rPr lang="hu-HU" dirty="0"/>
              <a:t>shaded mesh rajzolása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972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ggl002App-ban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legyen pár dobozpéldány</a:t>
            </a:r>
          </a:p>
          <a:p>
            <a:r>
              <a:rPr lang="hu-HU" dirty="0"/>
              <a:t>erőforráslétrehozáskor (LoadAssets) hozzuk létre az erőforrásaikat</a:t>
            </a:r>
          </a:p>
          <a:p>
            <a:r>
              <a:rPr lang="hu-HU" dirty="0"/>
              <a:t>minden frameben mozgassuk őket (Update)</a:t>
            </a:r>
          </a:p>
          <a:p>
            <a:r>
              <a:rPr lang="hu-HU"/>
              <a:t>rajzoljuk őket (PopulateCommandList)</a:t>
            </a:r>
            <a:endParaRPr lang="hu-H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74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20393</TotalTime>
  <Words>137</Words>
  <Application>Microsoft Office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Courier New</vt:lpstr>
      <vt:lpstr>Office-téma</vt:lpstr>
      <vt:lpstr>GraphGame ggl030-Boxes</vt:lpstr>
      <vt:lpstr>Gyakorló feladat</vt:lpstr>
      <vt:lpstr>Buffer létrehozása</vt:lpstr>
      <vt:lpstr>Animáció</vt:lpstr>
      <vt:lpstr>Rajzolás</vt:lpstr>
      <vt:lpstr>ggl002App-ban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Direct3D11 KickStart</dc:title>
  <dc:creator>Laci</dc:creator>
  <cp:lastModifiedBy>László Szécsi</cp:lastModifiedBy>
  <cp:revision>615</cp:revision>
  <dcterms:created xsi:type="dcterms:W3CDTF">2011-02-09T17:24:52Z</dcterms:created>
  <dcterms:modified xsi:type="dcterms:W3CDTF">2021-09-26T21:54:22Z</dcterms:modified>
</cp:coreProperties>
</file>