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256" r:id="rId2"/>
    <p:sldId id="429" r:id="rId3"/>
    <p:sldId id="400" r:id="rId4"/>
    <p:sldId id="430" r:id="rId5"/>
    <p:sldId id="431" r:id="rId6"/>
    <p:sldId id="434" r:id="rId7"/>
    <p:sldId id="433" r:id="rId8"/>
    <p:sldId id="435" r:id="rId9"/>
    <p:sldId id="463" r:id="rId10"/>
    <p:sldId id="341" r:id="rId11"/>
    <p:sldId id="465" r:id="rId12"/>
    <p:sldId id="469" r:id="rId13"/>
    <p:sldId id="466" r:id="rId14"/>
    <p:sldId id="464" r:id="rId15"/>
    <p:sldId id="467" r:id="rId16"/>
    <p:sldId id="442" r:id="rId17"/>
    <p:sldId id="468" r:id="rId18"/>
    <p:sldId id="448" r:id="rId19"/>
    <p:sldId id="450" r:id="rId20"/>
    <p:sldId id="452" r:id="rId21"/>
    <p:sldId id="453" r:id="rId22"/>
    <p:sldId id="481" r:id="rId23"/>
    <p:sldId id="471" r:id="rId24"/>
    <p:sldId id="472" r:id="rId25"/>
    <p:sldId id="473" r:id="rId26"/>
    <p:sldId id="474" r:id="rId27"/>
    <p:sldId id="476" r:id="rId28"/>
    <p:sldId id="475" r:id="rId29"/>
    <p:sldId id="477" r:id="rId30"/>
    <p:sldId id="478" r:id="rId31"/>
    <p:sldId id="479" r:id="rId32"/>
    <p:sldId id="480" r:id="rId33"/>
    <p:sldId id="483" r:id="rId34"/>
    <p:sldId id="485" r:id="rId35"/>
    <p:sldId id="484" r:id="rId36"/>
    <p:sldId id="486" r:id="rId37"/>
    <p:sldId id="487" r:id="rId38"/>
    <p:sldId id="482" r:id="rId39"/>
    <p:sldId id="456" r:id="rId40"/>
    <p:sldId id="458" r:id="rId41"/>
    <p:sldId id="459" r:id="rId42"/>
    <p:sldId id="470" r:id="rId43"/>
    <p:sldId id="494" r:id="rId44"/>
    <p:sldId id="488" r:id="rId45"/>
    <p:sldId id="489" r:id="rId46"/>
    <p:sldId id="490" r:id="rId47"/>
    <p:sldId id="491" r:id="rId48"/>
    <p:sldId id="492" r:id="rId49"/>
    <p:sldId id="493" r:id="rId50"/>
    <p:sldId id="496" r:id="rId51"/>
    <p:sldId id="497" r:id="rId52"/>
    <p:sldId id="498" r:id="rId53"/>
    <p:sldId id="495" r:id="rId54"/>
    <p:sldId id="499" r:id="rId55"/>
    <p:sldId id="500" r:id="rId56"/>
    <p:sldId id="501" r:id="rId57"/>
    <p:sldId id="503" r:id="rId58"/>
    <p:sldId id="502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8090" autoAdjust="0"/>
  </p:normalViewPr>
  <p:slideViewPr>
    <p:cSldViewPr>
      <p:cViewPr varScale="1">
        <p:scale>
          <a:sx n="77" d="100"/>
          <a:sy n="77" d="100"/>
        </p:scale>
        <p:origin x="2604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windows/win32/direct3d12/pipelines-and-shaders-with-directx-12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1968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cél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swap chain-t </a:t>
            </a:r>
            <a:r>
              <a:rPr lang="en-US" dirty="0" err="1"/>
              <a:t>létrehozzunk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elengedhetetlen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alap</a:t>
            </a:r>
            <a:r>
              <a:rPr lang="en-US" dirty="0"/>
              <a:t> </a:t>
            </a:r>
            <a:r>
              <a:rPr lang="en-US" dirty="0" err="1"/>
              <a:t>pillére</a:t>
            </a:r>
            <a:r>
              <a:rPr lang="en-US" dirty="0"/>
              <a:t> a DirectX 12-es </a:t>
            </a:r>
            <a:r>
              <a:rPr lang="en-US" dirty="0" err="1"/>
              <a:t>rajzolásnak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létrehozásához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Device </a:t>
            </a:r>
            <a:r>
              <a:rPr lang="en-US" dirty="0" err="1"/>
              <a:t>példány</a:t>
            </a:r>
            <a:r>
              <a:rPr lang="en-US" dirty="0"/>
              <a:t>.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reprezentál</a:t>
            </a:r>
            <a:r>
              <a:rPr lang="en-US" dirty="0"/>
              <a:t>,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példányosítás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6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ID3D12Device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DXGIFactory</a:t>
            </a:r>
            <a:r>
              <a:rPr lang="en-US" dirty="0"/>
              <a:t> </a:t>
            </a:r>
            <a:r>
              <a:rPr lang="en-US" dirty="0" err="1"/>
              <a:t>példányunk</a:t>
            </a:r>
            <a:r>
              <a:rPr lang="en-US" dirty="0"/>
              <a:t>, el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kezdeni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 a Command Queue-t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létrehozhassuk</a:t>
            </a:r>
            <a:r>
              <a:rPr lang="en-US" dirty="0"/>
              <a:t> a Swap Chain-t.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82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Összefoglalva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osztályt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Device-on </a:t>
            </a:r>
            <a:r>
              <a:rPr lang="en-US" dirty="0" err="1"/>
              <a:t>keresztül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példányosítani</a:t>
            </a:r>
            <a:r>
              <a:rPr lang="en-US" dirty="0"/>
              <a:t>,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Interface** </a:t>
            </a:r>
            <a:r>
              <a:rPr lang="en-US" dirty="0" err="1"/>
              <a:t>típust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 </a:t>
            </a:r>
            <a:r>
              <a:rPr lang="en-US" dirty="0" err="1"/>
              <a:t>ilyenkor</a:t>
            </a:r>
            <a:r>
              <a:rPr lang="en-US" dirty="0"/>
              <a:t>. DirectX-ben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interfészek</a:t>
            </a:r>
            <a:r>
              <a:rPr lang="en-US" dirty="0"/>
              <a:t> I-vel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prefixelve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láttunk</a:t>
            </a:r>
            <a:r>
              <a:rPr lang="en-US" dirty="0"/>
              <a:t> </a:t>
            </a:r>
            <a:r>
              <a:rPr lang="en-US" dirty="0" err="1"/>
              <a:t>valamennyi</a:t>
            </a:r>
            <a:r>
              <a:rPr lang="en-US" dirty="0"/>
              <a:t> </a:t>
            </a:r>
            <a:r>
              <a:rPr lang="en-US" dirty="0" err="1"/>
              <a:t>kódot</a:t>
            </a:r>
            <a:r>
              <a:rPr lang="en-US" dirty="0"/>
              <a:t> mind a 3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gyors</a:t>
            </a:r>
            <a:r>
              <a:rPr lang="en-US" dirty="0"/>
              <a:t> </a:t>
            </a:r>
            <a:r>
              <a:rPr lang="en-US" dirty="0" err="1"/>
              <a:t>kitérő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következőkben</a:t>
            </a:r>
            <a:r>
              <a:rPr lang="en-US" dirty="0"/>
              <a:t> </a:t>
            </a:r>
            <a:r>
              <a:rPr lang="en-US" dirty="0" err="1"/>
              <a:t>könnyebb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:</a:t>
            </a:r>
            <a:endParaRPr lang="hu-HU" dirty="0"/>
          </a:p>
          <a:p>
            <a:endParaRPr lang="en-US" dirty="0"/>
          </a:p>
          <a:p>
            <a:r>
              <a:rPr lang="en-US" dirty="0"/>
              <a:t>1.) A </a:t>
            </a:r>
            <a:r>
              <a:rPr lang="en-US" dirty="0" err="1"/>
              <a:t>csupa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bet</a:t>
            </a:r>
            <a:r>
              <a:rPr lang="hu-HU" dirty="0"/>
              <a:t>ű</a:t>
            </a:r>
            <a:r>
              <a:rPr lang="en-US" dirty="0"/>
              <a:t>s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POD-ok (Plain Old Datatype),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</a:t>
            </a:r>
            <a:r>
              <a:rPr lang="en-US" dirty="0" err="1"/>
              <a:t>tárolnak</a:t>
            </a:r>
            <a:r>
              <a:rPr lang="en-US" dirty="0"/>
              <a:t>.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kizárólag</a:t>
            </a:r>
            <a:r>
              <a:rPr lang="en-US" dirty="0"/>
              <a:t> </a:t>
            </a:r>
            <a:r>
              <a:rPr lang="en-US" dirty="0" err="1"/>
              <a:t>leíró</a:t>
            </a:r>
            <a:r>
              <a:rPr lang="en-US" dirty="0"/>
              <a:t> struct-ok. A </a:t>
            </a:r>
            <a:r>
              <a:rPr lang="en-US" dirty="0" err="1"/>
              <a:t>legtöbbször</a:t>
            </a:r>
            <a:r>
              <a:rPr lang="en-US" dirty="0"/>
              <a:t> </a:t>
            </a:r>
            <a:r>
              <a:rPr lang="en-US" dirty="0" err="1"/>
              <a:t>ebből</a:t>
            </a:r>
            <a:r>
              <a:rPr lang="en-US" dirty="0"/>
              <a:t> fog </a:t>
            </a:r>
            <a:r>
              <a:rPr lang="en-US" dirty="0" err="1"/>
              <a:t>állni</a:t>
            </a:r>
            <a:r>
              <a:rPr lang="en-US" dirty="0"/>
              <a:t> a </a:t>
            </a:r>
            <a:r>
              <a:rPr lang="en-US" dirty="0" err="1"/>
              <a:t>programozás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kitöltjük</a:t>
            </a:r>
            <a:r>
              <a:rPr lang="en-US" dirty="0"/>
              <a:t> a </a:t>
            </a:r>
            <a:r>
              <a:rPr lang="en-US" dirty="0" err="1"/>
              <a:t>struktokat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átadjuk</a:t>
            </a:r>
            <a:r>
              <a:rPr lang="en-US" dirty="0"/>
              <a:t> </a:t>
            </a:r>
            <a:r>
              <a:rPr lang="en-US" dirty="0" err="1"/>
              <a:t>függvényeknek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2.) DXGI_, D3D12_, ID3D12 </a:t>
            </a:r>
            <a:r>
              <a:rPr lang="en-US" dirty="0" err="1"/>
              <a:t>prefixeket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konzisztensen</a:t>
            </a:r>
            <a:r>
              <a:rPr lang="en-US" dirty="0"/>
              <a:t> </a:t>
            </a:r>
            <a:r>
              <a:rPr lang="en-US" dirty="0" err="1"/>
              <a:t>használják</a:t>
            </a:r>
            <a:endParaRPr lang="en-US" dirty="0"/>
          </a:p>
          <a:p>
            <a:endParaRPr lang="en-US" dirty="0"/>
          </a:p>
          <a:p>
            <a:r>
              <a:rPr lang="en-US" dirty="0"/>
              <a:t>3.) A CD3DX12_ prefix </a:t>
            </a:r>
            <a:r>
              <a:rPr lang="en-US" dirty="0" err="1"/>
              <a:t>az</a:t>
            </a:r>
            <a:r>
              <a:rPr lang="en-US" dirty="0"/>
              <a:t> a DirectX </a:t>
            </a:r>
            <a:r>
              <a:rPr lang="en-US" dirty="0" err="1"/>
              <a:t>segéd</a:t>
            </a:r>
            <a:r>
              <a:rPr lang="en-US" dirty="0"/>
              <a:t> .h </a:t>
            </a:r>
            <a:r>
              <a:rPr lang="en-US" dirty="0" err="1"/>
              <a:t>fájljából</a:t>
            </a:r>
            <a:r>
              <a:rPr lang="en-US" dirty="0"/>
              <a:t> </a:t>
            </a:r>
            <a:r>
              <a:rPr lang="en-US" dirty="0" err="1"/>
              <a:t>jönnek</a:t>
            </a:r>
            <a:r>
              <a:rPr lang="en-US" dirty="0"/>
              <a:t>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segítsenek</a:t>
            </a:r>
            <a:r>
              <a:rPr lang="en-US" dirty="0"/>
              <a:t> </a:t>
            </a:r>
            <a:r>
              <a:rPr lang="en-US" dirty="0" err="1"/>
              <a:t>kitölteni</a:t>
            </a:r>
            <a:r>
              <a:rPr lang="en-US" dirty="0"/>
              <a:t> a </a:t>
            </a:r>
            <a:r>
              <a:rPr lang="en-US" dirty="0" err="1"/>
              <a:t>hozzá</a:t>
            </a:r>
            <a:r>
              <a:rPr lang="en-US" dirty="0"/>
              <a:t> </a:t>
            </a:r>
            <a:r>
              <a:rPr lang="en-US" dirty="0" err="1"/>
              <a:t>passzoló</a:t>
            </a:r>
            <a:r>
              <a:rPr lang="en-US" dirty="0"/>
              <a:t> D3D12_ </a:t>
            </a:r>
            <a:r>
              <a:rPr lang="en-US" dirty="0" err="1"/>
              <a:t>struktúrát</a:t>
            </a:r>
            <a:r>
              <a:rPr lang="en-US" dirty="0"/>
              <a:t>. (d3dx12.h a </a:t>
            </a:r>
            <a:r>
              <a:rPr lang="en-US" dirty="0" err="1"/>
              <a:t>projekten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4.) A </a:t>
            </a:r>
            <a:r>
              <a:rPr lang="en-US" dirty="0" err="1"/>
              <a:t>legtöbb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 </a:t>
            </a:r>
            <a:r>
              <a:rPr lang="en-US" dirty="0" err="1"/>
              <a:t>Windowsban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régóta</a:t>
            </a:r>
            <a:r>
              <a:rPr lang="en-US" dirty="0"/>
              <a:t> </a:t>
            </a:r>
            <a:r>
              <a:rPr lang="en-US" dirty="0" err="1"/>
              <a:t>alkalamzott</a:t>
            </a:r>
            <a:r>
              <a:rPr lang="en-US" dirty="0"/>
              <a:t> HRESULT </a:t>
            </a:r>
            <a:r>
              <a:rPr lang="en-US" dirty="0" err="1"/>
              <a:t>típust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szimpla</a:t>
            </a:r>
            <a:r>
              <a:rPr lang="en-US" dirty="0"/>
              <a:t> 32 bites integer,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hibakezelésre</a:t>
            </a:r>
            <a:r>
              <a:rPr lang="en-US" dirty="0"/>
              <a:t> </a:t>
            </a:r>
            <a:r>
              <a:rPr lang="en-US" dirty="0" err="1"/>
              <a:t>használnak</a:t>
            </a:r>
            <a:endParaRPr lang="en-US" dirty="0"/>
          </a:p>
          <a:p>
            <a:endParaRPr lang="en-US" dirty="0"/>
          </a:p>
          <a:p>
            <a:r>
              <a:rPr lang="en-US" dirty="0"/>
              <a:t>5.) A </a:t>
            </a:r>
            <a:r>
              <a:rPr lang="en-US" dirty="0" err="1"/>
              <a:t>projektbe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DX_API(msg)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került</a:t>
            </a:r>
            <a:r>
              <a:rPr lang="en-US" dirty="0"/>
              <a:t> </a:t>
            </a:r>
            <a:r>
              <a:rPr lang="en-US" dirty="0" err="1"/>
              <a:t>definiálásra</a:t>
            </a:r>
            <a:r>
              <a:rPr lang="en-US" dirty="0"/>
              <a:t> (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beépített</a:t>
            </a:r>
            <a:r>
              <a:rPr lang="en-US" dirty="0"/>
              <a:t>),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letszteli</a:t>
            </a:r>
            <a:r>
              <a:rPr lang="en-US" dirty="0"/>
              <a:t> a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következő</a:t>
            </a:r>
            <a:r>
              <a:rPr lang="en-US" dirty="0"/>
              <a:t> HRESULT </a:t>
            </a:r>
            <a:r>
              <a:rPr lang="en-US" dirty="0" err="1"/>
              <a:t>értéket</a:t>
            </a:r>
            <a:r>
              <a:rPr lang="en-US" dirty="0"/>
              <a:t>.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, </a:t>
            </a:r>
            <a:r>
              <a:rPr lang="en-US" dirty="0" err="1"/>
              <a:t>ahol</a:t>
            </a:r>
            <a:r>
              <a:rPr lang="en-US" dirty="0"/>
              <a:t> HRESULT </a:t>
            </a:r>
            <a:r>
              <a:rPr lang="en-US" dirty="0" err="1"/>
              <a:t>értéket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beszédesebbek</a:t>
            </a:r>
            <a:r>
              <a:rPr lang="en-US" dirty="0"/>
              <a:t> </a:t>
            </a:r>
            <a:r>
              <a:rPr lang="en-US" dirty="0" err="1"/>
              <a:t>lesznek</a:t>
            </a:r>
            <a:r>
              <a:rPr lang="en-US" dirty="0"/>
              <a:t> a </a:t>
            </a:r>
            <a:r>
              <a:rPr lang="en-US" dirty="0" err="1"/>
              <a:t>hibaüzenetek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if-</a:t>
            </a:r>
            <a:r>
              <a:rPr lang="en-US" dirty="0" err="1"/>
              <a:t>elni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Opcionális</a:t>
            </a:r>
            <a:r>
              <a:rPr lang="en-US" b="1" dirty="0"/>
              <a:t> </a:t>
            </a:r>
            <a:r>
              <a:rPr lang="en-US" b="1" dirty="0" err="1"/>
              <a:t>kitérő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szám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név</a:t>
            </a:r>
            <a:r>
              <a:rPr lang="en-US" dirty="0"/>
              <a:t> </a:t>
            </a:r>
            <a:r>
              <a:rPr lang="en-US" dirty="0" err="1"/>
              <a:t>végén</a:t>
            </a:r>
            <a:r>
              <a:rPr lang="en-US" dirty="0"/>
              <a:t>, pl.: IDXGISwapChain3</a:t>
            </a:r>
          </a:p>
          <a:p>
            <a:r>
              <a:rPr lang="en-US" dirty="0" err="1"/>
              <a:t>Erre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szükség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támogatni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ha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feature </a:t>
            </a:r>
            <a:r>
              <a:rPr lang="en-US" dirty="0" err="1"/>
              <a:t>jön</a:t>
            </a:r>
            <a:r>
              <a:rPr lang="en-US" dirty="0"/>
              <a:t> be,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régit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változtathatják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oldották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inkrementálisan</a:t>
            </a:r>
            <a:r>
              <a:rPr lang="en-US" dirty="0"/>
              <a:t> </a:t>
            </a:r>
            <a:r>
              <a:rPr lang="en-US" dirty="0" err="1"/>
              <a:t>növekvő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odatesznek</a:t>
            </a:r>
            <a:r>
              <a:rPr lang="en-US" dirty="0"/>
              <a:t> a </a:t>
            </a:r>
            <a:r>
              <a:rPr lang="en-US" dirty="0" err="1"/>
              <a:t>végére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</a:t>
            </a:r>
            <a:r>
              <a:rPr lang="en-US" dirty="0" err="1"/>
              <a:t>osztályról</a:t>
            </a:r>
            <a:r>
              <a:rPr lang="en-US" dirty="0"/>
              <a:t> van </a:t>
            </a:r>
            <a:r>
              <a:rPr lang="en-US" dirty="0" err="1"/>
              <a:t>szó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örökli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előzőt</a:t>
            </a:r>
            <a:r>
              <a:rPr lang="en-US" dirty="0"/>
              <a:t>. A </a:t>
            </a:r>
            <a:r>
              <a:rPr lang="en-US" dirty="0" err="1"/>
              <a:t>figyelmesek</a:t>
            </a:r>
            <a:r>
              <a:rPr lang="en-US" dirty="0"/>
              <a:t> </a:t>
            </a:r>
            <a:r>
              <a:rPr lang="en-US" dirty="0" err="1"/>
              <a:t>észrevették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IDXGIFactory5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hoztunk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DXGICreateFactory1(…) </a:t>
            </a:r>
            <a:r>
              <a:rPr lang="en-US" dirty="0" err="1"/>
              <a:t>hívással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van </a:t>
            </a:r>
            <a:r>
              <a:rPr lang="en-US" dirty="0" err="1"/>
              <a:t>így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vannak</a:t>
            </a:r>
            <a:r>
              <a:rPr lang="en-US" dirty="0"/>
              <a:t> </a:t>
            </a:r>
            <a:r>
              <a:rPr lang="en-US" dirty="0" err="1"/>
              <a:t>verziózva</a:t>
            </a:r>
            <a:r>
              <a:rPr lang="en-US" dirty="0"/>
              <a:t>,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említett</a:t>
            </a:r>
            <a:r>
              <a:rPr lang="en-US" dirty="0"/>
              <a:t> IID_PPV_ARGS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 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interfész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osztályok</a:t>
            </a:r>
            <a:r>
              <a:rPr lang="en-US" dirty="0"/>
              <a:t>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példányosításában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különböző</a:t>
            </a:r>
            <a:r>
              <a:rPr lang="en-US" dirty="0"/>
              <a:t> </a:t>
            </a:r>
            <a:r>
              <a:rPr lang="en-US" dirty="0" err="1"/>
              <a:t>verziókat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függvényeit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részleteit</a:t>
            </a:r>
            <a:r>
              <a:rPr lang="en-US" dirty="0"/>
              <a:t> </a:t>
            </a:r>
            <a:r>
              <a:rPr lang="en-US" dirty="0" err="1"/>
              <a:t>pontosan</a:t>
            </a:r>
            <a:r>
              <a:rPr lang="en-US" dirty="0"/>
              <a:t> </a:t>
            </a:r>
            <a:r>
              <a:rPr lang="en-US" dirty="0" err="1"/>
              <a:t>dokumentálják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MSDN-</a:t>
            </a:r>
            <a:r>
              <a:rPr lang="en-US" dirty="0" err="1"/>
              <a:t>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79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descriptor </a:t>
            </a:r>
            <a:r>
              <a:rPr lang="en-US" dirty="0" err="1"/>
              <a:t>structot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kitölteni</a:t>
            </a:r>
            <a:r>
              <a:rPr lang="en-US" dirty="0"/>
              <a:t>. A width </a:t>
            </a:r>
            <a:r>
              <a:rPr lang="en-US" dirty="0" err="1"/>
              <a:t>és</a:t>
            </a:r>
            <a:r>
              <a:rPr lang="en-US" dirty="0"/>
              <a:t> height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 0-t,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létrehozott</a:t>
            </a:r>
            <a:r>
              <a:rPr lang="en-US" dirty="0"/>
              <a:t> </a:t>
            </a:r>
            <a:r>
              <a:rPr lang="en-US" dirty="0" err="1"/>
              <a:t>ablakhoz</a:t>
            </a:r>
            <a:r>
              <a:rPr lang="en-US" dirty="0"/>
              <a:t> </a:t>
            </a:r>
            <a:r>
              <a:rPr lang="en-US" dirty="0" err="1"/>
              <a:t>kötjük</a:t>
            </a:r>
            <a:r>
              <a:rPr lang="en-US" dirty="0"/>
              <a:t> a </a:t>
            </a:r>
            <a:r>
              <a:rPr lang="en-US" dirty="0" err="1"/>
              <a:t>dolgokat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autómatikusan</a:t>
            </a:r>
            <a:r>
              <a:rPr lang="en-US" dirty="0"/>
              <a:t> </a:t>
            </a:r>
            <a:r>
              <a:rPr lang="en-US" dirty="0" err="1"/>
              <a:t>töltse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09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lényegében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létrehozzuk</a:t>
            </a:r>
            <a:r>
              <a:rPr lang="en-US" dirty="0"/>
              <a:t> a swap chain-t. De a </a:t>
            </a:r>
            <a:r>
              <a:rPr lang="en-US" dirty="0" err="1"/>
              <a:t>CreateSwapChainForHwnd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fixen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IDXGISwapChain1** 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.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mindig</a:t>
            </a:r>
            <a:r>
              <a:rPr lang="en-US" dirty="0"/>
              <a:t> a </a:t>
            </a:r>
            <a:r>
              <a:rPr lang="en-US" dirty="0" err="1"/>
              <a:t>legutolsó</a:t>
            </a:r>
            <a:r>
              <a:rPr lang="en-US" dirty="0"/>
              <a:t> </a:t>
            </a:r>
            <a:r>
              <a:rPr lang="en-US" dirty="0" err="1"/>
              <a:t>támogatott</a:t>
            </a:r>
            <a:r>
              <a:rPr lang="en-US" dirty="0"/>
              <a:t>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példányosítja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megpróbáljuk</a:t>
            </a:r>
            <a:r>
              <a:rPr lang="en-US" dirty="0"/>
              <a:t> </a:t>
            </a:r>
            <a:r>
              <a:rPr lang="en-US" dirty="0" err="1"/>
              <a:t>lecastolni</a:t>
            </a:r>
            <a:r>
              <a:rPr lang="en-US" dirty="0"/>
              <a:t> IDXGISwapChain3 </a:t>
            </a:r>
            <a:r>
              <a:rPr lang="en-US" dirty="0" err="1"/>
              <a:t>típussá</a:t>
            </a:r>
            <a:r>
              <a:rPr lang="en-US" dirty="0"/>
              <a:t>. Ha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sikerül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SwapChain3-at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támogatja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Windows SDK-d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telepítve</a:t>
            </a:r>
            <a:r>
              <a:rPr lang="en-US" dirty="0"/>
              <a:t> van.</a:t>
            </a:r>
          </a:p>
          <a:p>
            <a:endParaRPr lang="en-US" dirty="0"/>
          </a:p>
          <a:p>
            <a:r>
              <a:rPr lang="en-US" b="1" dirty="0" err="1"/>
              <a:t>Opcionális</a:t>
            </a:r>
            <a:r>
              <a:rPr lang="en-US" b="1" dirty="0"/>
              <a:t> </a:t>
            </a:r>
            <a:r>
              <a:rPr lang="en-US" b="1" dirty="0" err="1"/>
              <a:t>kitérő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dirty="0" err="1"/>
              <a:t>Miért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IDXGISwapChain3?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attól</a:t>
            </a:r>
            <a:r>
              <a:rPr lang="en-US" dirty="0"/>
              <a:t> a </a:t>
            </a:r>
            <a:r>
              <a:rPr lang="en-US" dirty="0" err="1"/>
              <a:t>verziótól</a:t>
            </a:r>
            <a:r>
              <a:rPr lang="en-US" dirty="0"/>
              <a:t> </a:t>
            </a:r>
            <a:r>
              <a:rPr lang="en-US" dirty="0" err="1"/>
              <a:t>fölfelé</a:t>
            </a:r>
            <a:r>
              <a:rPr lang="en-US" dirty="0"/>
              <a:t> van </a:t>
            </a:r>
            <a:r>
              <a:rPr lang="en-US" dirty="0" err="1"/>
              <a:t>GetCurrentBackBufferIndex</a:t>
            </a:r>
            <a:r>
              <a:rPr lang="en-US" dirty="0"/>
              <a:t>() </a:t>
            </a:r>
            <a:r>
              <a:rPr lang="en-US" dirty="0" err="1"/>
              <a:t>függvénye</a:t>
            </a:r>
            <a:r>
              <a:rPr lang="en-US" dirty="0"/>
              <a:t> </a:t>
            </a:r>
            <a:r>
              <a:rPr lang="en-US" dirty="0" err="1"/>
              <a:t>annak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osztálynak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visszaadja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indexet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</a:t>
            </a:r>
            <a:r>
              <a:rPr lang="en-US" dirty="0" err="1"/>
              <a:t>bufferbe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renderelni</a:t>
            </a:r>
            <a:r>
              <a:rPr lang="en-US" dirty="0"/>
              <a:t>. A swap chain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 </a:t>
            </a:r>
            <a:r>
              <a:rPr lang="en-US" dirty="0" err="1"/>
              <a:t>mást</a:t>
            </a:r>
            <a:r>
              <a:rPr lang="en-US" dirty="0"/>
              <a:t>, mint </a:t>
            </a:r>
            <a:r>
              <a:rPr lang="en-US" dirty="0" err="1"/>
              <a:t>bírtokol</a:t>
            </a:r>
            <a:r>
              <a:rPr lang="en-US" dirty="0"/>
              <a:t> N &gt;= 2 </a:t>
            </a:r>
            <a:r>
              <a:rPr lang="en-US" dirty="0" err="1"/>
              <a:t>buffert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közül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 </a:t>
            </a:r>
            <a:r>
              <a:rPr lang="en-US" dirty="0" err="1"/>
              <a:t>képernyőre</a:t>
            </a:r>
            <a:r>
              <a:rPr lang="en-US" dirty="0"/>
              <a:t> van </a:t>
            </a:r>
            <a:r>
              <a:rPr lang="en-US" dirty="0" err="1"/>
              <a:t>küldve</a:t>
            </a:r>
            <a:r>
              <a:rPr lang="en-US" dirty="0"/>
              <a:t> (=front buffer), </a:t>
            </a:r>
            <a:r>
              <a:rPr lang="en-US" dirty="0" err="1"/>
              <a:t>egyre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rajzolhatunk</a:t>
            </a:r>
            <a:r>
              <a:rPr lang="en-US" dirty="0"/>
              <a:t> (=back buffer).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1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swap </a:t>
            </a:r>
            <a:r>
              <a:rPr lang="en-US" dirty="0" err="1"/>
              <a:t>chainünk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szétválasztani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legjobban</a:t>
            </a:r>
            <a:r>
              <a:rPr lang="en-US" dirty="0"/>
              <a:t>.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a DirectX-be </a:t>
            </a:r>
            <a:r>
              <a:rPr lang="en-US" dirty="0" err="1"/>
              <a:t>WinAPI</a:t>
            </a:r>
            <a:r>
              <a:rPr lang="en-US" dirty="0"/>
              <a:t>-t </a:t>
            </a:r>
            <a:r>
              <a:rPr lang="en-US" dirty="0" err="1"/>
              <a:t>túlságosan</a:t>
            </a:r>
            <a:r>
              <a:rPr lang="en-US" dirty="0"/>
              <a:t> </a:t>
            </a:r>
            <a:r>
              <a:rPr lang="en-US" dirty="0" err="1"/>
              <a:t>belekeverni</a:t>
            </a:r>
            <a:r>
              <a:rPr lang="en-US" dirty="0"/>
              <a:t>, </a:t>
            </a:r>
            <a:r>
              <a:rPr lang="en-US" dirty="0" err="1"/>
              <a:t>inkább</a:t>
            </a:r>
            <a:r>
              <a:rPr lang="en-US" dirty="0"/>
              <a:t> a main.cpp-be </a:t>
            </a:r>
            <a:r>
              <a:rPr lang="en-US" dirty="0" err="1"/>
              <a:t>kezeljük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App </a:t>
            </a:r>
            <a:r>
              <a:rPr lang="en-US" dirty="0" err="1"/>
              <a:t>osztályunk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bővítgetünk</a:t>
            </a:r>
            <a:r>
              <a:rPr lang="en-US" dirty="0"/>
              <a:t>. A </a:t>
            </a:r>
            <a:r>
              <a:rPr lang="en-US" dirty="0" err="1"/>
              <a:t>HelloTriangle-höz</a:t>
            </a:r>
            <a:r>
              <a:rPr lang="en-US" dirty="0"/>
              <a:t>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Render() </a:t>
            </a:r>
            <a:r>
              <a:rPr lang="en-US" dirty="0" err="1"/>
              <a:t>hívás</a:t>
            </a:r>
            <a:r>
              <a:rPr lang="en-US" dirty="0"/>
              <a:t>,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kezelésre</a:t>
            </a:r>
            <a:r>
              <a:rPr lang="en-US" dirty="0"/>
              <a:t> </a:t>
            </a:r>
            <a:r>
              <a:rPr lang="en-US" dirty="0" err="1"/>
              <a:t>használatos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Ebben</a:t>
            </a:r>
            <a:r>
              <a:rPr lang="en-US" dirty="0"/>
              <a:t> a </a:t>
            </a:r>
            <a:r>
              <a:rPr lang="en-US" dirty="0" err="1"/>
              <a:t>verzióban</a:t>
            </a:r>
            <a:r>
              <a:rPr lang="en-US" dirty="0"/>
              <a:t> a *</a:t>
            </a:r>
            <a:r>
              <a:rPr lang="en-US" dirty="0" err="1"/>
              <a:t>SwapChainResources</a:t>
            </a:r>
            <a:r>
              <a:rPr lang="en-US" dirty="0"/>
              <a:t>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átméretezése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függ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ablaktól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szabadítunk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. </a:t>
            </a:r>
          </a:p>
          <a:p>
            <a:r>
              <a:rPr lang="en-US" dirty="0" err="1"/>
              <a:t>Míg</a:t>
            </a:r>
            <a:r>
              <a:rPr lang="en-US" dirty="0"/>
              <a:t> a *Resources()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ablaktól</a:t>
            </a:r>
            <a:r>
              <a:rPr lang="en-US" dirty="0"/>
              <a:t> </a:t>
            </a:r>
            <a:r>
              <a:rPr lang="en-US" dirty="0" err="1"/>
              <a:t>független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 </a:t>
            </a:r>
            <a:r>
              <a:rPr lang="en-US" dirty="0" err="1"/>
              <a:t>hozzák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.</a:t>
            </a:r>
          </a:p>
          <a:p>
            <a:r>
              <a:rPr lang="en-US" dirty="0"/>
              <a:t>A *Assets() </a:t>
            </a:r>
            <a:r>
              <a:rPr lang="en-US" dirty="0" err="1"/>
              <a:t>függvények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objektumokat</a:t>
            </a:r>
            <a:r>
              <a:rPr lang="en-US" dirty="0"/>
              <a:t> </a:t>
            </a:r>
            <a:r>
              <a:rPr lang="en-US" dirty="0" err="1"/>
              <a:t>hozzák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lesarkítva</a:t>
            </a:r>
            <a:r>
              <a:rPr lang="en-US" dirty="0"/>
              <a:t>:</a:t>
            </a:r>
          </a:p>
          <a:p>
            <a:r>
              <a:rPr lang="en-US" dirty="0" err="1"/>
              <a:t>LoadAssets</a:t>
            </a:r>
            <a:r>
              <a:rPr lang="en-US" dirty="0"/>
              <a:t>() : </a:t>
            </a:r>
            <a:r>
              <a:rPr lang="en-US" dirty="0" err="1"/>
              <a:t>miket</a:t>
            </a:r>
            <a:r>
              <a:rPr lang="en-US" dirty="0"/>
              <a:t> </a:t>
            </a:r>
            <a:r>
              <a:rPr lang="en-US" dirty="0" err="1"/>
              <a:t>rajzolunk</a:t>
            </a:r>
            <a:endParaRPr lang="en-US" dirty="0"/>
          </a:p>
          <a:p>
            <a:r>
              <a:rPr lang="en-US" dirty="0" err="1"/>
              <a:t>CreateResources</a:t>
            </a:r>
            <a:r>
              <a:rPr lang="en-US" dirty="0"/>
              <a:t>() : </a:t>
            </a:r>
            <a:r>
              <a:rPr lang="en-US" dirty="0" err="1"/>
              <a:t>hogyan</a:t>
            </a:r>
            <a:r>
              <a:rPr lang="en-US" dirty="0"/>
              <a:t> </a:t>
            </a:r>
            <a:r>
              <a:rPr lang="en-US" dirty="0" err="1"/>
              <a:t>rajzoljuk</a:t>
            </a:r>
            <a:endParaRPr lang="en-US" dirty="0"/>
          </a:p>
          <a:p>
            <a:r>
              <a:rPr lang="en-US" dirty="0" err="1"/>
              <a:t>CreateSwapChainResources</a:t>
            </a:r>
            <a:r>
              <a:rPr lang="en-US" dirty="0"/>
              <a:t>() :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rajzoljuk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8322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28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commandAllocator</a:t>
            </a:r>
            <a:r>
              <a:rPr lang="en-US" dirty="0"/>
              <a:t>: </a:t>
            </a:r>
            <a:r>
              <a:rPr lang="en-US" dirty="0" err="1"/>
              <a:t>ahogy</a:t>
            </a:r>
            <a:r>
              <a:rPr lang="en-US" dirty="0"/>
              <a:t> a neve is </a:t>
            </a:r>
            <a:r>
              <a:rPr lang="en-US" dirty="0" err="1"/>
              <a:t>sejteti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allokátor</a:t>
            </a:r>
            <a:r>
              <a:rPr lang="en-US" dirty="0"/>
              <a:t>, </a:t>
            </a:r>
            <a:r>
              <a:rPr lang="en-US" dirty="0" err="1"/>
              <a:t>memóriát</a:t>
            </a:r>
            <a:r>
              <a:rPr lang="en-US" dirty="0"/>
              <a:t> </a:t>
            </a:r>
            <a:r>
              <a:rPr lang="en-US" dirty="0" err="1"/>
              <a:t>allokál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parancsoknak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 fog </a:t>
            </a:r>
            <a:r>
              <a:rPr lang="en-US" dirty="0" err="1"/>
              <a:t>felvenni</a:t>
            </a:r>
            <a:r>
              <a:rPr lang="en-US" dirty="0"/>
              <a:t>.</a:t>
            </a:r>
          </a:p>
          <a:p>
            <a:r>
              <a:rPr lang="en-US" b="1" dirty="0" err="1"/>
              <a:t>commandList</a:t>
            </a:r>
            <a:r>
              <a:rPr lang="en-US" dirty="0"/>
              <a:t>: </a:t>
            </a:r>
            <a:r>
              <a:rPr lang="en-US" dirty="0" err="1"/>
              <a:t>ebbe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recordolni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parancsokat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-n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lefuttatni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 err="1"/>
              <a:t>vsByteCode</a:t>
            </a:r>
            <a:r>
              <a:rPr lang="en-US" dirty="0"/>
              <a:t>: vertex shader </a:t>
            </a:r>
            <a:r>
              <a:rPr lang="en-US" dirty="0" err="1"/>
              <a:t>lefordított</a:t>
            </a:r>
            <a:r>
              <a:rPr lang="en-US" dirty="0"/>
              <a:t> byte </a:t>
            </a:r>
            <a:r>
              <a:rPr lang="en-US" dirty="0" err="1"/>
              <a:t>kódja</a:t>
            </a:r>
            <a:endParaRPr lang="en-US" dirty="0"/>
          </a:p>
          <a:p>
            <a:r>
              <a:rPr lang="en-US" b="1" dirty="0" err="1"/>
              <a:t>psByteCode</a:t>
            </a:r>
            <a:r>
              <a:rPr lang="en-US" dirty="0"/>
              <a:t>: pixel shader </a:t>
            </a:r>
            <a:r>
              <a:rPr lang="en-US" dirty="0" err="1"/>
              <a:t>lefordított</a:t>
            </a:r>
            <a:r>
              <a:rPr lang="en-US" dirty="0"/>
              <a:t> byte </a:t>
            </a:r>
            <a:r>
              <a:rPr lang="en-US" dirty="0" err="1"/>
              <a:t>kódja</a:t>
            </a:r>
            <a:endParaRPr lang="en-US" dirty="0"/>
          </a:p>
          <a:p>
            <a:r>
              <a:rPr lang="en-US" b="1" dirty="0" err="1"/>
              <a:t>rootSignature</a:t>
            </a:r>
            <a:r>
              <a:rPr lang="en-US" b="0" dirty="0"/>
              <a:t>: a PSO </a:t>
            </a:r>
            <a:r>
              <a:rPr lang="en-US" b="0" dirty="0" err="1"/>
              <a:t>egy</a:t>
            </a:r>
            <a:r>
              <a:rPr lang="en-US" b="0" dirty="0"/>
              <a:t> </a:t>
            </a:r>
            <a:r>
              <a:rPr lang="en-US" b="0" dirty="0" err="1"/>
              <a:t>része</a:t>
            </a:r>
            <a:r>
              <a:rPr lang="en-US" b="0" dirty="0"/>
              <a:t>, </a:t>
            </a:r>
            <a:r>
              <a:rPr lang="en-US" b="0" dirty="0" err="1"/>
              <a:t>erről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 a </a:t>
            </a:r>
            <a:r>
              <a:rPr lang="en-US" b="0" dirty="0" err="1"/>
              <a:t>következő</a:t>
            </a:r>
            <a:r>
              <a:rPr lang="en-US" b="0" dirty="0"/>
              <a:t> </a:t>
            </a:r>
            <a:r>
              <a:rPr lang="en-US" b="0" dirty="0" err="1"/>
              <a:t>dián</a:t>
            </a:r>
            <a:endParaRPr lang="en-US" b="0" dirty="0"/>
          </a:p>
          <a:p>
            <a:r>
              <a:rPr lang="en-US" b="1" dirty="0" err="1"/>
              <a:t>gpso</a:t>
            </a:r>
            <a:r>
              <a:rPr lang="en-US" dirty="0"/>
              <a:t>: a </a:t>
            </a:r>
            <a:r>
              <a:rPr lang="en-US" dirty="0" err="1"/>
              <a:t>legelső</a:t>
            </a:r>
            <a:r>
              <a:rPr lang="en-US" dirty="0"/>
              <a:t> PSO </a:t>
            </a:r>
            <a:r>
              <a:rPr lang="en-US" dirty="0" err="1"/>
              <a:t>amit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-be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összerakni</a:t>
            </a:r>
            <a:r>
              <a:rPr lang="en-US" dirty="0"/>
              <a:t> (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)</a:t>
            </a:r>
          </a:p>
          <a:p>
            <a:endParaRPr lang="hu-HU" dirty="0"/>
          </a:p>
          <a:p>
            <a:pPr>
              <a:buNone/>
            </a:pPr>
            <a:r>
              <a:rPr lang="en-US" b="1" dirty="0"/>
              <a:t>fence</a:t>
            </a:r>
            <a:r>
              <a:rPr lang="en-US" dirty="0"/>
              <a:t>: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felturbózott</a:t>
            </a:r>
            <a:r>
              <a:rPr lang="en-US" dirty="0"/>
              <a:t> unsigned long </a:t>
            </a:r>
            <a:r>
              <a:rPr lang="en-US" dirty="0" err="1"/>
              <a:t>long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szinkronizációra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 err="1"/>
              <a:t>fenceEvent</a:t>
            </a:r>
            <a:r>
              <a:rPr lang="en-US" dirty="0"/>
              <a:t>: </a:t>
            </a:r>
            <a:r>
              <a:rPr lang="en-US" dirty="0" err="1"/>
              <a:t>sajnos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mégis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fog </a:t>
            </a:r>
            <a:r>
              <a:rPr lang="en-US" dirty="0" err="1"/>
              <a:t>szivárogni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ba</a:t>
            </a:r>
            <a:r>
              <a:rPr lang="en-US" dirty="0"/>
              <a:t> de 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input </a:t>
            </a:r>
            <a:r>
              <a:rPr lang="en-US" dirty="0" err="1"/>
              <a:t>kezelés</a:t>
            </a:r>
            <a:r>
              <a:rPr lang="en-US" dirty="0"/>
              <a:t>. </a:t>
            </a:r>
            <a:r>
              <a:rPr lang="en-US" dirty="0" err="1"/>
              <a:t>Sajnos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a Windows-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eseményeket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itt</a:t>
            </a:r>
            <a:endParaRPr lang="en-US" dirty="0"/>
          </a:p>
          <a:p>
            <a:pPr>
              <a:buNone/>
            </a:pPr>
            <a:r>
              <a:rPr lang="en-US" b="1" dirty="0" err="1"/>
              <a:t>frameIndex</a:t>
            </a:r>
            <a:r>
              <a:rPr lang="en-US" dirty="0"/>
              <a:t>: </a:t>
            </a:r>
            <a:r>
              <a:rPr lang="en-US" dirty="0" err="1"/>
              <a:t>hanyadik</a:t>
            </a:r>
            <a:r>
              <a:rPr lang="en-US" dirty="0"/>
              <a:t> </a:t>
            </a:r>
            <a:r>
              <a:rPr lang="en-US" dirty="0" err="1"/>
              <a:t>framenél</a:t>
            </a:r>
            <a:r>
              <a:rPr lang="en-US" dirty="0"/>
              <a:t> </a:t>
            </a:r>
            <a:r>
              <a:rPr lang="en-US" dirty="0" err="1"/>
              <a:t>tartunk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b="1" dirty="0" err="1"/>
              <a:t>fenceValue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snapshot </a:t>
            </a:r>
            <a:r>
              <a:rPr lang="en-US" dirty="0" err="1"/>
              <a:t>arról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fence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hol</a:t>
            </a:r>
            <a:r>
              <a:rPr lang="en-US" dirty="0"/>
              <a:t> tart, </a:t>
            </a:r>
            <a:r>
              <a:rPr lang="en-US" dirty="0" err="1"/>
              <a:t>komparálásra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err="1"/>
              <a:t>Sajnos</a:t>
            </a:r>
            <a:r>
              <a:rPr lang="en-US" dirty="0"/>
              <a:t> a </a:t>
            </a:r>
            <a:r>
              <a:rPr lang="en-US" dirty="0" err="1"/>
              <a:t>szinkronizációt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ússzuk</a:t>
            </a:r>
            <a:r>
              <a:rPr lang="en-US" dirty="0"/>
              <a:t> meg </a:t>
            </a:r>
            <a:r>
              <a:rPr lang="en-US" dirty="0" err="1"/>
              <a:t>még</a:t>
            </a:r>
            <a:r>
              <a:rPr lang="en-US" dirty="0"/>
              <a:t> a </a:t>
            </a:r>
            <a:r>
              <a:rPr lang="en-US" dirty="0" err="1"/>
              <a:t>legegyser</a:t>
            </a:r>
            <a:r>
              <a:rPr lang="hu-HU" dirty="0"/>
              <a:t>ű</a:t>
            </a:r>
            <a:r>
              <a:rPr lang="en-US" dirty="0"/>
              <a:t>bb </a:t>
            </a:r>
            <a:r>
              <a:rPr lang="en-US" dirty="0" err="1"/>
              <a:t>rajzoláskor</a:t>
            </a:r>
            <a:r>
              <a:rPr lang="en-US" dirty="0"/>
              <a:t> se, de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dia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474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elkészítésre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PSO-</a:t>
            </a:r>
            <a:r>
              <a:rPr lang="en-US" dirty="0" err="1"/>
              <a:t>nk</a:t>
            </a:r>
            <a:r>
              <a:rPr lang="en-US" dirty="0"/>
              <a:t>. Pipeline State Object. </a:t>
            </a:r>
            <a:r>
              <a:rPr lang="en-US" dirty="0" err="1"/>
              <a:t>Ez</a:t>
            </a:r>
            <a:r>
              <a:rPr lang="en-US" dirty="0"/>
              <a:t> a GPU pipeline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állapotát</a:t>
            </a:r>
            <a:r>
              <a:rPr lang="en-US" dirty="0"/>
              <a:t> </a:t>
            </a:r>
            <a:r>
              <a:rPr lang="en-US" dirty="0" err="1"/>
              <a:t>tárolja</a:t>
            </a:r>
            <a:r>
              <a:rPr lang="en-US" dirty="0"/>
              <a:t> </a:t>
            </a:r>
            <a:r>
              <a:rPr lang="en-US" dirty="0" err="1"/>
              <a:t>egybe</a:t>
            </a:r>
            <a:r>
              <a:rPr lang="en-US" dirty="0"/>
              <a:t>. </a:t>
            </a:r>
            <a:r>
              <a:rPr lang="en-US" dirty="0" err="1"/>
              <a:t>Létezik</a:t>
            </a:r>
            <a:r>
              <a:rPr lang="en-US" dirty="0"/>
              <a:t> Graphics </a:t>
            </a:r>
            <a:r>
              <a:rPr lang="en-US" dirty="0" err="1"/>
              <a:t>és</a:t>
            </a:r>
            <a:r>
              <a:rPr lang="en-US" dirty="0"/>
              <a:t> Compute </a:t>
            </a:r>
            <a:r>
              <a:rPr lang="en-US" dirty="0" err="1"/>
              <a:t>típusú</a:t>
            </a:r>
            <a:r>
              <a:rPr lang="en-US" dirty="0"/>
              <a:t> PSO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prefixelve</a:t>
            </a:r>
            <a:r>
              <a:rPr lang="en-US" dirty="0"/>
              <a:t> van a DirectX </a:t>
            </a:r>
            <a:r>
              <a:rPr lang="en-US" dirty="0" err="1"/>
              <a:t>oszályokban</a:t>
            </a:r>
            <a:r>
              <a:rPr lang="en-US" dirty="0"/>
              <a:t>.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Graphics </a:t>
            </a:r>
            <a:r>
              <a:rPr lang="en-US" dirty="0" err="1"/>
              <a:t>típusú</a:t>
            </a:r>
            <a:r>
              <a:rPr lang="en-US" dirty="0"/>
              <a:t> PSO-</a:t>
            </a:r>
            <a:r>
              <a:rPr lang="en-US" dirty="0" err="1"/>
              <a:t>kat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létrehozni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írjuk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GPSO, </a:t>
            </a:r>
            <a:r>
              <a:rPr lang="en-US" dirty="0" err="1"/>
              <a:t>vagy</a:t>
            </a:r>
            <a:r>
              <a:rPr lang="en-US" dirty="0"/>
              <a:t> Graphics– </a:t>
            </a:r>
            <a:r>
              <a:rPr lang="en-US" dirty="0" err="1"/>
              <a:t>ott</a:t>
            </a:r>
            <a:r>
              <a:rPr lang="en-US" dirty="0"/>
              <a:t> </a:t>
            </a:r>
            <a:r>
              <a:rPr lang="en-US" dirty="0" err="1"/>
              <a:t>alapértelmezetten</a:t>
            </a:r>
            <a:r>
              <a:rPr lang="en-US" dirty="0"/>
              <a:t> Graphics-ra </a:t>
            </a:r>
            <a:r>
              <a:rPr lang="en-US" dirty="0" err="1"/>
              <a:t>gondolunk</a:t>
            </a:r>
            <a:r>
              <a:rPr lang="en-US" dirty="0"/>
              <a:t>. (A compute </a:t>
            </a:r>
            <a:r>
              <a:rPr lang="en-US" dirty="0" err="1"/>
              <a:t>egyébként</a:t>
            </a:r>
            <a:r>
              <a:rPr lang="en-US" dirty="0"/>
              <a:t> a GPGPU </a:t>
            </a:r>
            <a:r>
              <a:rPr lang="en-US" dirty="0" err="1"/>
              <a:t>megoldásokhoz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érdekes</a:t>
            </a:r>
            <a:r>
              <a:rPr lang="en-US" dirty="0"/>
              <a:t> </a:t>
            </a:r>
            <a:r>
              <a:rPr lang="en-US" dirty="0" err="1"/>
              <a:t>alkalmazása</a:t>
            </a:r>
            <a:r>
              <a:rPr lang="en-US" dirty="0"/>
              <a:t> </a:t>
            </a:r>
            <a:r>
              <a:rPr lang="en-US" dirty="0" err="1"/>
              <a:t>lehetne</a:t>
            </a:r>
            <a:r>
              <a:rPr lang="en-US" dirty="0"/>
              <a:t> a </a:t>
            </a:r>
            <a:r>
              <a:rPr lang="en-US" dirty="0" err="1"/>
              <a:t>színtér</a:t>
            </a:r>
            <a:r>
              <a:rPr lang="en-US" dirty="0"/>
              <a:t> </a:t>
            </a:r>
            <a:r>
              <a:rPr lang="en-US" dirty="0" err="1"/>
              <a:t>rendezés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van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többszálas</a:t>
            </a:r>
            <a:r>
              <a:rPr lang="en-US" dirty="0"/>
              <a:t> </a:t>
            </a:r>
            <a:r>
              <a:rPr lang="en-US" dirty="0" err="1"/>
              <a:t>rendező</a:t>
            </a:r>
            <a:r>
              <a:rPr lang="en-US" dirty="0"/>
              <a:t> </a:t>
            </a:r>
            <a:r>
              <a:rPr lang="en-US" dirty="0" err="1"/>
              <a:t>algoritmus</a:t>
            </a:r>
            <a:r>
              <a:rPr lang="en-US" dirty="0"/>
              <a:t>)</a:t>
            </a:r>
          </a:p>
          <a:p>
            <a:br>
              <a:rPr lang="en-US" dirty="0"/>
            </a:br>
            <a:r>
              <a:rPr lang="en-US" dirty="0"/>
              <a:t>Az </a:t>
            </a:r>
            <a:r>
              <a:rPr lang="en-US" dirty="0" err="1"/>
              <a:t>előző</a:t>
            </a:r>
            <a:r>
              <a:rPr lang="en-US" dirty="0"/>
              <a:t> DirectX-</a:t>
            </a:r>
            <a:r>
              <a:rPr lang="en-US" dirty="0" err="1"/>
              <a:t>ekhez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 a 12-ben </a:t>
            </a:r>
            <a:r>
              <a:rPr lang="en-US" dirty="0" err="1"/>
              <a:t>bejött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állatfaj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RootSignature</a:t>
            </a:r>
            <a:r>
              <a:rPr lang="en-US" dirty="0"/>
              <a:t>.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erről</a:t>
            </a:r>
            <a:r>
              <a:rPr lang="en-US" dirty="0"/>
              <a:t> </a:t>
            </a:r>
            <a:r>
              <a:rPr lang="en-US" dirty="0" err="1"/>
              <a:t>beszélni</a:t>
            </a:r>
            <a:r>
              <a:rPr lang="en-US" dirty="0"/>
              <a:t>,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tudni</a:t>
            </a:r>
            <a:r>
              <a:rPr lang="en-US" dirty="0"/>
              <a:t> </a:t>
            </a:r>
            <a:r>
              <a:rPr lang="en-US" dirty="0" err="1"/>
              <a:t>róla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pipeline-t </a:t>
            </a:r>
            <a:r>
              <a:rPr lang="en-US" dirty="0" err="1"/>
              <a:t>átfogó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. El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képzelni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fejléce</a:t>
            </a:r>
            <a:r>
              <a:rPr lang="en-US" dirty="0"/>
              <a:t>. Most </a:t>
            </a:r>
            <a:r>
              <a:rPr lang="en-US" dirty="0" err="1"/>
              <a:t>minden</a:t>
            </a:r>
            <a:r>
              <a:rPr lang="en-US" dirty="0"/>
              <a:t> 0-ra van </a:t>
            </a:r>
            <a:r>
              <a:rPr lang="en-US" dirty="0" err="1"/>
              <a:t>állítva</a:t>
            </a:r>
            <a:r>
              <a:rPr lang="en-US" dirty="0"/>
              <a:t>.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szerializálni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ténylegesen</a:t>
            </a:r>
            <a:r>
              <a:rPr lang="en-US" dirty="0"/>
              <a:t> </a:t>
            </a:r>
            <a:r>
              <a:rPr lang="en-US" dirty="0" err="1"/>
              <a:t>megcsinálni</a:t>
            </a:r>
            <a:r>
              <a:rPr lang="en-US" dirty="0"/>
              <a:t> 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belőle</a:t>
            </a:r>
            <a:r>
              <a:rPr lang="en-US" dirty="0"/>
              <a:t>. A </a:t>
            </a:r>
            <a:r>
              <a:rPr lang="en-US" dirty="0" err="1"/>
              <a:t>későbbiekben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fájlból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Aki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emlékezne</a:t>
            </a:r>
            <a:r>
              <a:rPr lang="en-US" dirty="0"/>
              <a:t> a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pipelinera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IA: Input Assembler,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készíti</a:t>
            </a:r>
            <a:r>
              <a:rPr lang="en-US" dirty="0"/>
              <a:t> el a vertex shader </a:t>
            </a:r>
            <a:r>
              <a:rPr lang="en-US" dirty="0" err="1"/>
              <a:t>inputját</a:t>
            </a:r>
            <a:endParaRPr lang="en-US" dirty="0"/>
          </a:p>
          <a:p>
            <a:r>
              <a:rPr lang="en-US" dirty="0"/>
              <a:t>VS: Vertex Shader, </a:t>
            </a:r>
            <a:r>
              <a:rPr lang="en-US" dirty="0" err="1"/>
              <a:t>jellemzően</a:t>
            </a:r>
            <a:r>
              <a:rPr lang="en-US" dirty="0"/>
              <a:t> per-vertex </a:t>
            </a:r>
            <a:r>
              <a:rPr lang="en-US" dirty="0" err="1"/>
              <a:t>adatokon</a:t>
            </a:r>
            <a:r>
              <a:rPr lang="en-US" dirty="0"/>
              <a:t> </a:t>
            </a:r>
            <a:r>
              <a:rPr lang="en-US" dirty="0" err="1"/>
              <a:t>végez</a:t>
            </a:r>
            <a:r>
              <a:rPr lang="en-US" dirty="0"/>
              <a:t> </a:t>
            </a:r>
            <a:r>
              <a:rPr lang="en-US" dirty="0" err="1"/>
              <a:t>transzformációkat</a:t>
            </a:r>
            <a:r>
              <a:rPr lang="en-US" dirty="0"/>
              <a:t>, NDC (normalized device coordinates) –be </a:t>
            </a:r>
            <a:r>
              <a:rPr lang="en-US" dirty="0" err="1"/>
              <a:t>teszi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pozíciót</a:t>
            </a:r>
            <a:r>
              <a:rPr lang="en-US" dirty="0"/>
              <a:t>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x,y</a:t>
            </a:r>
            <a:r>
              <a:rPr lang="en-US" dirty="0"/>
              <a:t> ϵ [-1, 1], z </a:t>
            </a:r>
            <a:r>
              <a:rPr lang="el-GR" dirty="0"/>
              <a:t>ϵ</a:t>
            </a:r>
            <a:r>
              <a:rPr lang="en-US" dirty="0"/>
              <a:t> [0, 1], z a </a:t>
            </a:r>
            <a:r>
              <a:rPr lang="en-US" dirty="0" err="1"/>
              <a:t>mélységadat</a:t>
            </a:r>
            <a:r>
              <a:rPr lang="en-US" dirty="0"/>
              <a:t>.</a:t>
            </a:r>
          </a:p>
          <a:p>
            <a:r>
              <a:rPr lang="en-US" dirty="0"/>
              <a:t>(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)</a:t>
            </a:r>
          </a:p>
          <a:p>
            <a:r>
              <a:rPr lang="en-US" dirty="0"/>
              <a:t>GS: Geometry Shader: </a:t>
            </a:r>
            <a:r>
              <a:rPr lang="en-US" dirty="0" err="1"/>
              <a:t>primitívekből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primitíveket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,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pontokat</a:t>
            </a:r>
            <a:r>
              <a:rPr lang="en-US" dirty="0"/>
              <a:t> fog </a:t>
            </a:r>
            <a:r>
              <a:rPr lang="en-US" dirty="0" err="1"/>
              <a:t>négyzetekké</a:t>
            </a:r>
            <a:r>
              <a:rPr lang="en-US" dirty="0"/>
              <a:t> </a:t>
            </a:r>
            <a:r>
              <a:rPr lang="en-US" dirty="0" err="1"/>
              <a:t>transzformálni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kamerába</a:t>
            </a:r>
            <a:r>
              <a:rPr lang="en-US" dirty="0"/>
              <a:t> </a:t>
            </a:r>
            <a:r>
              <a:rPr lang="en-US" dirty="0" err="1"/>
              <a:t>forgatni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.</a:t>
            </a:r>
          </a:p>
          <a:p>
            <a:r>
              <a:rPr lang="en-US" dirty="0"/>
              <a:t>Rasterizer: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a </a:t>
            </a:r>
            <a:r>
              <a:rPr lang="en-US" dirty="0" err="1"/>
              <a:t>levágása</a:t>
            </a:r>
            <a:r>
              <a:rPr lang="en-US" dirty="0"/>
              <a:t> a </a:t>
            </a:r>
            <a:r>
              <a:rPr lang="en-US" dirty="0" err="1"/>
              <a:t>primitíveknek</a:t>
            </a:r>
            <a:r>
              <a:rPr lang="en-US" dirty="0"/>
              <a:t>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kilógnak</a:t>
            </a:r>
            <a:endParaRPr lang="en-US" dirty="0"/>
          </a:p>
          <a:p>
            <a:r>
              <a:rPr lang="en-US" dirty="0"/>
              <a:t>PS: pixel shader,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pixelre</a:t>
            </a:r>
            <a:r>
              <a:rPr lang="en-US" dirty="0"/>
              <a:t> </a:t>
            </a:r>
            <a:r>
              <a:rPr lang="en-US" dirty="0" err="1"/>
              <a:t>lefut</a:t>
            </a:r>
            <a:r>
              <a:rPr lang="en-US" dirty="0"/>
              <a:t>, </a:t>
            </a:r>
            <a:r>
              <a:rPr lang="en-US" dirty="0" err="1"/>
              <a:t>minden</a:t>
            </a:r>
            <a:r>
              <a:rPr lang="en-US" dirty="0"/>
              <a:t> per-vertex </a:t>
            </a:r>
            <a:r>
              <a:rPr lang="en-US" dirty="0" err="1"/>
              <a:t>adat</a:t>
            </a:r>
            <a:r>
              <a:rPr lang="en-US" dirty="0"/>
              <a:t> </a:t>
            </a:r>
            <a:r>
              <a:rPr lang="en-US" dirty="0" err="1"/>
              <a:t>lineárisan</a:t>
            </a:r>
            <a:r>
              <a:rPr lang="en-US" dirty="0"/>
              <a:t> </a:t>
            </a:r>
            <a:r>
              <a:rPr lang="en-US" dirty="0" err="1"/>
              <a:t>interpolálva</a:t>
            </a:r>
            <a:r>
              <a:rPr lang="en-US" dirty="0"/>
              <a:t> </a:t>
            </a:r>
            <a:r>
              <a:rPr lang="en-US" dirty="0" err="1"/>
              <a:t>érkezik</a:t>
            </a:r>
            <a:r>
              <a:rPr lang="en-US" dirty="0"/>
              <a:t> ide.</a:t>
            </a:r>
          </a:p>
          <a:p>
            <a:r>
              <a:rPr lang="en-US" dirty="0"/>
              <a:t>OM: Output Merger,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de </a:t>
            </a:r>
            <a:r>
              <a:rPr lang="en-US" dirty="0" err="1"/>
              <a:t>állítani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, </a:t>
            </a:r>
            <a:r>
              <a:rPr lang="en-US" dirty="0" err="1"/>
              <a:t>ahogy</a:t>
            </a:r>
            <a:r>
              <a:rPr lang="en-US" dirty="0"/>
              <a:t> a neve </a:t>
            </a:r>
            <a:r>
              <a:rPr lang="en-US" dirty="0" err="1"/>
              <a:t>mondja</a:t>
            </a:r>
            <a:r>
              <a:rPr lang="en-US" dirty="0"/>
              <a:t> a </a:t>
            </a:r>
            <a:r>
              <a:rPr lang="en-US" dirty="0" err="1"/>
              <a:t>kimenet</a:t>
            </a:r>
            <a:r>
              <a:rPr lang="en-US" dirty="0"/>
              <a:t> </a:t>
            </a:r>
            <a:r>
              <a:rPr lang="en-US" dirty="0" err="1"/>
              <a:t>összeállításáért</a:t>
            </a:r>
            <a:r>
              <a:rPr lang="en-US" dirty="0"/>
              <a:t> </a:t>
            </a:r>
            <a:r>
              <a:rPr lang="en-US" dirty="0" err="1"/>
              <a:t>felelős</a:t>
            </a:r>
            <a:endParaRPr lang="en-US" dirty="0"/>
          </a:p>
          <a:p>
            <a:endParaRPr lang="en-US" dirty="0"/>
          </a:p>
          <a:p>
            <a:r>
              <a:rPr lang="en-US" dirty="0"/>
              <a:t>Aki </a:t>
            </a:r>
            <a:r>
              <a:rPr lang="en-US" dirty="0" err="1"/>
              <a:t>szeretne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rálátást</a:t>
            </a:r>
            <a:r>
              <a:rPr lang="en-US" dirty="0"/>
              <a:t>:</a:t>
            </a:r>
          </a:p>
          <a:p>
            <a:r>
              <a:rPr lang="en-US" dirty="0">
                <a:hlinkClick r:id="rId3"/>
              </a:rPr>
              <a:t>https://docs.microsoft.com/en-us/windows/win32/direct3d12/pipelines-and-shaders-with-directx-12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017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RootSignature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szükségünk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input </a:t>
            </a:r>
            <a:r>
              <a:rPr lang="en-US" dirty="0" err="1"/>
              <a:t>layoutra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pipeline </a:t>
            </a:r>
            <a:r>
              <a:rPr lang="en-US" dirty="0" err="1"/>
              <a:t>InputAssembler</a:t>
            </a:r>
            <a:r>
              <a:rPr lang="en-US" dirty="0"/>
              <a:t> </a:t>
            </a:r>
            <a:r>
              <a:rPr lang="en-US" dirty="0" err="1"/>
              <a:t>részének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A _</a:t>
            </a:r>
            <a:r>
              <a:rPr lang="en-US" dirty="0" err="1"/>
              <a:t>countof</a:t>
            </a:r>
            <a:r>
              <a:rPr lang="en-US" dirty="0"/>
              <a:t> </a:t>
            </a:r>
            <a:r>
              <a:rPr lang="en-US" dirty="0" err="1"/>
              <a:t>makró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Windows.h-ból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szolgál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időben</a:t>
            </a:r>
            <a:r>
              <a:rPr lang="en-US" dirty="0"/>
              <a:t> </a:t>
            </a:r>
            <a:r>
              <a:rPr lang="en-US" dirty="0" err="1"/>
              <a:t>definiált</a:t>
            </a:r>
            <a:r>
              <a:rPr lang="en-US" dirty="0"/>
              <a:t> </a:t>
            </a:r>
            <a:r>
              <a:rPr lang="en-US" dirty="0" err="1"/>
              <a:t>tömbök</a:t>
            </a:r>
            <a:r>
              <a:rPr lang="en-US" dirty="0"/>
              <a:t> </a:t>
            </a:r>
            <a:r>
              <a:rPr lang="en-US" dirty="0" err="1"/>
              <a:t>méretét</a:t>
            </a:r>
            <a:r>
              <a:rPr lang="en-US" dirty="0"/>
              <a:t>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adja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a _</a:t>
            </a:r>
            <a:r>
              <a:rPr lang="en-US" dirty="0" err="1"/>
              <a:t>countof</a:t>
            </a:r>
            <a:r>
              <a:rPr lang="en-US" dirty="0"/>
              <a:t>(</a:t>
            </a:r>
            <a:r>
              <a:rPr lang="en-US" dirty="0" err="1"/>
              <a:t>inputDesc</a:t>
            </a:r>
            <a:r>
              <a:rPr lang="en-US" dirty="0"/>
              <a:t>) –re 1-et ad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. </a:t>
            </a:r>
            <a:r>
              <a:rPr lang="en-US" dirty="0" err="1"/>
              <a:t>Célszerű</a:t>
            </a:r>
            <a:r>
              <a:rPr lang="en-US" dirty="0"/>
              <a:t> </a:t>
            </a:r>
            <a:r>
              <a:rPr lang="en-US" dirty="0" err="1"/>
              <a:t>mindenhol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ahol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tömböket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, </a:t>
            </a:r>
            <a:r>
              <a:rPr lang="en-US" dirty="0" err="1"/>
              <a:t>csökkenti</a:t>
            </a:r>
            <a:r>
              <a:rPr lang="en-US" dirty="0"/>
              <a:t> a copy paste </a:t>
            </a:r>
            <a:r>
              <a:rPr lang="en-US" dirty="0" err="1"/>
              <a:t>hibák</a:t>
            </a:r>
            <a:r>
              <a:rPr lang="en-US" dirty="0"/>
              <a:t> </a:t>
            </a:r>
            <a:r>
              <a:rPr lang="en-US" dirty="0" err="1"/>
              <a:t>számát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elegendő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tömb</a:t>
            </a:r>
            <a:r>
              <a:rPr lang="en-US" dirty="0"/>
              <a:t> </a:t>
            </a:r>
            <a:r>
              <a:rPr lang="en-US" dirty="0" err="1"/>
              <a:t>elemeit</a:t>
            </a:r>
            <a:r>
              <a:rPr lang="en-US" dirty="0"/>
              <a:t> </a:t>
            </a:r>
            <a:r>
              <a:rPr lang="en-US" dirty="0" err="1"/>
              <a:t>bővíteni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05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ComPtr</a:t>
            </a:r>
            <a:r>
              <a:rPr lang="en-US" dirty="0"/>
              <a:t>&lt;T&gt; </a:t>
            </a:r>
            <a:r>
              <a:rPr lang="en-US" dirty="0" err="1"/>
              <a:t>abban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az</a:t>
            </a:r>
            <a:r>
              <a:rPr lang="en-US" dirty="0"/>
              <a:t> std::</a:t>
            </a:r>
            <a:r>
              <a:rPr lang="en-US" dirty="0" err="1"/>
              <a:t>smart_ptr</a:t>
            </a:r>
            <a:r>
              <a:rPr lang="en-US" dirty="0"/>
              <a:t>&lt;T&gt;,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ComPtr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intruzív</a:t>
            </a:r>
            <a:r>
              <a:rPr lang="en-US" dirty="0"/>
              <a:t>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számlált</a:t>
            </a:r>
            <a:r>
              <a:rPr lang="en-US" dirty="0"/>
              <a:t> </a:t>
            </a:r>
            <a:r>
              <a:rPr lang="en-US" dirty="0" err="1"/>
              <a:t>okos</a:t>
            </a:r>
            <a:r>
              <a:rPr lang="en-US" dirty="0"/>
              <a:t> pointer.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számít</a:t>
            </a:r>
            <a:r>
              <a:rPr lang="en-US" dirty="0"/>
              <a:t> </a:t>
            </a:r>
            <a:r>
              <a:rPr lang="en-US" dirty="0" err="1"/>
              <a:t>intruzívnak</a:t>
            </a:r>
            <a:r>
              <a:rPr lang="en-US" dirty="0"/>
              <a:t>, ha a </a:t>
            </a:r>
            <a:r>
              <a:rPr lang="en-US" dirty="0" err="1"/>
              <a:t>sablon</a:t>
            </a:r>
            <a:r>
              <a:rPr lang="en-US" dirty="0"/>
              <a:t> </a:t>
            </a:r>
            <a:r>
              <a:rPr lang="en-US" dirty="0" err="1"/>
              <a:t>paraméterként</a:t>
            </a:r>
            <a:r>
              <a:rPr lang="en-US" dirty="0"/>
              <a:t> </a:t>
            </a:r>
            <a:r>
              <a:rPr lang="en-US" dirty="0" err="1"/>
              <a:t>adott</a:t>
            </a:r>
            <a:r>
              <a:rPr lang="en-US" dirty="0"/>
              <a:t> T </a:t>
            </a:r>
            <a:r>
              <a:rPr lang="en-US" dirty="0" err="1"/>
              <a:t>típussal</a:t>
            </a:r>
            <a:r>
              <a:rPr lang="en-US" dirty="0"/>
              <a:t> </a:t>
            </a:r>
            <a:r>
              <a:rPr lang="en-US" dirty="0" err="1"/>
              <a:t>szemben</a:t>
            </a:r>
            <a:r>
              <a:rPr lang="en-US" dirty="0"/>
              <a:t> </a:t>
            </a:r>
            <a:r>
              <a:rPr lang="en-US" dirty="0" err="1"/>
              <a:t>állít</a:t>
            </a:r>
            <a:r>
              <a:rPr lang="en-US" dirty="0"/>
              <a:t> </a:t>
            </a:r>
            <a:r>
              <a:rPr lang="en-US" dirty="0" err="1"/>
              <a:t>elvárásokat</a:t>
            </a:r>
            <a:r>
              <a:rPr lang="en-US" dirty="0"/>
              <a:t>. </a:t>
            </a:r>
            <a:r>
              <a:rPr lang="en-US" dirty="0" err="1"/>
              <a:t>Például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legyen</a:t>
            </a:r>
            <a:r>
              <a:rPr lang="en-US" dirty="0"/>
              <a:t> a T </a:t>
            </a:r>
            <a:r>
              <a:rPr lang="en-US" dirty="0" err="1"/>
              <a:t>típus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. A </a:t>
            </a:r>
            <a:r>
              <a:rPr lang="en-US" dirty="0" err="1"/>
              <a:t>ComPtr</a:t>
            </a:r>
            <a:r>
              <a:rPr lang="en-US" dirty="0"/>
              <a:t>&lt;T&gt;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realizálódik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T </a:t>
            </a:r>
            <a:r>
              <a:rPr lang="en-US" dirty="0" err="1"/>
              <a:t>típusnak</a:t>
            </a:r>
            <a:r>
              <a:rPr lang="en-US" dirty="0"/>
              <a:t> le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származnia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IUknown</a:t>
            </a:r>
            <a:r>
              <a:rPr lang="en-US" dirty="0"/>
              <a:t> </a:t>
            </a:r>
            <a:r>
              <a:rPr lang="en-US" dirty="0" err="1"/>
              <a:t>interfészből</a:t>
            </a:r>
            <a:r>
              <a:rPr lang="en-US" dirty="0"/>
              <a:t>. </a:t>
            </a:r>
            <a:r>
              <a:rPr lang="en-US" dirty="0" err="1"/>
              <a:t>Így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osztályainkat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ComPtr</a:t>
            </a:r>
            <a:r>
              <a:rPr lang="en-US" dirty="0"/>
              <a:t>&lt;T&gt;-be </a:t>
            </a:r>
            <a:r>
              <a:rPr lang="en-US" dirty="0" err="1"/>
              <a:t>csomagolni</a:t>
            </a:r>
            <a:r>
              <a:rPr lang="en-US" dirty="0"/>
              <a:t>, de a </a:t>
            </a:r>
            <a:r>
              <a:rPr lang="en-US" dirty="0" err="1"/>
              <a:t>legtöbb</a:t>
            </a:r>
            <a:r>
              <a:rPr lang="en-US" dirty="0"/>
              <a:t> DirectX-es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igen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29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Csúnya</a:t>
            </a:r>
            <a:r>
              <a:rPr lang="en-US" dirty="0"/>
              <a:t>, de most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valahova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tetejére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a </a:t>
            </a:r>
            <a:r>
              <a:rPr lang="en-US" dirty="0" err="1"/>
              <a:t>rész</a:t>
            </a:r>
            <a:r>
              <a:rPr lang="en-US" dirty="0"/>
              <a:t> </a:t>
            </a:r>
            <a:r>
              <a:rPr lang="en-US" dirty="0" err="1"/>
              <a:t>másold</a:t>
            </a:r>
            <a:r>
              <a:rPr lang="en-US" dirty="0"/>
              <a:t> be,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vertex shader. Az Input </a:t>
            </a:r>
            <a:r>
              <a:rPr lang="en-US" dirty="0" err="1"/>
              <a:t>Assemblertől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float3-at,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3 float </a:t>
            </a:r>
            <a:r>
              <a:rPr lang="en-US" dirty="0" err="1"/>
              <a:t>érték</a:t>
            </a:r>
            <a:r>
              <a:rPr lang="en-US" dirty="0"/>
              <a:t> </a:t>
            </a:r>
            <a:r>
              <a:rPr lang="en-US" dirty="0" err="1"/>
              <a:t>egymás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outputnak</a:t>
            </a:r>
            <a:r>
              <a:rPr lang="en-US" dirty="0"/>
              <a:t> ad </a:t>
            </a:r>
            <a:r>
              <a:rPr lang="en-US" dirty="0" err="1"/>
              <a:t>egy</a:t>
            </a:r>
            <a:r>
              <a:rPr lang="en-US" dirty="0"/>
              <a:t> float4-et, </a:t>
            </a:r>
            <a:r>
              <a:rPr lang="en-US" dirty="0" err="1"/>
              <a:t>ez</a:t>
            </a:r>
            <a:r>
              <a:rPr lang="en-US" dirty="0"/>
              <a:t> a float4 NDC-ben van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van </a:t>
            </a:r>
            <a:r>
              <a:rPr lang="en-US" dirty="0" err="1"/>
              <a:t>kötve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SV_Position</a:t>
            </a:r>
            <a:r>
              <a:rPr lang="en-US" dirty="0"/>
              <a:t> </a:t>
            </a:r>
            <a:r>
              <a:rPr lang="en-US" dirty="0" err="1"/>
              <a:t>szemantikus</a:t>
            </a:r>
            <a:r>
              <a:rPr lang="en-US" dirty="0"/>
              <a:t> </a:t>
            </a:r>
            <a:r>
              <a:rPr lang="en-US" dirty="0" err="1"/>
              <a:t>indexre</a:t>
            </a:r>
            <a:r>
              <a:rPr lang="en-US" dirty="0"/>
              <a:t>. Az </a:t>
            </a:r>
            <a:r>
              <a:rPr lang="en-US" dirty="0" err="1"/>
              <a:t>összes</a:t>
            </a:r>
            <a:r>
              <a:rPr lang="en-US" dirty="0"/>
              <a:t> SV_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System Value-t </a:t>
            </a:r>
            <a:r>
              <a:rPr lang="en-US" dirty="0" err="1"/>
              <a:t>rövidít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gyakran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szerepet</a:t>
            </a:r>
            <a:r>
              <a:rPr lang="en-US" dirty="0"/>
              <a:t> </a:t>
            </a:r>
            <a:r>
              <a:rPr lang="en-US" dirty="0" err="1"/>
              <a:t>játszanak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543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 </a:t>
            </a:r>
            <a:r>
              <a:rPr lang="en-US" dirty="0" err="1"/>
              <a:t>tetejére</a:t>
            </a:r>
            <a:r>
              <a:rPr lang="en-US" dirty="0"/>
              <a:t> a vertex shader </a:t>
            </a:r>
            <a:r>
              <a:rPr lang="en-US" dirty="0" err="1"/>
              <a:t>mellé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kék</a:t>
            </a:r>
            <a:r>
              <a:rPr lang="en-US" dirty="0"/>
              <a:t> </a:t>
            </a:r>
            <a:r>
              <a:rPr lang="en-US" dirty="0" err="1"/>
              <a:t>színt</a:t>
            </a:r>
            <a:r>
              <a:rPr lang="en-US" dirty="0"/>
              <a:t> ad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pixelre</a:t>
            </a:r>
            <a:r>
              <a:rPr lang="en-US" dirty="0"/>
              <a:t>. </a:t>
            </a:r>
            <a:r>
              <a:rPr lang="en-US" dirty="0" err="1"/>
              <a:t>Nem</a:t>
            </a:r>
            <a:r>
              <a:rPr lang="en-US" dirty="0"/>
              <a:t> is </a:t>
            </a:r>
            <a:r>
              <a:rPr lang="en-US" dirty="0" err="1"/>
              <a:t>használja</a:t>
            </a:r>
            <a:r>
              <a:rPr lang="en-US" dirty="0"/>
              <a:t> a vertex shader </a:t>
            </a:r>
            <a:r>
              <a:rPr lang="en-US" dirty="0" err="1"/>
              <a:t>kimenetét</a:t>
            </a:r>
            <a:r>
              <a:rPr lang="en-US" dirty="0"/>
              <a:t> most. (Maga a pipeline </a:t>
            </a:r>
            <a:r>
              <a:rPr lang="en-US" dirty="0" err="1"/>
              <a:t>igen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SV_Position</a:t>
            </a:r>
            <a:r>
              <a:rPr lang="en-US" dirty="0"/>
              <a:t> </a:t>
            </a:r>
            <a:r>
              <a:rPr lang="en-US" dirty="0" err="1"/>
              <a:t>helyezi</a:t>
            </a:r>
            <a:r>
              <a:rPr lang="en-US" dirty="0"/>
              <a:t> el </a:t>
            </a:r>
            <a:r>
              <a:rPr lang="en-US" dirty="0" err="1"/>
              <a:t>nekünk</a:t>
            </a:r>
            <a:r>
              <a:rPr lang="en-US" dirty="0"/>
              <a:t> a </a:t>
            </a:r>
            <a:r>
              <a:rPr lang="en-US" dirty="0" err="1"/>
              <a:t>vertexeket</a:t>
            </a:r>
            <a:r>
              <a:rPr lang="en-US" dirty="0"/>
              <a:t> a </a:t>
            </a:r>
            <a:r>
              <a:rPr lang="en-US" dirty="0" err="1"/>
              <a:t>képernyőn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19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Vissza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függvénybe</a:t>
            </a:r>
            <a:r>
              <a:rPr lang="en-US" dirty="0"/>
              <a:t>,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 a VS/PS </a:t>
            </a:r>
            <a:r>
              <a:rPr lang="en-US" dirty="0" err="1"/>
              <a:t>párost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DX_API(msg) </a:t>
            </a:r>
            <a:r>
              <a:rPr lang="en-US" dirty="0" err="1"/>
              <a:t>makrót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van </a:t>
            </a:r>
            <a:r>
              <a:rPr lang="en-US" dirty="0" err="1"/>
              <a:t>hibaüzenet</a:t>
            </a:r>
            <a:r>
              <a:rPr lang="en-US" dirty="0"/>
              <a:t> is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szedni</a:t>
            </a:r>
            <a:r>
              <a:rPr lang="en-US" dirty="0"/>
              <a:t>,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segítve</a:t>
            </a:r>
            <a:r>
              <a:rPr lang="en-US" dirty="0"/>
              <a:t> a </a:t>
            </a:r>
            <a:r>
              <a:rPr lang="en-US" dirty="0" err="1"/>
              <a:t>debugolást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1902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PSO </a:t>
            </a:r>
            <a:r>
              <a:rPr lang="en-US" dirty="0" err="1"/>
              <a:t>készítéshez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tölteni</a:t>
            </a:r>
            <a:r>
              <a:rPr lang="en-US" dirty="0"/>
              <a:t> a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kombinációját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</a:t>
            </a:r>
            <a:r>
              <a:rPr lang="en-US" dirty="0" err="1"/>
              <a:t>shadereknek</a:t>
            </a:r>
            <a:r>
              <a:rPr lang="en-US" dirty="0"/>
              <a:t>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állapotoknak</a:t>
            </a:r>
            <a:r>
              <a:rPr lang="en-US" dirty="0"/>
              <a:t>.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lépésként</a:t>
            </a:r>
            <a:r>
              <a:rPr lang="en-US" dirty="0"/>
              <a:t>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kinullázunk</a:t>
            </a:r>
            <a:r>
              <a:rPr lang="en-US" dirty="0"/>
              <a:t> a </a:t>
            </a:r>
            <a:r>
              <a:rPr lang="en-US" dirty="0" err="1"/>
              <a:t>ZeroMemory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segítségével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nehogy</a:t>
            </a:r>
            <a:r>
              <a:rPr lang="en-US" dirty="0"/>
              <a:t> </a:t>
            </a:r>
            <a:r>
              <a:rPr lang="en-US" dirty="0" err="1"/>
              <a:t>valami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szemétre</a:t>
            </a:r>
            <a:r>
              <a:rPr lang="en-US" dirty="0"/>
              <a:t> </a:t>
            </a:r>
            <a:r>
              <a:rPr lang="en-US" dirty="0" err="1"/>
              <a:t>próbáljon</a:t>
            </a:r>
            <a:r>
              <a:rPr lang="en-US" dirty="0"/>
              <a:t> </a:t>
            </a:r>
            <a:r>
              <a:rPr lang="en-US" dirty="0" err="1"/>
              <a:t>inicializálni</a:t>
            </a:r>
            <a:r>
              <a:rPr lang="en-US" dirty="0"/>
              <a:t> </a:t>
            </a:r>
            <a:r>
              <a:rPr lang="en-US" dirty="0" err="1"/>
              <a:t>valamit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4 </a:t>
            </a:r>
            <a:r>
              <a:rPr lang="en-US" dirty="0" err="1"/>
              <a:t>sor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általunk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készített</a:t>
            </a:r>
            <a:r>
              <a:rPr lang="en-US" dirty="0"/>
              <a:t> </a:t>
            </a:r>
            <a:r>
              <a:rPr lang="en-US" dirty="0" err="1"/>
              <a:t>objektumok</a:t>
            </a:r>
            <a:r>
              <a:rPr lang="en-US" dirty="0"/>
              <a:t>, </a:t>
            </a:r>
            <a:r>
              <a:rPr lang="en-US" dirty="0" err="1"/>
              <a:t>RootSignature</a:t>
            </a:r>
            <a:r>
              <a:rPr lang="en-US" dirty="0"/>
              <a:t>, </a:t>
            </a:r>
            <a:r>
              <a:rPr lang="en-US" dirty="0" err="1"/>
              <a:t>InputLayout</a:t>
            </a:r>
            <a:r>
              <a:rPr lang="en-US" dirty="0"/>
              <a:t>, VS, 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205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Létrehozzuk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a GPSO-t,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CommandAllocator</a:t>
            </a:r>
            <a:r>
              <a:rPr lang="en-US" dirty="0"/>
              <a:t>-t, </a:t>
            </a:r>
            <a:r>
              <a:rPr lang="en-US" dirty="0" err="1"/>
              <a:t>ezek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hozni</a:t>
            </a:r>
            <a:r>
              <a:rPr lang="en-US" dirty="0"/>
              <a:t> a </a:t>
            </a:r>
            <a:r>
              <a:rPr lang="en-US" dirty="0" err="1"/>
              <a:t>CommandListet</a:t>
            </a:r>
            <a:r>
              <a:rPr lang="en-US" dirty="0"/>
              <a:t>. </a:t>
            </a:r>
            <a:r>
              <a:rPr lang="en-US" dirty="0" err="1"/>
              <a:t>Ezzel</a:t>
            </a:r>
            <a:r>
              <a:rPr lang="en-US" dirty="0"/>
              <a:t> a </a:t>
            </a:r>
            <a:r>
              <a:rPr lang="en-US" dirty="0" err="1"/>
              <a:t>sorrenddel</a:t>
            </a:r>
            <a:r>
              <a:rPr lang="en-US" dirty="0"/>
              <a:t> </a:t>
            </a:r>
            <a:r>
              <a:rPr lang="en-US" dirty="0" err="1"/>
              <a:t>megúszunk</a:t>
            </a:r>
            <a:r>
              <a:rPr lang="en-US" dirty="0"/>
              <a:t>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hívást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nyitott</a:t>
            </a:r>
            <a:r>
              <a:rPr lang="en-US" dirty="0"/>
              <a:t> command </a:t>
            </a:r>
            <a:r>
              <a:rPr lang="en-US" dirty="0" err="1"/>
              <a:t>listet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pipeline state </a:t>
            </a:r>
            <a:r>
              <a:rPr lang="en-US" dirty="0" err="1"/>
              <a:t>objecttel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is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hívások</a:t>
            </a:r>
            <a:r>
              <a:rPr lang="en-US" dirty="0"/>
              <a:t> </a:t>
            </a:r>
            <a:r>
              <a:rPr lang="en-US" dirty="0" err="1"/>
              <a:t>felvételére</a:t>
            </a:r>
            <a:r>
              <a:rPr lang="en-US" dirty="0"/>
              <a:t>, </a:t>
            </a:r>
            <a:r>
              <a:rPr lang="en-US" dirty="0" err="1"/>
              <a:t>azonban</a:t>
            </a:r>
            <a:r>
              <a:rPr lang="en-US" dirty="0"/>
              <a:t> a </a:t>
            </a:r>
            <a:r>
              <a:rPr lang="en-US" dirty="0" err="1"/>
              <a:t>későbbiekben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állapotú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várni</a:t>
            </a:r>
            <a:r>
              <a:rPr lang="en-US" dirty="0"/>
              <a:t> a </a:t>
            </a:r>
            <a:r>
              <a:rPr lang="en-US" dirty="0" err="1"/>
              <a:t>renderelés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most </a:t>
            </a:r>
            <a:r>
              <a:rPr lang="en-US" dirty="0" err="1"/>
              <a:t>rögtön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Close() </a:t>
            </a:r>
            <a:r>
              <a:rPr lang="en-US" dirty="0" err="1"/>
              <a:t>hívással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1643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Létrehozzuk</a:t>
            </a:r>
            <a:r>
              <a:rPr lang="en-US" dirty="0"/>
              <a:t> a </a:t>
            </a:r>
            <a:r>
              <a:rPr lang="en-US" dirty="0" err="1"/>
              <a:t>szinkronizációs</a:t>
            </a:r>
            <a:r>
              <a:rPr lang="en-US" dirty="0"/>
              <a:t> </a:t>
            </a:r>
            <a:r>
              <a:rPr lang="en-US" dirty="0" err="1"/>
              <a:t>objektumokat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Fence </a:t>
            </a:r>
            <a:r>
              <a:rPr lang="en-US" dirty="0" err="1"/>
              <a:t>példányt</a:t>
            </a:r>
            <a:r>
              <a:rPr lang="en-US" dirty="0"/>
              <a:t>, </a:t>
            </a:r>
            <a:r>
              <a:rPr lang="en-US" dirty="0" err="1"/>
              <a:t>egy</a:t>
            </a:r>
            <a:r>
              <a:rPr lang="en-US" dirty="0"/>
              <a:t> Event-et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mindezekhez</a:t>
            </a:r>
            <a:r>
              <a:rPr lang="en-US" dirty="0"/>
              <a:t> </a:t>
            </a:r>
            <a:r>
              <a:rPr lang="en-US" dirty="0" err="1"/>
              <a:t>ellenőrzünk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WaitForPreviousFrame</a:t>
            </a:r>
            <a:r>
              <a:rPr lang="en-US" dirty="0"/>
              <a:t>(); most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szinkronizáció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App.h</a:t>
            </a:r>
            <a:r>
              <a:rPr lang="en-US" dirty="0"/>
              <a:t>-n </a:t>
            </a:r>
            <a:r>
              <a:rPr lang="en-US" dirty="0" err="1"/>
              <a:t>belül</a:t>
            </a:r>
            <a:r>
              <a:rPr lang="en-US" dirty="0"/>
              <a:t> a </a:t>
            </a:r>
            <a:r>
              <a:rPr lang="en-US" dirty="0" err="1"/>
              <a:t>következő</a:t>
            </a:r>
            <a:r>
              <a:rPr lang="en-US" dirty="0"/>
              <a:t> daikon </a:t>
            </a:r>
            <a:r>
              <a:rPr lang="en-US" dirty="0" err="1"/>
              <a:t>részletezzük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1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blokkolja</a:t>
            </a:r>
            <a:r>
              <a:rPr lang="en-US" dirty="0"/>
              <a:t> a </a:t>
            </a:r>
            <a:r>
              <a:rPr lang="en-US" dirty="0" err="1"/>
              <a:t>szálat</a:t>
            </a:r>
            <a:r>
              <a:rPr lang="en-US" dirty="0"/>
              <a:t> </a:t>
            </a:r>
            <a:r>
              <a:rPr lang="en-US" dirty="0" err="1"/>
              <a:t>amíg</a:t>
            </a:r>
            <a:r>
              <a:rPr lang="en-US" dirty="0"/>
              <a:t> a GPU </a:t>
            </a:r>
            <a:r>
              <a:rPr lang="en-US" dirty="0" err="1"/>
              <a:t>dolgozik</a:t>
            </a:r>
            <a:r>
              <a:rPr lang="en-US" dirty="0"/>
              <a:t> </a:t>
            </a:r>
            <a:r>
              <a:rPr lang="en-US" dirty="0" err="1"/>
              <a:t>azokon</a:t>
            </a:r>
            <a:r>
              <a:rPr lang="en-US" dirty="0"/>
              <a:t> a </a:t>
            </a:r>
            <a:r>
              <a:rPr lang="en-US" dirty="0" err="1"/>
              <a:t>parancsokon</a:t>
            </a:r>
            <a:r>
              <a:rPr lang="en-US" dirty="0"/>
              <a:t> </a:t>
            </a:r>
            <a:r>
              <a:rPr lang="en-US" dirty="0" err="1"/>
              <a:t>amiket</a:t>
            </a:r>
            <a:r>
              <a:rPr lang="en-US" dirty="0"/>
              <a:t> </a:t>
            </a:r>
            <a:r>
              <a:rPr lang="en-US" dirty="0" err="1"/>
              <a:t>adtunk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b="1" dirty="0" err="1"/>
              <a:t>commandQueue</a:t>
            </a:r>
            <a:r>
              <a:rPr lang="en-US" b="1" dirty="0"/>
              <a:t>-&gt;Signal(</a:t>
            </a:r>
            <a:r>
              <a:rPr lang="en-US" b="1" dirty="0" err="1"/>
              <a:t>fence.Get</a:t>
            </a:r>
            <a:r>
              <a:rPr lang="en-US" b="1" dirty="0"/>
              <a:t>(), </a:t>
            </a:r>
            <a:r>
              <a:rPr lang="en-US" b="1" dirty="0" err="1"/>
              <a:t>fv</a:t>
            </a:r>
            <a:r>
              <a:rPr lang="en-US" b="1" dirty="0"/>
              <a:t>) </a:t>
            </a:r>
            <a:r>
              <a:rPr lang="en-US" dirty="0"/>
              <a:t>: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végzett</a:t>
            </a:r>
            <a:r>
              <a:rPr lang="en-US" dirty="0"/>
              <a:t> </a:t>
            </a:r>
            <a:r>
              <a:rPr lang="en-US" dirty="0" err="1"/>
              <a:t>beállítja</a:t>
            </a:r>
            <a:r>
              <a:rPr lang="en-US" dirty="0"/>
              <a:t> a fence </a:t>
            </a:r>
            <a:r>
              <a:rPr lang="en-US" dirty="0" err="1"/>
              <a:t>értékét</a:t>
            </a:r>
            <a:r>
              <a:rPr lang="en-US" dirty="0"/>
              <a:t> </a:t>
            </a:r>
            <a:r>
              <a:rPr lang="en-US" dirty="0" err="1"/>
              <a:t>fv</a:t>
            </a:r>
            <a:r>
              <a:rPr lang="en-US" dirty="0"/>
              <a:t>-re.</a:t>
            </a:r>
          </a:p>
          <a:p>
            <a:pPr marL="228600" indent="-228600">
              <a:buAutoNum type="arabicPeriod"/>
            </a:pPr>
            <a:r>
              <a:rPr lang="en-US" b="1" dirty="0"/>
              <a:t>if(fence-&gt;</a:t>
            </a:r>
            <a:r>
              <a:rPr lang="en-US" b="1" dirty="0" err="1"/>
              <a:t>GetCompletedValue</a:t>
            </a:r>
            <a:r>
              <a:rPr lang="en-US" b="1" dirty="0"/>
              <a:t>() &lt; </a:t>
            </a:r>
            <a:r>
              <a:rPr lang="en-US" b="1" dirty="0" err="1"/>
              <a:t>fv</a:t>
            </a:r>
            <a:r>
              <a:rPr lang="en-US" b="1" dirty="0"/>
              <a:t>) </a:t>
            </a:r>
            <a:r>
              <a:rPr lang="en-US" dirty="0"/>
              <a:t>: ha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van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megyünk</a:t>
            </a:r>
            <a:r>
              <a:rPr lang="en-US" dirty="0"/>
              <a:t> a (3)-ra, ha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belépünk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elágazásba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2.1.   fence-&gt;</a:t>
            </a:r>
            <a:r>
              <a:rPr lang="en-US" b="1" dirty="0" err="1"/>
              <a:t>SetEventOnCompletion</a:t>
            </a:r>
            <a:r>
              <a:rPr lang="en-US" b="1" dirty="0"/>
              <a:t>(</a:t>
            </a:r>
            <a:r>
              <a:rPr lang="en-US" b="1" dirty="0" err="1"/>
              <a:t>fv</a:t>
            </a:r>
            <a:r>
              <a:rPr lang="en-US" b="1" dirty="0"/>
              <a:t>, </a:t>
            </a:r>
            <a:r>
              <a:rPr lang="en-US" b="1" dirty="0" err="1"/>
              <a:t>fenceEvent</a:t>
            </a:r>
            <a:r>
              <a:rPr lang="en-US" b="1" dirty="0"/>
              <a:t>) </a:t>
            </a:r>
            <a:r>
              <a:rPr lang="en-US" dirty="0"/>
              <a:t>: </a:t>
            </a:r>
            <a:r>
              <a:rPr lang="en-US" dirty="0" err="1"/>
              <a:t>utasítjuk</a:t>
            </a:r>
            <a:r>
              <a:rPr lang="en-US" dirty="0"/>
              <a:t> a fence-t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elérte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fv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állítsa</a:t>
            </a:r>
            <a:r>
              <a:rPr lang="en-US" dirty="0"/>
              <a:t> be a </a:t>
            </a:r>
            <a:r>
              <a:rPr lang="en-US" dirty="0" err="1"/>
              <a:t>fenceEvent</a:t>
            </a:r>
            <a:r>
              <a:rPr lang="en-US" dirty="0"/>
              <a:t> windows-</a:t>
            </a:r>
            <a:r>
              <a:rPr lang="en-US" dirty="0" err="1"/>
              <a:t>os</a:t>
            </a:r>
            <a:r>
              <a:rPr lang="en-US" dirty="0"/>
              <a:t> event-et.</a:t>
            </a:r>
          </a:p>
          <a:p>
            <a:pPr marL="0" indent="0">
              <a:buNone/>
            </a:pPr>
            <a:r>
              <a:rPr lang="en-US" dirty="0"/>
              <a:t>	A windows-</a:t>
            </a:r>
            <a:r>
              <a:rPr lang="en-US" dirty="0" err="1"/>
              <a:t>os</a:t>
            </a:r>
            <a:r>
              <a:rPr lang="en-US" dirty="0"/>
              <a:t> Event </a:t>
            </a:r>
            <a:r>
              <a:rPr lang="en-US" dirty="0" err="1"/>
              <a:t>egyébként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szinkronizációra</a:t>
            </a:r>
            <a:r>
              <a:rPr lang="en-US" dirty="0"/>
              <a:t> van </a:t>
            </a:r>
            <a:r>
              <a:rPr lang="en-US" dirty="0" err="1"/>
              <a:t>használva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“be van </a:t>
            </a:r>
            <a:r>
              <a:rPr lang="en-US" dirty="0" err="1"/>
              <a:t>állítva</a:t>
            </a:r>
            <a:r>
              <a:rPr lang="en-US" dirty="0"/>
              <a:t>”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esemény</a:t>
            </a:r>
            <a:r>
              <a:rPr lang="en-US" dirty="0"/>
              <a:t> </a:t>
            </a:r>
            <a:r>
              <a:rPr lang="en-US" dirty="0" err="1"/>
              <a:t>megtörtént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2.2.   </a:t>
            </a:r>
            <a:r>
              <a:rPr lang="en-US" b="1" dirty="0" err="1"/>
              <a:t>WaitForSingleObject</a:t>
            </a:r>
            <a:r>
              <a:rPr lang="en-US" b="1" dirty="0"/>
              <a:t>(</a:t>
            </a:r>
            <a:r>
              <a:rPr lang="en-US" b="1" dirty="0" err="1"/>
              <a:t>fenceEvent</a:t>
            </a:r>
            <a:r>
              <a:rPr lang="en-US" b="1" dirty="0"/>
              <a:t>, INFINITE) </a:t>
            </a:r>
            <a:r>
              <a:rPr lang="en-US" dirty="0"/>
              <a:t>: a </a:t>
            </a:r>
            <a:r>
              <a:rPr lang="en-US" dirty="0" err="1"/>
              <a:t>végtelenségig</a:t>
            </a:r>
            <a:r>
              <a:rPr lang="en-US" dirty="0"/>
              <a:t> </a:t>
            </a:r>
            <a:r>
              <a:rPr lang="en-US" dirty="0" err="1"/>
              <a:t>várjuk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valaki</a:t>
            </a:r>
            <a:r>
              <a:rPr lang="en-US" dirty="0"/>
              <a:t> </a:t>
            </a:r>
            <a:r>
              <a:rPr lang="en-US" dirty="0" err="1"/>
              <a:t>állítsa</a:t>
            </a:r>
            <a:r>
              <a:rPr lang="en-US" dirty="0"/>
              <a:t> be </a:t>
            </a:r>
            <a:r>
              <a:rPr lang="en-US" dirty="0" err="1"/>
              <a:t>az</a:t>
            </a:r>
            <a:r>
              <a:rPr lang="en-US" dirty="0"/>
              <a:t> event-et. </a:t>
            </a:r>
            <a:r>
              <a:rPr lang="en-US" dirty="0" err="1"/>
              <a:t>Magyarul</a:t>
            </a:r>
            <a:r>
              <a:rPr lang="en-US" dirty="0"/>
              <a:t> </a:t>
            </a:r>
            <a:r>
              <a:rPr lang="en-US" dirty="0" err="1"/>
              <a:t>bevárjuk</a:t>
            </a:r>
            <a:r>
              <a:rPr lang="en-US" dirty="0"/>
              <a:t> a GPU-t.</a:t>
            </a:r>
          </a:p>
          <a:p>
            <a:pPr marL="0" indent="0">
              <a:buNone/>
            </a:pPr>
            <a:r>
              <a:rPr lang="en-US" b="1" dirty="0"/>
              <a:t>3.</a:t>
            </a:r>
            <a:r>
              <a:rPr lang="en-US" b="0" dirty="0"/>
              <a:t> Ha</a:t>
            </a:r>
            <a:r>
              <a:rPr lang="en-US" dirty="0"/>
              <a:t> </a:t>
            </a:r>
            <a:r>
              <a:rPr lang="en-US" dirty="0" err="1"/>
              <a:t>lefutott</a:t>
            </a:r>
            <a:r>
              <a:rPr lang="en-US" dirty="0"/>
              <a:t> a GPU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is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back-front buffer meg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cserélve</a:t>
            </a:r>
            <a:r>
              <a:rPr lang="en-US" dirty="0"/>
              <a:t> (front buffer: </a:t>
            </a:r>
            <a:r>
              <a:rPr lang="en-US" dirty="0" err="1"/>
              <a:t>amelyik</a:t>
            </a:r>
            <a:r>
              <a:rPr lang="en-US" dirty="0"/>
              <a:t> </a:t>
            </a:r>
            <a:r>
              <a:rPr lang="en-US" dirty="0" err="1"/>
              <a:t>kijelzésre</a:t>
            </a:r>
            <a:r>
              <a:rPr lang="en-US" dirty="0"/>
              <a:t> van, back buffer: </a:t>
            </a:r>
            <a:r>
              <a:rPr lang="en-US" dirty="0" err="1"/>
              <a:t>amelyikre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),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frissítjük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indexet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Ezek</a:t>
            </a:r>
            <a:r>
              <a:rPr lang="en-US" dirty="0"/>
              <a:t> a </a:t>
            </a:r>
            <a:r>
              <a:rPr lang="en-US" dirty="0" err="1"/>
              <a:t>szinkronizációk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szükségesek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felveszi</a:t>
            </a:r>
            <a:r>
              <a:rPr lang="en-US" dirty="0"/>
              <a:t> a </a:t>
            </a:r>
            <a:r>
              <a:rPr lang="en-US" dirty="0" err="1"/>
              <a:t>parancsokat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futtatja</a:t>
            </a:r>
            <a:r>
              <a:rPr lang="en-US" dirty="0"/>
              <a:t> le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rögtön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-&gt;Execute </a:t>
            </a:r>
            <a:r>
              <a:rPr lang="en-US" dirty="0" err="1"/>
              <a:t>hívása</a:t>
            </a:r>
            <a:r>
              <a:rPr lang="en-US" dirty="0"/>
              <a:t> is,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CommandList-eket</a:t>
            </a:r>
            <a:r>
              <a:rPr lang="en-US" dirty="0"/>
              <a:t> </a:t>
            </a:r>
            <a:r>
              <a:rPr lang="en-US" dirty="0" err="1"/>
              <a:t>vár</a:t>
            </a:r>
            <a:r>
              <a:rPr lang="en-US" dirty="0"/>
              <a:t>, </a:t>
            </a:r>
            <a:r>
              <a:rPr lang="en-US" dirty="0" err="1"/>
              <a:t>rögtön</a:t>
            </a:r>
            <a:r>
              <a:rPr lang="en-US" dirty="0"/>
              <a:t> </a:t>
            </a:r>
            <a:r>
              <a:rPr lang="en-US" dirty="0" err="1"/>
              <a:t>visszatér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48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ReleaseResources</a:t>
            </a:r>
            <a:r>
              <a:rPr lang="en-US" dirty="0"/>
              <a:t>-ben </a:t>
            </a:r>
            <a:r>
              <a:rPr lang="en-US" dirty="0" err="1"/>
              <a:t>elengedünk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figyelni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semmilyen</a:t>
            </a:r>
            <a:r>
              <a:rPr lang="en-US" dirty="0"/>
              <a:t> </a:t>
            </a:r>
            <a:r>
              <a:rPr lang="en-US" dirty="0" err="1"/>
              <a:t>munka</a:t>
            </a:r>
            <a:r>
              <a:rPr lang="en-US" dirty="0"/>
              <a:t> </a:t>
            </a:r>
            <a:r>
              <a:rPr lang="en-US" dirty="0" err="1"/>
              <a:t>elküldve</a:t>
            </a:r>
            <a:r>
              <a:rPr lang="en-US" dirty="0"/>
              <a:t> a GPU-</a:t>
            </a:r>
            <a:r>
              <a:rPr lang="en-US" dirty="0" err="1"/>
              <a:t>nak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futott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le. Ha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megtörténik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kapsz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szép</a:t>
            </a:r>
            <a:r>
              <a:rPr lang="en-US" dirty="0"/>
              <a:t> </a:t>
            </a:r>
            <a:r>
              <a:rPr lang="en-US" dirty="0" err="1"/>
              <a:t>hosszú</a:t>
            </a:r>
            <a:r>
              <a:rPr lang="en-US" dirty="0"/>
              <a:t> GPU stack trace-t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ablakba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64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inline struct-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definiálunk</a:t>
            </a:r>
            <a:r>
              <a:rPr lang="en-US" dirty="0"/>
              <a:t> cask a </a:t>
            </a:r>
            <a:r>
              <a:rPr lang="en-US" dirty="0" err="1"/>
              <a:t>jobban</a:t>
            </a:r>
            <a:r>
              <a:rPr lang="en-US" dirty="0"/>
              <a:t> </a:t>
            </a:r>
            <a:r>
              <a:rPr lang="en-US" dirty="0" err="1"/>
              <a:t>átlátható</a:t>
            </a:r>
            <a:r>
              <a:rPr lang="en-US" dirty="0"/>
              <a:t> </a:t>
            </a:r>
            <a:r>
              <a:rPr lang="en-US" dirty="0" err="1"/>
              <a:t>inicializálásért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háromszög</a:t>
            </a:r>
            <a:r>
              <a:rPr lang="en-US" dirty="0"/>
              <a:t> 3 </a:t>
            </a:r>
            <a:r>
              <a:rPr lang="en-US" dirty="0" err="1"/>
              <a:t>vertexének</a:t>
            </a:r>
            <a:r>
              <a:rPr lang="en-US" dirty="0"/>
              <a:t> a </a:t>
            </a:r>
            <a:r>
              <a:rPr lang="en-US" dirty="0" err="1"/>
              <a:t>pozícióját</a:t>
            </a:r>
            <a:r>
              <a:rPr lang="en-US" dirty="0"/>
              <a:t> </a:t>
            </a:r>
            <a:r>
              <a:rPr lang="en-US" dirty="0" err="1"/>
              <a:t>megadjuk</a:t>
            </a:r>
            <a:r>
              <a:rPr lang="en-US" dirty="0"/>
              <a:t> NDC-ben. </a:t>
            </a:r>
            <a:r>
              <a:rPr lang="en-US" dirty="0" err="1"/>
              <a:t>Rendre</a:t>
            </a:r>
            <a:r>
              <a:rPr lang="en-US" dirty="0"/>
              <a:t> X,Y,Z.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633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látható</a:t>
            </a:r>
            <a:r>
              <a:rPr lang="en-US" dirty="0"/>
              <a:t> resource </a:t>
            </a:r>
            <a:r>
              <a:rPr lang="en-US" dirty="0" err="1"/>
              <a:t>foglalásunk</a:t>
            </a:r>
            <a:r>
              <a:rPr lang="en-US" dirty="0"/>
              <a:t>, de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a </a:t>
            </a:r>
            <a:r>
              <a:rPr lang="en-US" dirty="0" err="1"/>
              <a:t>későbbiekben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részletesebben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resourceok</a:t>
            </a:r>
            <a:r>
              <a:rPr lang="en-US" dirty="0"/>
              <a:t> </a:t>
            </a:r>
            <a:r>
              <a:rPr lang="en-US" dirty="0" err="1"/>
              <a:t>esetében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lehetősége</a:t>
            </a:r>
            <a:r>
              <a:rPr lang="en-US" dirty="0"/>
              <a:t> van a </a:t>
            </a:r>
            <a:r>
              <a:rPr lang="en-US" dirty="0" err="1"/>
              <a:t>fejlesztőnek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 err="1"/>
              <a:t>ség</a:t>
            </a:r>
            <a:r>
              <a:rPr lang="en-US" dirty="0"/>
              <a:t> </a:t>
            </a:r>
            <a:r>
              <a:rPr lang="en-US" dirty="0" err="1"/>
              <a:t>kedvéért</a:t>
            </a:r>
            <a:r>
              <a:rPr lang="en-US" dirty="0"/>
              <a:t> a </a:t>
            </a:r>
            <a:r>
              <a:rPr lang="en-US" dirty="0" err="1"/>
              <a:t>legkönnyebb</a:t>
            </a:r>
            <a:r>
              <a:rPr lang="en-US" dirty="0"/>
              <a:t> </a:t>
            </a:r>
            <a:r>
              <a:rPr lang="en-US" dirty="0" err="1"/>
              <a:t>utat</a:t>
            </a:r>
            <a:r>
              <a:rPr lang="en-US" dirty="0"/>
              <a:t> </a:t>
            </a:r>
            <a:r>
              <a:rPr lang="en-US" dirty="0" err="1"/>
              <a:t>választjuk</a:t>
            </a:r>
            <a:r>
              <a:rPr lang="en-US" dirty="0"/>
              <a:t>,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létrehozáskor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heap-et. A Heap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dinamikus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</a:t>
            </a:r>
            <a:r>
              <a:rPr lang="en-US" dirty="0"/>
              <a:t>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“malloc”-</a:t>
            </a:r>
            <a:r>
              <a:rPr lang="en-US" dirty="0" err="1"/>
              <a:t>ol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területet</a:t>
            </a:r>
            <a:r>
              <a:rPr lang="en-US" dirty="0"/>
              <a:t>, </a:t>
            </a:r>
            <a:r>
              <a:rPr lang="en-US" dirty="0" err="1"/>
              <a:t>akkorát</a:t>
            </a:r>
            <a:r>
              <a:rPr lang="en-US" dirty="0"/>
              <a:t> </a:t>
            </a:r>
            <a:r>
              <a:rPr lang="en-US" dirty="0" err="1"/>
              <a:t>amekkorát</a:t>
            </a:r>
            <a:r>
              <a:rPr lang="en-US" dirty="0"/>
              <a:t> a D3D12_RESOURCE_DESC </a:t>
            </a:r>
            <a:r>
              <a:rPr lang="en-US" dirty="0" err="1"/>
              <a:t>leíró</a:t>
            </a:r>
            <a:r>
              <a:rPr lang="en-US" dirty="0"/>
              <a:t> </a:t>
            </a:r>
            <a:r>
              <a:rPr lang="en-US" dirty="0" err="1"/>
              <a:t>megad</a:t>
            </a:r>
            <a:r>
              <a:rPr lang="en-US" dirty="0"/>
              <a:t> (3. parameter, a CD3DX12_ </a:t>
            </a:r>
            <a:r>
              <a:rPr lang="en-US" dirty="0" err="1"/>
              <a:t>segédosztállyal</a:t>
            </a:r>
            <a:r>
              <a:rPr lang="en-US" dirty="0"/>
              <a:t> </a:t>
            </a:r>
            <a:r>
              <a:rPr lang="en-US" dirty="0" err="1"/>
              <a:t>inicializáljuk</a:t>
            </a:r>
            <a:r>
              <a:rPr lang="en-US" dirty="0"/>
              <a:t>). Minden resource-</a:t>
            </a:r>
            <a:r>
              <a:rPr lang="en-US" dirty="0" err="1"/>
              <a:t>nak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állapota</a:t>
            </a:r>
            <a:r>
              <a:rPr lang="en-US" dirty="0"/>
              <a:t> is </a:t>
            </a:r>
            <a:r>
              <a:rPr lang="en-US" dirty="0" err="1"/>
              <a:t>továbbá</a:t>
            </a:r>
            <a:r>
              <a:rPr lang="en-US" dirty="0"/>
              <a:t>,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állapotokat</a:t>
            </a:r>
            <a:r>
              <a:rPr lang="en-US" dirty="0"/>
              <a:t> a </a:t>
            </a:r>
            <a:r>
              <a:rPr lang="en-US" dirty="0" err="1"/>
              <a:t>fejlesztőnek</a:t>
            </a:r>
            <a:r>
              <a:rPr lang="en-US" dirty="0"/>
              <a:t> </a:t>
            </a:r>
            <a:r>
              <a:rPr lang="en-US" dirty="0" err="1"/>
              <a:t>kezelnie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elképzelhető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szeretné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 </a:t>
            </a:r>
            <a:r>
              <a:rPr lang="en-US" dirty="0" err="1"/>
              <a:t>kezelni</a:t>
            </a:r>
            <a:r>
              <a:rPr lang="en-US" dirty="0"/>
              <a:t>.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a Generic Read-et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változtatni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9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DXGI </a:t>
            </a:r>
            <a:r>
              <a:rPr lang="en-US" dirty="0" err="1"/>
              <a:t>és</a:t>
            </a:r>
            <a:r>
              <a:rPr lang="en-US" dirty="0"/>
              <a:t> a DirectX12 </a:t>
            </a:r>
            <a:r>
              <a:rPr lang="en-US" dirty="0" err="1"/>
              <a:t>elválasztás</a:t>
            </a:r>
            <a:r>
              <a:rPr lang="en-US" dirty="0"/>
              <a:t> </a:t>
            </a:r>
            <a:r>
              <a:rPr lang="en-US" dirty="0" err="1"/>
              <a:t>arra</a:t>
            </a:r>
            <a:r>
              <a:rPr lang="en-US" dirty="0"/>
              <a:t> </a:t>
            </a:r>
            <a:r>
              <a:rPr lang="en-US" dirty="0" err="1"/>
              <a:t>szolgál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DirectX </a:t>
            </a:r>
            <a:r>
              <a:rPr lang="en-US" dirty="0" err="1"/>
              <a:t>verzióval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osztályokat</a:t>
            </a:r>
            <a:r>
              <a:rPr lang="en-US" dirty="0"/>
              <a:t> </a:t>
            </a:r>
            <a:r>
              <a:rPr lang="en-US" dirty="0" err="1"/>
              <a:t>átnevezve</a:t>
            </a:r>
            <a:r>
              <a:rPr lang="en-US" dirty="0"/>
              <a:t> </a:t>
            </a:r>
            <a:r>
              <a:rPr lang="en-US" dirty="0" err="1"/>
              <a:t>kiadniuk</a:t>
            </a:r>
            <a:r>
              <a:rPr lang="en-US" dirty="0"/>
              <a:t> </a:t>
            </a:r>
            <a:r>
              <a:rPr lang="en-US" dirty="0" err="1"/>
              <a:t>újra</a:t>
            </a:r>
            <a:r>
              <a:rPr lang="en-US" dirty="0"/>
              <a:t>.</a:t>
            </a:r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289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UINT8*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byte pointer (unsigned char *).</a:t>
            </a:r>
          </a:p>
          <a:p>
            <a:endParaRPr lang="en-US" dirty="0"/>
          </a:p>
          <a:p>
            <a:r>
              <a:rPr lang="en-US" dirty="0" err="1"/>
              <a:t>readRange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memória</a:t>
            </a:r>
            <a:r>
              <a:rPr lang="en-US" dirty="0"/>
              <a:t> </a:t>
            </a:r>
            <a:r>
              <a:rPr lang="en-US" dirty="0" err="1"/>
              <a:t>területet</a:t>
            </a:r>
            <a:r>
              <a:rPr lang="en-US" dirty="0"/>
              <a:t> </a:t>
            </a:r>
            <a:r>
              <a:rPr lang="en-US" dirty="0" err="1"/>
              <a:t>határozza</a:t>
            </a:r>
            <a:r>
              <a:rPr lang="en-US" dirty="0"/>
              <a:t> meg,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, </a:t>
            </a:r>
            <a:r>
              <a:rPr lang="en-US" dirty="0" err="1"/>
              <a:t>nekünk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begin: 0, end: 0.</a:t>
            </a:r>
          </a:p>
          <a:p>
            <a:r>
              <a:rPr lang="en-US" dirty="0"/>
              <a:t>A </a:t>
            </a:r>
            <a:r>
              <a:rPr lang="en-US" dirty="0" err="1"/>
              <a:t>vertexBuffer</a:t>
            </a:r>
            <a:r>
              <a:rPr lang="en-US" dirty="0"/>
              <a:t>-&gt;Map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rámapeljük</a:t>
            </a:r>
            <a:r>
              <a:rPr lang="en-US" dirty="0"/>
              <a:t> a </a:t>
            </a:r>
            <a:r>
              <a:rPr lang="en-US" dirty="0" err="1"/>
              <a:t>memórát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CPU </a:t>
            </a:r>
            <a:r>
              <a:rPr lang="en-US" dirty="0" err="1"/>
              <a:t>oldalról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területre</a:t>
            </a:r>
            <a:r>
              <a:rPr lang="en-US" dirty="0"/>
              <a:t>.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memcpy</a:t>
            </a:r>
            <a:r>
              <a:rPr lang="en-US" dirty="0"/>
              <a:t>-vel </a:t>
            </a:r>
            <a:r>
              <a:rPr lang="en-US" dirty="0" err="1"/>
              <a:t>feltöltjük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 a GPU-ra,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megváltoztatni</a:t>
            </a:r>
            <a:r>
              <a:rPr lang="en-US" dirty="0"/>
              <a:t> a </a:t>
            </a:r>
            <a:r>
              <a:rPr lang="en-US" dirty="0" err="1"/>
              <a:t>vertexbuffert</a:t>
            </a:r>
            <a:r>
              <a:rPr lang="en-US" dirty="0"/>
              <a:t> </a:t>
            </a:r>
            <a:r>
              <a:rPr lang="en-US" dirty="0" err="1"/>
              <a:t>futás</a:t>
            </a:r>
            <a:r>
              <a:rPr lang="en-US" dirty="0"/>
              <a:t> </a:t>
            </a:r>
            <a:r>
              <a:rPr lang="en-US" dirty="0" err="1"/>
              <a:t>ídőben</a:t>
            </a:r>
            <a:r>
              <a:rPr lang="en-US" dirty="0"/>
              <a:t>, </a:t>
            </a:r>
            <a:r>
              <a:rPr lang="en-US" dirty="0" err="1"/>
              <a:t>unmappeljük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el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készíteni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VertexBufferView</a:t>
            </a:r>
            <a:r>
              <a:rPr lang="en-US" dirty="0"/>
              <a:t> </a:t>
            </a:r>
            <a:r>
              <a:rPr lang="en-US" dirty="0" err="1"/>
              <a:t>descriptort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használhatunk</a:t>
            </a:r>
            <a:r>
              <a:rPr lang="en-US" dirty="0"/>
              <a:t> a </a:t>
            </a:r>
            <a:r>
              <a:rPr lang="en-US" dirty="0" err="1"/>
              <a:t>vertexbuffer</a:t>
            </a:r>
            <a:r>
              <a:rPr lang="en-US" dirty="0"/>
              <a:t> </a:t>
            </a:r>
            <a:r>
              <a:rPr lang="en-US" dirty="0" err="1"/>
              <a:t>kirajzolásához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6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sokmindent</a:t>
            </a:r>
            <a:r>
              <a:rPr lang="en-US" dirty="0"/>
              <a:t> </a:t>
            </a:r>
            <a:r>
              <a:rPr lang="en-US" dirty="0" err="1"/>
              <a:t>mondani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elengedjük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egyetlen</a:t>
            </a:r>
            <a:r>
              <a:rPr lang="en-US" dirty="0"/>
              <a:t> vertex </a:t>
            </a:r>
            <a:r>
              <a:rPr lang="en-US" dirty="0" err="1"/>
              <a:t>bufferünket</a:t>
            </a:r>
            <a:r>
              <a:rPr lang="en-US" dirty="0"/>
              <a:t>.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van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erőforrással</a:t>
            </a:r>
            <a:r>
              <a:rPr lang="en-US" dirty="0"/>
              <a:t> </a:t>
            </a:r>
            <a:r>
              <a:rPr lang="en-US" dirty="0" err="1"/>
              <a:t>kapcsolatos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célegyenesben</a:t>
            </a:r>
            <a:r>
              <a:rPr lang="en-US" dirty="0"/>
              <a:t> </a:t>
            </a:r>
            <a:r>
              <a:rPr lang="en-US" dirty="0" err="1"/>
              <a:t>vagyunk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</a:t>
            </a:r>
            <a:r>
              <a:rPr lang="en-US" dirty="0" err="1"/>
              <a:t>következő</a:t>
            </a:r>
            <a:r>
              <a:rPr lang="en-US" dirty="0"/>
              <a:t> </a:t>
            </a:r>
            <a:r>
              <a:rPr lang="en-US" dirty="0" err="1"/>
              <a:t>lépés</a:t>
            </a:r>
            <a:r>
              <a:rPr lang="en-US" dirty="0"/>
              <a:t> a Render() </a:t>
            </a:r>
            <a:r>
              <a:rPr lang="en-US" dirty="0" err="1"/>
              <a:t>függvény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449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168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Opcionális</a:t>
            </a:r>
            <a:r>
              <a:rPr lang="en-US" b="1" dirty="0"/>
              <a:t> </a:t>
            </a:r>
            <a:r>
              <a:rPr lang="en-US" b="1" dirty="0" err="1"/>
              <a:t>kitérő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 </a:t>
            </a:r>
            <a:r>
              <a:rPr lang="en-US" dirty="0" err="1"/>
              <a:t>osztályon</a:t>
            </a:r>
            <a:r>
              <a:rPr lang="en-US" dirty="0"/>
              <a:t> </a:t>
            </a:r>
            <a:r>
              <a:rPr lang="en-US" dirty="0" err="1"/>
              <a:t>belül</a:t>
            </a:r>
            <a:r>
              <a:rPr lang="en-US" dirty="0"/>
              <a:t> </a:t>
            </a:r>
            <a:r>
              <a:rPr lang="en-US" dirty="0" err="1"/>
              <a:t>dolgozunk</a:t>
            </a:r>
            <a:r>
              <a:rPr lang="en-US" dirty="0"/>
              <a:t>, a </a:t>
            </a:r>
            <a:r>
              <a:rPr lang="en-US" dirty="0" err="1"/>
              <a:t>CreateSwapChainResources</a:t>
            </a:r>
            <a:r>
              <a:rPr lang="en-US" dirty="0"/>
              <a:t>() </a:t>
            </a:r>
            <a:r>
              <a:rPr lang="en-US" dirty="0" err="1"/>
              <a:t>függvénynek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pár</a:t>
            </a:r>
            <a:r>
              <a:rPr lang="en-US" dirty="0"/>
              <a:t> </a:t>
            </a:r>
            <a:r>
              <a:rPr lang="en-US" dirty="0" err="1"/>
              <a:t>adattagra</a:t>
            </a:r>
            <a:r>
              <a:rPr lang="en-US" dirty="0"/>
              <a:t> van </a:t>
            </a:r>
            <a:r>
              <a:rPr lang="en-US" dirty="0" err="1"/>
              <a:t>szüksége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b="1" dirty="0"/>
              <a:t>BACKBUFFER_DEPTH</a:t>
            </a:r>
            <a:r>
              <a:rPr lang="en-US" dirty="0"/>
              <a:t>: </a:t>
            </a:r>
            <a:r>
              <a:rPr lang="en-US" dirty="0" err="1"/>
              <a:t>hány</a:t>
            </a:r>
            <a:r>
              <a:rPr lang="en-US" dirty="0"/>
              <a:t> render </a:t>
            </a:r>
            <a:r>
              <a:rPr lang="en-US" dirty="0" err="1"/>
              <a:t>targete</a:t>
            </a:r>
            <a:r>
              <a:rPr lang="en-US" dirty="0"/>
              <a:t> van a swap </a:t>
            </a:r>
            <a:r>
              <a:rPr lang="en-US" dirty="0" err="1"/>
              <a:t>chainnek</a:t>
            </a:r>
            <a:r>
              <a:rPr lang="en-US" dirty="0"/>
              <a:t>. </a:t>
            </a:r>
            <a:r>
              <a:rPr lang="en-US" dirty="0" err="1"/>
              <a:t>Ebben</a:t>
            </a:r>
            <a:r>
              <a:rPr lang="en-US" dirty="0"/>
              <a:t> a </a:t>
            </a:r>
            <a:r>
              <a:rPr lang="en-US" dirty="0" err="1"/>
              <a:t>verzióban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érték</a:t>
            </a:r>
            <a:r>
              <a:rPr lang="en-US" dirty="0"/>
              <a:t> 2-re van </a:t>
            </a:r>
            <a:r>
              <a:rPr lang="en-US" dirty="0" err="1"/>
              <a:t>állítva</a:t>
            </a:r>
            <a:r>
              <a:rPr lang="en-US" dirty="0"/>
              <a:t> (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tudnánk</a:t>
            </a:r>
            <a:r>
              <a:rPr lang="en-US" dirty="0"/>
              <a:t> </a:t>
            </a:r>
            <a:r>
              <a:rPr lang="en-US" dirty="0" err="1"/>
              <a:t>váltani</a:t>
            </a:r>
            <a:r>
              <a:rPr lang="en-US" dirty="0"/>
              <a:t> double </a:t>
            </a:r>
            <a:r>
              <a:rPr lang="en-US" dirty="0" err="1"/>
              <a:t>illetve</a:t>
            </a:r>
            <a:r>
              <a:rPr lang="en-US" dirty="0"/>
              <a:t> triple buffering </a:t>
            </a:r>
            <a:r>
              <a:rPr lang="en-US" dirty="0" err="1"/>
              <a:t>között</a:t>
            </a:r>
            <a:r>
              <a:rPr lang="en-US" dirty="0"/>
              <a:t>.)</a:t>
            </a:r>
          </a:p>
          <a:p>
            <a:endParaRPr lang="en-US" dirty="0"/>
          </a:p>
          <a:p>
            <a:r>
              <a:rPr lang="en-US" b="1" dirty="0" err="1"/>
              <a:t>viewPort</a:t>
            </a:r>
            <a:r>
              <a:rPr lang="en-US" dirty="0"/>
              <a:t>: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szeretnék</a:t>
            </a:r>
            <a:r>
              <a:rPr lang="en-US" dirty="0"/>
              <a:t> </a:t>
            </a:r>
            <a:r>
              <a:rPr lang="en-US" dirty="0" err="1"/>
              <a:t>tenni</a:t>
            </a:r>
            <a:r>
              <a:rPr lang="en-US" dirty="0"/>
              <a:t> a </a:t>
            </a:r>
            <a:r>
              <a:rPr lang="en-US" dirty="0" err="1"/>
              <a:t>kész</a:t>
            </a:r>
            <a:r>
              <a:rPr lang="en-US" dirty="0"/>
              <a:t> </a:t>
            </a:r>
            <a:r>
              <a:rPr lang="en-US" dirty="0" err="1"/>
              <a:t>képet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mekkorába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kifeszíteni</a:t>
            </a:r>
            <a:r>
              <a:rPr lang="en-US" dirty="0"/>
              <a:t> a </a:t>
            </a:r>
            <a:r>
              <a:rPr lang="en-US" dirty="0" err="1"/>
              <a:t>kapott</a:t>
            </a:r>
            <a:r>
              <a:rPr lang="en-US" dirty="0"/>
              <a:t> </a:t>
            </a:r>
            <a:r>
              <a:rPr lang="en-US" dirty="0" err="1"/>
              <a:t>képet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scissorRect</a:t>
            </a:r>
            <a:r>
              <a:rPr lang="en-US" dirty="0"/>
              <a:t>: </a:t>
            </a:r>
            <a:r>
              <a:rPr lang="en-US" dirty="0" err="1"/>
              <a:t>vágónégyzet</a:t>
            </a:r>
            <a:r>
              <a:rPr lang="en-US" dirty="0"/>
              <a:t>,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rá</a:t>
            </a:r>
            <a:r>
              <a:rPr lang="en-US" dirty="0"/>
              <a:t> </a:t>
            </a:r>
            <a:r>
              <a:rPr lang="en-US" dirty="0" err="1"/>
              <a:t>szükség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.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érdekes</a:t>
            </a:r>
            <a:r>
              <a:rPr lang="en-US" dirty="0"/>
              <a:t> ha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képernyőt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törölni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a </a:t>
            </a:r>
            <a:r>
              <a:rPr lang="en-US" dirty="0" err="1"/>
              <a:t>teljes</a:t>
            </a:r>
            <a:r>
              <a:rPr lang="en-US" dirty="0"/>
              <a:t> </a:t>
            </a:r>
            <a:r>
              <a:rPr lang="en-US" dirty="0" err="1"/>
              <a:t>viewPortra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rajzolni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rtvDescriptorHeap</a:t>
            </a:r>
            <a:r>
              <a:rPr lang="en-US" dirty="0"/>
              <a:t>: </a:t>
            </a:r>
            <a:r>
              <a:rPr lang="en-US" dirty="0" err="1"/>
              <a:t>egy</a:t>
            </a:r>
            <a:r>
              <a:rPr lang="en-US" dirty="0"/>
              <a:t> pointer </a:t>
            </a:r>
            <a:r>
              <a:rPr lang="en-US" dirty="0" err="1"/>
              <a:t>tömb</a:t>
            </a:r>
            <a:r>
              <a:rPr lang="en-US" dirty="0"/>
              <a:t> a GPU-n,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tárolni</a:t>
            </a:r>
            <a:r>
              <a:rPr lang="en-US" dirty="0"/>
              <a:t> a render </a:t>
            </a:r>
            <a:r>
              <a:rPr lang="en-US" dirty="0" err="1"/>
              <a:t>targeteknek</a:t>
            </a:r>
            <a:r>
              <a:rPr lang="en-US" dirty="0"/>
              <a:t> a </a:t>
            </a:r>
            <a:r>
              <a:rPr lang="en-US" dirty="0" err="1"/>
              <a:t>mutatóit</a:t>
            </a:r>
            <a:r>
              <a:rPr lang="en-US" dirty="0"/>
              <a:t> a </a:t>
            </a:r>
            <a:r>
              <a:rPr lang="en-US" dirty="0" err="1"/>
              <a:t>motorháztető</a:t>
            </a:r>
            <a:r>
              <a:rPr lang="en-US" dirty="0"/>
              <a:t> </a:t>
            </a:r>
            <a:r>
              <a:rPr lang="en-US" dirty="0" err="1"/>
              <a:t>alatt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 err="1"/>
              <a:t>rtvDescriptorHandleIncrementSize</a:t>
            </a:r>
            <a:r>
              <a:rPr lang="en-US" dirty="0"/>
              <a:t>: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méret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bejegyzés</a:t>
            </a:r>
            <a:r>
              <a:rPr lang="en-US" dirty="0"/>
              <a:t> </a:t>
            </a:r>
            <a:r>
              <a:rPr lang="en-US" dirty="0" err="1"/>
              <a:t>felvesz</a:t>
            </a:r>
            <a:r>
              <a:rPr lang="en-US" dirty="0"/>
              <a:t> a </a:t>
            </a:r>
            <a:r>
              <a:rPr lang="en-US" dirty="0" err="1"/>
              <a:t>DescriptorHeapben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kis</a:t>
            </a:r>
            <a:r>
              <a:rPr lang="en-US" dirty="0"/>
              <a:t> pointer </a:t>
            </a:r>
            <a:r>
              <a:rPr lang="en-US" dirty="0" err="1"/>
              <a:t>aritmetikához</a:t>
            </a:r>
            <a:r>
              <a:rPr lang="en-US" dirty="0"/>
              <a:t> fog </a:t>
            </a:r>
            <a:r>
              <a:rPr lang="en-US" dirty="0" err="1"/>
              <a:t>kelleni</a:t>
            </a:r>
            <a:r>
              <a:rPr lang="en-US" dirty="0"/>
              <a:t> a </a:t>
            </a:r>
            <a:r>
              <a:rPr lang="en-US" dirty="0" err="1"/>
              <a:t>rajzoláskor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renderTargets</a:t>
            </a:r>
            <a:r>
              <a:rPr lang="en-US" b="1" dirty="0"/>
              <a:t>[]</a:t>
            </a:r>
            <a:r>
              <a:rPr lang="en-US" dirty="0"/>
              <a:t>: a render </a:t>
            </a:r>
            <a:r>
              <a:rPr lang="en-US" dirty="0" err="1"/>
              <a:t>targetekre</a:t>
            </a:r>
            <a:r>
              <a:rPr lang="en-US" dirty="0"/>
              <a:t> </a:t>
            </a:r>
            <a:r>
              <a:rPr lang="en-US" dirty="0" err="1"/>
              <a:t>mutató</a:t>
            </a:r>
            <a:r>
              <a:rPr lang="en-US" dirty="0"/>
              <a:t> </a:t>
            </a:r>
            <a:r>
              <a:rPr lang="en-US" dirty="0" err="1"/>
              <a:t>pointerek</a:t>
            </a:r>
            <a:r>
              <a:rPr lang="en-US" dirty="0"/>
              <a:t> </a:t>
            </a:r>
            <a:r>
              <a:rPr lang="en-US" dirty="0" err="1"/>
              <a:t>tömbje</a:t>
            </a:r>
            <a:endParaRPr lang="en-US" dirty="0"/>
          </a:p>
          <a:p>
            <a:endParaRPr lang="en-US" dirty="0"/>
          </a:p>
          <a:p>
            <a:r>
              <a:rPr lang="en-US" b="1" dirty="0" err="1"/>
              <a:t>frameIndex</a:t>
            </a:r>
            <a:r>
              <a:rPr lang="en-US" b="0" dirty="0"/>
              <a:t>: a </a:t>
            </a:r>
            <a:r>
              <a:rPr lang="en-US" b="0" dirty="0" err="1"/>
              <a:t>swapChainben</a:t>
            </a:r>
            <a:r>
              <a:rPr lang="en-US" b="0" dirty="0"/>
              <a:t> </a:t>
            </a:r>
            <a:r>
              <a:rPr lang="en-US" b="0" dirty="0" err="1"/>
              <a:t>hanyadik</a:t>
            </a:r>
            <a:r>
              <a:rPr lang="en-US" b="0" dirty="0"/>
              <a:t> </a:t>
            </a:r>
            <a:r>
              <a:rPr lang="en-US" b="0" dirty="0" err="1"/>
              <a:t>textúra</a:t>
            </a:r>
            <a:r>
              <a:rPr lang="en-US" b="0" dirty="0"/>
              <a:t> </a:t>
            </a:r>
            <a:r>
              <a:rPr lang="en-US" b="0" dirty="0" err="1"/>
              <a:t>következik</a:t>
            </a:r>
            <a:r>
              <a:rPr lang="en-US" b="0" dirty="0"/>
              <a:t>. </a:t>
            </a:r>
            <a:r>
              <a:rPr lang="en-US" b="0" dirty="0" err="1"/>
              <a:t>Dupla</a:t>
            </a:r>
            <a:r>
              <a:rPr lang="en-US" b="0" dirty="0"/>
              <a:t> </a:t>
            </a:r>
            <a:r>
              <a:rPr lang="en-US" b="0" dirty="0" err="1"/>
              <a:t>bufferelésnél</a:t>
            </a:r>
            <a:r>
              <a:rPr lang="en-US" b="0" dirty="0"/>
              <a:t> </a:t>
            </a:r>
            <a:r>
              <a:rPr lang="en-US" b="0" dirty="0" err="1"/>
              <a:t>ez</a:t>
            </a:r>
            <a:r>
              <a:rPr lang="en-US" b="0" dirty="0"/>
              <a:t> 0 </a:t>
            </a:r>
            <a:r>
              <a:rPr lang="en-US" b="0" dirty="0" err="1"/>
              <a:t>vagy</a:t>
            </a:r>
            <a:r>
              <a:rPr lang="en-US" b="0" dirty="0"/>
              <a:t> 1. </a:t>
            </a:r>
            <a:r>
              <a:rPr lang="en-US" b="0" dirty="0" err="1"/>
              <a:t>Ez</a:t>
            </a:r>
            <a:r>
              <a:rPr lang="en-US" b="0" dirty="0"/>
              <a:t> </a:t>
            </a:r>
            <a:r>
              <a:rPr lang="en-US" b="0" dirty="0" err="1"/>
              <a:t>azért</a:t>
            </a:r>
            <a:r>
              <a:rPr lang="en-US" b="0" dirty="0"/>
              <a:t> </a:t>
            </a:r>
            <a:r>
              <a:rPr lang="en-US" b="0" dirty="0" err="1"/>
              <a:t>SwapChainResource</a:t>
            </a:r>
            <a:r>
              <a:rPr lang="en-US" b="0" dirty="0"/>
              <a:t>, </a:t>
            </a:r>
            <a:r>
              <a:rPr lang="en-US" b="0" dirty="0" err="1"/>
              <a:t>mert</a:t>
            </a:r>
            <a:r>
              <a:rPr lang="en-US" b="0" dirty="0"/>
              <a:t> ha </a:t>
            </a:r>
            <a:r>
              <a:rPr lang="en-US" b="0" dirty="0" err="1"/>
              <a:t>újracsináljuk</a:t>
            </a:r>
            <a:r>
              <a:rPr lang="en-US" b="0" dirty="0"/>
              <a:t> a render </a:t>
            </a:r>
            <a:r>
              <a:rPr lang="en-US" b="0" dirty="0" err="1"/>
              <a:t>targeteket</a:t>
            </a:r>
            <a:r>
              <a:rPr lang="en-US" b="0" dirty="0"/>
              <a:t>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újra</a:t>
            </a:r>
            <a:r>
              <a:rPr lang="en-US" b="0" dirty="0"/>
              <a:t> a 0-ról </a:t>
            </a:r>
            <a:r>
              <a:rPr lang="en-US" b="0" dirty="0" err="1"/>
              <a:t>indul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 a </a:t>
            </a:r>
            <a:r>
              <a:rPr lang="en-US" b="0" dirty="0" err="1"/>
              <a:t>SwapChain</a:t>
            </a:r>
            <a:r>
              <a:rPr lang="en-US" b="0" dirty="0"/>
              <a:t> </a:t>
            </a:r>
            <a:r>
              <a:rPr lang="en-US" b="0" dirty="0" err="1"/>
              <a:t>indexelés</a:t>
            </a:r>
            <a:r>
              <a:rPr lang="en-US" b="0" dirty="0"/>
              <a:t>. </a:t>
            </a:r>
            <a:r>
              <a:rPr lang="en-US" b="0" dirty="0" err="1"/>
              <a:t>Így</a:t>
            </a:r>
            <a:r>
              <a:rPr lang="en-US" b="0" dirty="0"/>
              <a:t> ha 1-en </a:t>
            </a:r>
            <a:r>
              <a:rPr lang="en-US" b="0" dirty="0" err="1"/>
              <a:t>hagynánk</a:t>
            </a:r>
            <a:r>
              <a:rPr lang="en-US" b="0" dirty="0"/>
              <a:t>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hibát</a:t>
            </a:r>
            <a:r>
              <a:rPr lang="en-US" b="0" dirty="0"/>
              <a:t> </a:t>
            </a:r>
            <a:r>
              <a:rPr lang="en-US" b="0" dirty="0" err="1"/>
              <a:t>dobna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dirty="0"/>
              <a:t>A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ötlet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mivel</a:t>
            </a:r>
            <a:r>
              <a:rPr lang="en-US" dirty="0"/>
              <a:t> a Swap Chain </a:t>
            </a:r>
            <a:r>
              <a:rPr lang="en-US" dirty="0" err="1"/>
              <a:t>leíróban</a:t>
            </a:r>
            <a:r>
              <a:rPr lang="en-US" dirty="0"/>
              <a:t> width </a:t>
            </a:r>
            <a:r>
              <a:rPr lang="en-US" dirty="0" err="1"/>
              <a:t>és</a:t>
            </a:r>
            <a:r>
              <a:rPr lang="en-US" dirty="0"/>
              <a:t> height </a:t>
            </a:r>
            <a:r>
              <a:rPr lang="en-US" dirty="0" err="1"/>
              <a:t>értéknek</a:t>
            </a:r>
            <a:r>
              <a:rPr lang="en-US" dirty="0"/>
              <a:t> 0,0-t </a:t>
            </a:r>
            <a:r>
              <a:rPr lang="en-US" dirty="0" err="1"/>
              <a:t>adtunk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a </a:t>
            </a:r>
            <a:r>
              <a:rPr lang="en-US" dirty="0" err="1"/>
              <a:t>CreateSwapChainForHwnd</a:t>
            </a:r>
            <a:r>
              <a:rPr lang="en-US" dirty="0"/>
              <a:t> </a:t>
            </a:r>
            <a:r>
              <a:rPr lang="en-US" dirty="0" err="1"/>
              <a:t>függvényhívás</a:t>
            </a:r>
            <a:r>
              <a:rPr lang="en-US" dirty="0"/>
              <a:t> </a:t>
            </a:r>
            <a:r>
              <a:rPr lang="en-US" dirty="0" err="1"/>
              <a:t>autómatikusan</a:t>
            </a:r>
            <a:r>
              <a:rPr lang="en-US" dirty="0"/>
              <a:t> </a:t>
            </a:r>
            <a:r>
              <a:rPr lang="en-US" dirty="0" err="1"/>
              <a:t>méretezi</a:t>
            </a:r>
            <a:r>
              <a:rPr lang="en-US" dirty="0"/>
              <a:t> a swap chain-t.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elkérjük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swap chain </a:t>
            </a:r>
            <a:r>
              <a:rPr lang="en-US" dirty="0" err="1"/>
              <a:t>leírót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kitöltjük</a:t>
            </a:r>
            <a:r>
              <a:rPr lang="en-US" dirty="0"/>
              <a:t> a viewport-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a </a:t>
            </a:r>
            <a:r>
              <a:rPr lang="en-US" dirty="0" err="1"/>
              <a:t>vágónégyzet</a:t>
            </a:r>
            <a:r>
              <a:rPr lang="en-US" dirty="0"/>
              <a:t> </a:t>
            </a:r>
            <a:r>
              <a:rPr lang="en-US" dirty="0" err="1"/>
              <a:t>struktúrát</a:t>
            </a:r>
            <a:r>
              <a:rPr lang="en-US" dirty="0"/>
              <a:t>. </a:t>
            </a:r>
            <a:r>
              <a:rPr lang="en-US" dirty="0" err="1"/>
              <a:t>Természetesen</a:t>
            </a:r>
            <a:r>
              <a:rPr lang="en-US" dirty="0"/>
              <a:t>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ablakátméretezésnél</a:t>
            </a:r>
            <a:r>
              <a:rPr lang="en-US" dirty="0"/>
              <a:t> </a:t>
            </a:r>
            <a:r>
              <a:rPr lang="en-US" dirty="0" err="1"/>
              <a:t>frissíteni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ha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helyre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méretben</a:t>
            </a:r>
            <a:r>
              <a:rPr lang="en-US" dirty="0"/>
              <a:t> </a:t>
            </a:r>
            <a:r>
              <a:rPr lang="en-US" dirty="0" err="1"/>
              <a:t>kerüljön</a:t>
            </a:r>
            <a:r>
              <a:rPr lang="en-US" dirty="0"/>
              <a:t> a </a:t>
            </a:r>
            <a:r>
              <a:rPr lang="en-US" dirty="0" err="1"/>
              <a:t>renderelt</a:t>
            </a:r>
            <a:r>
              <a:rPr lang="en-US" dirty="0"/>
              <a:t> </a:t>
            </a:r>
            <a:r>
              <a:rPr lang="en-US" dirty="0" err="1"/>
              <a:t>kép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761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descriptorokról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descriptor </a:t>
            </a:r>
            <a:r>
              <a:rPr lang="en-US" dirty="0" err="1"/>
              <a:t>heapekről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sok</a:t>
            </a:r>
            <a:r>
              <a:rPr lang="en-US" dirty="0"/>
              <a:t> extra </a:t>
            </a:r>
            <a:r>
              <a:rPr lang="en-US" dirty="0" err="1"/>
              <a:t>anyag</a:t>
            </a:r>
            <a:r>
              <a:rPr lang="en-US" dirty="0"/>
              <a:t>, most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annyival</a:t>
            </a:r>
            <a:r>
              <a:rPr lang="en-US" dirty="0"/>
              <a:t> </a:t>
            </a:r>
            <a:r>
              <a:rPr lang="en-US" dirty="0" err="1"/>
              <a:t>érjétek</a:t>
            </a:r>
            <a:r>
              <a:rPr lang="en-US" dirty="0"/>
              <a:t> be,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ezek</a:t>
            </a:r>
            <a:r>
              <a:rPr lang="en-US" dirty="0"/>
              <a:t> a descriptor </a:t>
            </a:r>
            <a:r>
              <a:rPr lang="en-US" dirty="0" err="1"/>
              <a:t>heapek</a:t>
            </a:r>
            <a:r>
              <a:rPr lang="en-US" dirty="0"/>
              <a:t> </a:t>
            </a:r>
            <a:r>
              <a:rPr lang="en-US" dirty="0" err="1"/>
              <a:t>valamilyen</a:t>
            </a:r>
            <a:r>
              <a:rPr lang="en-US" dirty="0"/>
              <a:t> </a:t>
            </a:r>
            <a:r>
              <a:rPr lang="en-US" dirty="0" err="1"/>
              <a:t>pointerek</a:t>
            </a:r>
            <a:r>
              <a:rPr lang="en-US" dirty="0"/>
              <a:t> </a:t>
            </a:r>
            <a:r>
              <a:rPr lang="en-US" dirty="0" err="1"/>
              <a:t>pointerje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mint van </a:t>
            </a:r>
            <a:r>
              <a:rPr lang="en-US" dirty="0" err="1"/>
              <a:t>sizeof</a:t>
            </a:r>
            <a:r>
              <a:rPr lang="en-US" dirty="0"/>
              <a:t>(int), </a:t>
            </a:r>
            <a:r>
              <a:rPr lang="en-US" dirty="0" err="1"/>
              <a:t>úgy</a:t>
            </a:r>
            <a:r>
              <a:rPr lang="en-US" dirty="0"/>
              <a:t> van “</a:t>
            </a:r>
            <a:r>
              <a:rPr lang="en-US" dirty="0" err="1"/>
              <a:t>sizeof</a:t>
            </a:r>
            <a:r>
              <a:rPr lang="en-US" dirty="0"/>
              <a:t>(descriptor)”,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utóbbit</a:t>
            </a:r>
            <a:r>
              <a:rPr lang="en-US" dirty="0"/>
              <a:t> a device-</a:t>
            </a:r>
            <a:r>
              <a:rPr lang="en-US" dirty="0" err="1"/>
              <a:t>tól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elkérni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1427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Miután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a descriptor heap,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ciklusban</a:t>
            </a:r>
            <a:r>
              <a:rPr lang="en-US" dirty="0"/>
              <a:t> </a:t>
            </a:r>
            <a:r>
              <a:rPr lang="en-US" dirty="0" err="1"/>
              <a:t>feltöltjük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a </a:t>
            </a:r>
            <a:r>
              <a:rPr lang="en-US" dirty="0" err="1"/>
              <a:t>swapChain-től</a:t>
            </a:r>
            <a:r>
              <a:rPr lang="en-US" dirty="0"/>
              <a:t> </a:t>
            </a:r>
            <a:r>
              <a:rPr lang="en-US" dirty="0" err="1"/>
              <a:t>elkérjük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i-edik</a:t>
            </a:r>
            <a:r>
              <a:rPr lang="en-US" dirty="0"/>
              <a:t>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csinálunk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render target view-t.</a:t>
            </a:r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körülbelül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megkérjük</a:t>
            </a:r>
            <a:r>
              <a:rPr lang="en-US" dirty="0"/>
              <a:t> a </a:t>
            </a:r>
            <a:r>
              <a:rPr lang="en-US" dirty="0" err="1"/>
              <a:t>drivert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írjon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a Descriptor Heap-be</a:t>
            </a:r>
          </a:p>
          <a:p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frissítjük</a:t>
            </a:r>
            <a:r>
              <a:rPr lang="en-US" dirty="0"/>
              <a:t> a </a:t>
            </a:r>
            <a:r>
              <a:rPr lang="en-US" dirty="0" err="1"/>
              <a:t>frameIndex</a:t>
            </a:r>
            <a:r>
              <a:rPr lang="en-US" dirty="0"/>
              <a:t> </a:t>
            </a:r>
            <a:r>
              <a:rPr lang="en-US" dirty="0" err="1"/>
              <a:t>értékét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előzőekben</a:t>
            </a:r>
            <a:r>
              <a:rPr lang="en-US" dirty="0"/>
              <a:t> </a:t>
            </a:r>
            <a:r>
              <a:rPr lang="en-US" dirty="0" err="1"/>
              <a:t>tárgyalt</a:t>
            </a:r>
            <a:r>
              <a:rPr lang="en-US" dirty="0"/>
              <a:t> </a:t>
            </a:r>
            <a:r>
              <a:rPr lang="en-US" dirty="0" err="1"/>
              <a:t>indok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0492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Extra C++ </a:t>
            </a:r>
            <a:r>
              <a:rPr lang="en-US" dirty="0" err="1"/>
              <a:t>infó</a:t>
            </a:r>
            <a:r>
              <a:rPr lang="en-US" dirty="0"/>
              <a:t> </a:t>
            </a:r>
            <a:r>
              <a:rPr lang="en-US" dirty="0" err="1"/>
              <a:t>aki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ismeri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std::</a:t>
            </a:r>
            <a:r>
              <a:rPr lang="en-US" dirty="0" err="1"/>
              <a:t>shared_ptr</a:t>
            </a:r>
            <a:r>
              <a:rPr lang="en-US" dirty="0"/>
              <a:t>&lt;T&gt; </a:t>
            </a:r>
            <a:r>
              <a:rPr lang="en-US" dirty="0" err="1"/>
              <a:t>vagy</a:t>
            </a:r>
            <a:r>
              <a:rPr lang="en-US" dirty="0"/>
              <a:t> std::</a:t>
            </a:r>
            <a:r>
              <a:rPr lang="en-US" dirty="0" err="1"/>
              <a:t>unique_ptr</a:t>
            </a:r>
            <a:r>
              <a:rPr lang="en-US" dirty="0"/>
              <a:t>&lt;T&gt; smart </a:t>
            </a:r>
            <a:r>
              <a:rPr lang="en-US" dirty="0" err="1"/>
              <a:t>pointereket</a:t>
            </a:r>
            <a:r>
              <a:rPr lang="en-US" dirty="0"/>
              <a:t>:</a:t>
            </a:r>
          </a:p>
          <a:p>
            <a:r>
              <a:rPr lang="en-US" dirty="0"/>
              <a:t>A </a:t>
            </a:r>
            <a:r>
              <a:rPr lang="en-US" dirty="0" err="1"/>
              <a:t>com_ptr</a:t>
            </a:r>
            <a:r>
              <a:rPr lang="en-US" dirty="0"/>
              <a:t>&lt;T&gt; </a:t>
            </a:r>
            <a:r>
              <a:rPr lang="en-US" dirty="0" err="1"/>
              <a:t>osztály</a:t>
            </a:r>
            <a:r>
              <a:rPr lang="en-US" dirty="0"/>
              <a:t> </a:t>
            </a:r>
            <a:r>
              <a:rPr lang="en-US" dirty="0" err="1"/>
              <a:t>definiál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 * operator-&gt;()  </a:t>
            </a:r>
            <a:r>
              <a:rPr lang="en-US" dirty="0" err="1"/>
              <a:t>operátort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imitál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pointer. </a:t>
            </a:r>
            <a:r>
              <a:rPr lang="en-US" dirty="0" err="1"/>
              <a:t>Ebben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esetben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a </a:t>
            </a:r>
            <a:r>
              <a:rPr lang="en-US" dirty="0" err="1"/>
              <a:t>com_ptr</a:t>
            </a:r>
            <a:r>
              <a:rPr lang="en-US" dirty="0"/>
              <a:t>&lt;T&gt;::Reset() </a:t>
            </a:r>
            <a:r>
              <a:rPr lang="en-US" dirty="0" err="1"/>
              <a:t>függvényét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alatta</a:t>
            </a:r>
            <a:r>
              <a:rPr lang="en-US" dirty="0"/>
              <a:t> </a:t>
            </a:r>
            <a:r>
              <a:rPr lang="en-US" dirty="0" err="1"/>
              <a:t>lévő</a:t>
            </a:r>
            <a:r>
              <a:rPr lang="en-US" dirty="0"/>
              <a:t> </a:t>
            </a:r>
            <a:r>
              <a:rPr lang="en-US" dirty="0" err="1"/>
              <a:t>pointernek</a:t>
            </a:r>
            <a:r>
              <a:rPr lang="en-US" dirty="0"/>
              <a:t> </a:t>
            </a:r>
            <a:r>
              <a:rPr lang="en-US" dirty="0" err="1"/>
              <a:t>csökkenti</a:t>
            </a:r>
            <a:r>
              <a:rPr lang="en-US" dirty="0"/>
              <a:t>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számlálóját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T::Release() </a:t>
            </a:r>
            <a:r>
              <a:rPr lang="en-US" dirty="0" err="1"/>
              <a:t>hívással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visszaállítja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T* </a:t>
            </a:r>
            <a:r>
              <a:rPr lang="en-US" dirty="0" err="1"/>
              <a:t>pointerét</a:t>
            </a:r>
            <a:r>
              <a:rPr lang="en-US" dirty="0"/>
              <a:t> </a:t>
            </a:r>
            <a:r>
              <a:rPr lang="en-US" dirty="0" err="1"/>
              <a:t>nullptr</a:t>
            </a:r>
            <a:r>
              <a:rPr lang="en-US" dirty="0"/>
              <a:t> </a:t>
            </a:r>
            <a:r>
              <a:rPr lang="en-US" dirty="0" err="1"/>
              <a:t>értékbe</a:t>
            </a:r>
            <a:r>
              <a:rPr lang="en-US" dirty="0"/>
              <a:t>.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referenciát</a:t>
            </a:r>
            <a:r>
              <a:rPr lang="en-US" dirty="0"/>
              <a:t> </a:t>
            </a:r>
            <a:r>
              <a:rPr lang="en-US" dirty="0" err="1"/>
              <a:t>tárolunk</a:t>
            </a:r>
            <a:r>
              <a:rPr lang="en-US" dirty="0"/>
              <a:t> </a:t>
            </a:r>
            <a:r>
              <a:rPr lang="en-US" dirty="0" err="1"/>
              <a:t>ezekből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osztályokból</a:t>
            </a:r>
            <a:r>
              <a:rPr lang="en-US" dirty="0"/>
              <a:t>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destruktor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is fog </a:t>
            </a:r>
            <a:r>
              <a:rPr lang="en-US" dirty="0" err="1"/>
              <a:t>történni</a:t>
            </a:r>
            <a:r>
              <a:rPr lang="en-US" dirty="0"/>
              <a:t> (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referencia</a:t>
            </a:r>
            <a:r>
              <a:rPr lang="en-US" dirty="0"/>
              <a:t> </a:t>
            </a:r>
            <a:r>
              <a:rPr lang="en-US" dirty="0" err="1"/>
              <a:t>szám</a:t>
            </a:r>
            <a:r>
              <a:rPr lang="en-US" dirty="0"/>
              <a:t> 0-ra </a:t>
            </a:r>
            <a:r>
              <a:rPr lang="en-US" dirty="0" err="1"/>
              <a:t>csökken</a:t>
            </a:r>
            <a:r>
              <a:rPr lang="en-US" dirty="0"/>
              <a:t>). 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457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18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Render </a:t>
            </a:r>
            <a:r>
              <a:rPr lang="en-US" dirty="0" err="1"/>
              <a:t>függvény</a:t>
            </a:r>
            <a:r>
              <a:rPr lang="en-US" dirty="0"/>
              <a:t> 4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1.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kitöltése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futtatása</a:t>
            </a:r>
            <a:endParaRPr lang="en-US" dirty="0"/>
          </a:p>
          <a:p>
            <a:r>
              <a:rPr lang="en-US" dirty="0"/>
              <a:t>3. </a:t>
            </a:r>
            <a:r>
              <a:rPr lang="en-US" dirty="0" err="1"/>
              <a:t>SwapChain</a:t>
            </a:r>
            <a:r>
              <a:rPr lang="en-US" dirty="0"/>
              <a:t> front/back buffer </a:t>
            </a:r>
            <a:r>
              <a:rPr lang="en-US" dirty="0" err="1"/>
              <a:t>cseréje</a:t>
            </a:r>
            <a:r>
              <a:rPr lang="en-US" dirty="0"/>
              <a:t> (present </a:t>
            </a:r>
            <a:r>
              <a:rPr lang="en-US" dirty="0" err="1"/>
              <a:t>hívás</a:t>
            </a:r>
            <a:r>
              <a:rPr lang="en-US" dirty="0"/>
              <a:t>)</a:t>
            </a:r>
          </a:p>
          <a:p>
            <a:r>
              <a:rPr lang="en-US" dirty="0"/>
              <a:t>4. </a:t>
            </a:r>
            <a:r>
              <a:rPr lang="en-US" dirty="0" err="1"/>
              <a:t>Szinkronizáció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5662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Ez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zárt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</a:t>
            </a:r>
            <a:r>
              <a:rPr lang="en-US" dirty="0" err="1"/>
              <a:t>vár</a:t>
            </a:r>
            <a:r>
              <a:rPr lang="en-US" dirty="0"/>
              <a:t> (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meg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hívva</a:t>
            </a:r>
            <a:r>
              <a:rPr lang="en-US" dirty="0"/>
              <a:t> a Close() </a:t>
            </a:r>
            <a:r>
              <a:rPr lang="en-US" dirty="0" err="1"/>
              <a:t>függvény</a:t>
            </a:r>
            <a:r>
              <a:rPr lang="en-US" dirty="0"/>
              <a:t>). </a:t>
            </a:r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oknál</a:t>
            </a:r>
            <a:r>
              <a:rPr lang="en-US" dirty="0"/>
              <a:t> </a:t>
            </a:r>
            <a:r>
              <a:rPr lang="en-US" dirty="0" err="1"/>
              <a:t>fogva</a:t>
            </a:r>
            <a:r>
              <a:rPr lang="en-US" dirty="0"/>
              <a:t> </a:t>
            </a:r>
            <a:r>
              <a:rPr lang="en-US" dirty="0" err="1"/>
              <a:t>kezd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commandAllocator</a:t>
            </a:r>
            <a:r>
              <a:rPr lang="en-US" dirty="0"/>
              <a:t>-&gt;Reset()-el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</a:t>
            </a:r>
            <a:r>
              <a:rPr lang="en-US" dirty="0" err="1"/>
              <a:t>memóriát</a:t>
            </a:r>
            <a:r>
              <a:rPr lang="en-US" dirty="0"/>
              <a:t> </a:t>
            </a:r>
            <a:r>
              <a:rPr lang="en-US" dirty="0" err="1"/>
              <a:t>felszabadítja</a:t>
            </a:r>
            <a:r>
              <a:rPr lang="en-US" dirty="0"/>
              <a:t>. A </a:t>
            </a:r>
            <a:r>
              <a:rPr lang="en-US" dirty="0" err="1"/>
              <a:t>commandList</a:t>
            </a:r>
            <a:r>
              <a:rPr lang="en-US" dirty="0"/>
              <a:t>-et is </a:t>
            </a:r>
            <a:r>
              <a:rPr lang="en-US" dirty="0" err="1"/>
              <a:t>vissza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 “Record” </a:t>
            </a:r>
            <a:r>
              <a:rPr lang="en-US" dirty="0" err="1"/>
              <a:t>állapotba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a Reset </a:t>
            </a:r>
            <a:r>
              <a:rPr lang="en-US" dirty="0" err="1"/>
              <a:t>függvénnyel</a:t>
            </a:r>
            <a:r>
              <a:rPr lang="en-US" dirty="0"/>
              <a:t> </a:t>
            </a:r>
            <a:r>
              <a:rPr lang="en-US" dirty="0" err="1"/>
              <a:t>tehetjük</a:t>
            </a:r>
            <a:r>
              <a:rPr lang="en-US" dirty="0"/>
              <a:t> meg, </a:t>
            </a:r>
            <a:r>
              <a:rPr lang="en-US" dirty="0" err="1"/>
              <a:t>opcionálisan</a:t>
            </a:r>
            <a:r>
              <a:rPr lang="en-US" dirty="0"/>
              <a:t> </a:t>
            </a:r>
            <a:r>
              <a:rPr lang="en-US" dirty="0" err="1"/>
              <a:t>adni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GPSO-t.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Pipeline State-ben </a:t>
            </a:r>
            <a:r>
              <a:rPr lang="en-US" dirty="0" err="1"/>
              <a:t>legyen</a:t>
            </a:r>
            <a:r>
              <a:rPr lang="en-US" dirty="0"/>
              <a:t> a reset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,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shadereket</a:t>
            </a:r>
            <a:r>
              <a:rPr lang="en-US" dirty="0"/>
              <a:t> </a:t>
            </a:r>
            <a:r>
              <a:rPr lang="en-US" dirty="0" err="1"/>
              <a:t>használjon</a:t>
            </a:r>
            <a:r>
              <a:rPr lang="en-US" dirty="0"/>
              <a:t> etc.,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láttatok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-ben.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RootSignature</a:t>
            </a:r>
            <a:r>
              <a:rPr lang="en-US" dirty="0"/>
              <a:t>-t </a:t>
            </a:r>
            <a:r>
              <a:rPr lang="en-US" dirty="0" err="1"/>
              <a:t>újra</a:t>
            </a:r>
            <a:r>
              <a:rPr lang="en-US" dirty="0"/>
              <a:t> be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állítani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pipeline-al </a:t>
            </a:r>
            <a:r>
              <a:rPr lang="en-US" dirty="0" err="1"/>
              <a:t>kapcsolatos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:</a:t>
            </a:r>
            <a:br>
              <a:rPr lang="en-US" dirty="0"/>
            </a:br>
            <a:r>
              <a:rPr lang="en-US" b="1" dirty="0" err="1"/>
              <a:t>commandList</a:t>
            </a:r>
            <a:r>
              <a:rPr lang="en-US" b="1" dirty="0"/>
              <a:t>-&gt;</a:t>
            </a:r>
            <a:r>
              <a:rPr lang="en-US" b="1" dirty="0" err="1"/>
              <a:t>RSSetViewports</a:t>
            </a:r>
            <a:r>
              <a:rPr lang="en-US" b="1" dirty="0"/>
              <a:t>(1, &amp;</a:t>
            </a:r>
            <a:r>
              <a:rPr lang="en-US" b="1" dirty="0" err="1"/>
              <a:t>viewPort</a:t>
            </a:r>
            <a:r>
              <a:rPr lang="en-US" b="1" dirty="0"/>
              <a:t>); </a:t>
            </a:r>
            <a:r>
              <a:rPr lang="en-US" dirty="0" err="1"/>
              <a:t>beállítjuk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hova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a </a:t>
            </a:r>
            <a:r>
              <a:rPr lang="en-US" dirty="0" err="1"/>
              <a:t>képernyőn</a:t>
            </a:r>
            <a:r>
              <a:rPr lang="en-US" dirty="0"/>
              <a:t>, </a:t>
            </a:r>
            <a:r>
              <a:rPr lang="en-US" dirty="0" err="1"/>
              <a:t>mekkorába</a:t>
            </a:r>
            <a:r>
              <a:rPr lang="en-US" dirty="0"/>
              <a:t>. Az RS prefix </a:t>
            </a:r>
            <a:r>
              <a:rPr lang="en-US" dirty="0" err="1"/>
              <a:t>az</a:t>
            </a:r>
            <a:r>
              <a:rPr lang="en-US" dirty="0"/>
              <a:t> a Rasterizer State-et </a:t>
            </a:r>
            <a:r>
              <a:rPr lang="en-US" dirty="0" err="1"/>
              <a:t>jelöli</a:t>
            </a:r>
            <a:r>
              <a:rPr lang="en-US" dirty="0"/>
              <a:t>, a Rasterizer </a:t>
            </a:r>
            <a:r>
              <a:rPr lang="en-US" dirty="0" err="1"/>
              <a:t>része</a:t>
            </a:r>
            <a:r>
              <a:rPr lang="en-US" dirty="0"/>
              <a:t> a pipeline-</a:t>
            </a:r>
            <a:r>
              <a:rPr lang="en-US" dirty="0" err="1"/>
              <a:t>nak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programozható</a:t>
            </a:r>
            <a:r>
              <a:rPr lang="en-US" dirty="0"/>
              <a:t>,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állítható</a:t>
            </a:r>
            <a:r>
              <a:rPr lang="en-US" dirty="0"/>
              <a:t>.</a:t>
            </a:r>
          </a:p>
          <a:p>
            <a:r>
              <a:rPr lang="en-US" b="1" dirty="0" err="1"/>
              <a:t>commandList</a:t>
            </a:r>
            <a:r>
              <a:rPr lang="en-US" b="1" dirty="0"/>
              <a:t>-&gt;</a:t>
            </a:r>
            <a:r>
              <a:rPr lang="en-US" b="1" dirty="0" err="1"/>
              <a:t>RSSetScissorRects</a:t>
            </a:r>
            <a:r>
              <a:rPr lang="en-US" b="1" dirty="0"/>
              <a:t>(…)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vágótéglalapot</a:t>
            </a:r>
            <a:r>
              <a:rPr lang="en-US" dirty="0"/>
              <a:t> </a:t>
            </a:r>
            <a:r>
              <a:rPr lang="en-US" dirty="0" err="1"/>
              <a:t>állítunk</a:t>
            </a:r>
            <a:r>
              <a:rPr lang="en-US" dirty="0"/>
              <a:t> be,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éppen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akkora</a:t>
            </a:r>
            <a:r>
              <a:rPr lang="en-US" dirty="0"/>
              <a:t> mint a viewport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vágunk</a:t>
            </a:r>
            <a:r>
              <a:rPr lang="en-US" dirty="0"/>
              <a:t> le </a:t>
            </a:r>
            <a:r>
              <a:rPr lang="en-US" dirty="0" err="1"/>
              <a:t>semmit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7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824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ResourceBarrier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,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fontos</a:t>
            </a:r>
            <a:r>
              <a:rPr lang="en-US" dirty="0"/>
              <a:t> </a:t>
            </a:r>
            <a:r>
              <a:rPr lang="en-US" dirty="0" err="1"/>
              <a:t>megérteni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hosszabban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kifejtésre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Minden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recordolás</a:t>
            </a:r>
            <a:r>
              <a:rPr lang="en-US" dirty="0"/>
              <a:t>, </a:t>
            </a:r>
            <a:r>
              <a:rPr lang="en-US" dirty="0" err="1"/>
              <a:t>magyarul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szinkron</a:t>
            </a:r>
            <a:r>
              <a:rPr lang="en-US" dirty="0"/>
              <a:t> </a:t>
            </a:r>
            <a:r>
              <a:rPr lang="en-US" dirty="0" err="1"/>
              <a:t>módon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lefutni</a:t>
            </a:r>
            <a:r>
              <a:rPr lang="en-US" dirty="0"/>
              <a:t> </a:t>
            </a:r>
            <a:r>
              <a:rPr lang="en-US" dirty="0" err="1"/>
              <a:t>ezek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lefuttatja</a:t>
            </a:r>
            <a:r>
              <a:rPr lang="en-US" dirty="0"/>
              <a:t> </a:t>
            </a:r>
            <a:r>
              <a:rPr lang="en-US" dirty="0" err="1"/>
              <a:t>valamikor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-et is </a:t>
            </a:r>
            <a:r>
              <a:rPr lang="en-US" dirty="0" err="1"/>
              <a:t>tud</a:t>
            </a:r>
            <a:r>
              <a:rPr lang="en-US" dirty="0"/>
              <a:t> </a:t>
            </a:r>
            <a:r>
              <a:rPr lang="en-US" dirty="0" err="1"/>
              <a:t>futtatni</a:t>
            </a:r>
            <a:r>
              <a:rPr lang="en-US" dirty="0"/>
              <a:t>,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osztozhatnak</a:t>
            </a:r>
            <a:r>
              <a:rPr lang="en-US" dirty="0"/>
              <a:t> </a:t>
            </a:r>
            <a:r>
              <a:rPr lang="en-US" dirty="0" err="1"/>
              <a:t>erőforrásokon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muszáj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erőforrásnak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állapot</a:t>
            </a:r>
            <a:r>
              <a:rPr lang="en-US" dirty="0"/>
              <a:t>.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olvassa</a:t>
            </a:r>
            <a:r>
              <a:rPr lang="en-US" dirty="0"/>
              <a:t>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írja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erőforrást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</a:t>
            </a:r>
            <a:r>
              <a:rPr lang="en-US" dirty="0" err="1"/>
              <a:t>olvasni</a:t>
            </a:r>
            <a:r>
              <a:rPr lang="en-US" dirty="0"/>
              <a:t> </a:t>
            </a:r>
            <a:r>
              <a:rPr lang="en-US" dirty="0" err="1"/>
              <a:t>olvashatná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commandList</a:t>
            </a:r>
            <a:r>
              <a:rPr lang="en-US" dirty="0"/>
              <a:t> </a:t>
            </a:r>
            <a:r>
              <a:rPr lang="en-US" dirty="0" err="1"/>
              <a:t>egyszerre</a:t>
            </a:r>
            <a:r>
              <a:rPr lang="en-US" dirty="0"/>
              <a:t>,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semmi</a:t>
            </a:r>
            <a:r>
              <a:rPr lang="en-US" dirty="0"/>
              <a:t> </a:t>
            </a:r>
            <a:r>
              <a:rPr lang="en-US" dirty="0" err="1"/>
              <a:t>gond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Ezen</a:t>
            </a:r>
            <a:r>
              <a:rPr lang="en-US" dirty="0"/>
              <a:t> </a:t>
            </a:r>
            <a:r>
              <a:rPr lang="en-US" dirty="0" err="1"/>
              <a:t>okok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 </a:t>
            </a:r>
            <a:r>
              <a:rPr lang="en-US" dirty="0" err="1"/>
              <a:t>bevezették</a:t>
            </a:r>
            <a:r>
              <a:rPr lang="en-US" dirty="0"/>
              <a:t> a </a:t>
            </a:r>
            <a:r>
              <a:rPr lang="en-US" dirty="0" err="1"/>
              <a:t>ResourceBarrier-eket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</a:t>
            </a:r>
            <a:r>
              <a:rPr lang="en-US" dirty="0"/>
              <a:t> </a:t>
            </a:r>
            <a:r>
              <a:rPr lang="en-US" dirty="0" err="1"/>
              <a:t>váltás</a:t>
            </a:r>
            <a:r>
              <a:rPr lang="en-US" dirty="0"/>
              <a:t>. A </a:t>
            </a:r>
            <a:r>
              <a:rPr lang="en-US" dirty="0" err="1"/>
              <a:t>fenti</a:t>
            </a:r>
            <a:r>
              <a:rPr lang="en-US" dirty="0"/>
              <a:t> </a:t>
            </a:r>
            <a:r>
              <a:rPr lang="en-US" dirty="0" err="1"/>
              <a:t>sor</a:t>
            </a:r>
            <a:r>
              <a:rPr lang="en-US" dirty="0"/>
              <a:t> at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renderTarget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]-</a:t>
            </a:r>
            <a:r>
              <a:rPr lang="en-US" dirty="0" err="1"/>
              <a:t>edik</a:t>
            </a:r>
            <a:r>
              <a:rPr lang="en-US" dirty="0"/>
              <a:t> </a:t>
            </a:r>
            <a:r>
              <a:rPr lang="en-US" dirty="0" err="1"/>
              <a:t>elemét</a:t>
            </a:r>
            <a:r>
              <a:rPr lang="en-US" dirty="0"/>
              <a:t> </a:t>
            </a:r>
            <a:r>
              <a:rPr lang="en-US" dirty="0" err="1"/>
              <a:t>átváltjuk</a:t>
            </a:r>
            <a:r>
              <a:rPr lang="en-US" dirty="0"/>
              <a:t> PRESENT </a:t>
            </a:r>
            <a:r>
              <a:rPr lang="en-US" dirty="0" err="1"/>
              <a:t>állapotból</a:t>
            </a:r>
            <a:r>
              <a:rPr lang="en-US" dirty="0"/>
              <a:t> RENDER_TARGET </a:t>
            </a:r>
            <a:r>
              <a:rPr lang="en-US" dirty="0" err="1"/>
              <a:t>állapotba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amit</a:t>
            </a:r>
            <a:r>
              <a:rPr lang="en-US" dirty="0"/>
              <a:t> </a:t>
            </a:r>
            <a:r>
              <a:rPr lang="en-US" dirty="0" err="1"/>
              <a:t>eddig</a:t>
            </a:r>
            <a:r>
              <a:rPr lang="en-US" dirty="0"/>
              <a:t> </a:t>
            </a:r>
            <a:r>
              <a:rPr lang="en-US" dirty="0" err="1"/>
              <a:t>kijeleztünk</a:t>
            </a:r>
            <a:r>
              <a:rPr lang="en-US" dirty="0"/>
              <a:t> render targeted, </a:t>
            </a:r>
            <a:r>
              <a:rPr lang="en-US" dirty="0" err="1"/>
              <a:t>abba</a:t>
            </a:r>
            <a:r>
              <a:rPr lang="en-US" dirty="0"/>
              <a:t> most </a:t>
            </a:r>
            <a:r>
              <a:rPr lang="en-US" dirty="0" err="1"/>
              <a:t>írni</a:t>
            </a:r>
            <a:r>
              <a:rPr lang="en-US" dirty="0"/>
              <a:t> </a:t>
            </a:r>
            <a:r>
              <a:rPr lang="en-US" dirty="0" err="1"/>
              <a:t>fogunk</a:t>
            </a:r>
            <a:r>
              <a:rPr lang="en-US" dirty="0"/>
              <a:t> (front </a:t>
            </a:r>
            <a:r>
              <a:rPr lang="en-US" dirty="0" err="1"/>
              <a:t>bufferből</a:t>
            </a:r>
            <a:r>
              <a:rPr lang="en-US" dirty="0"/>
              <a:t> back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csinálunk</a:t>
            </a:r>
            <a:r>
              <a:rPr lang="en-US" dirty="0"/>
              <a:t>). A </a:t>
            </a:r>
            <a:r>
              <a:rPr lang="en-US" dirty="0" err="1"/>
              <a:t>figyelmesek</a:t>
            </a:r>
            <a:r>
              <a:rPr lang="en-US" dirty="0"/>
              <a:t> </a:t>
            </a:r>
            <a:r>
              <a:rPr lang="en-US" dirty="0" err="1"/>
              <a:t>észrevették</a:t>
            </a:r>
            <a:r>
              <a:rPr lang="en-US" dirty="0"/>
              <a:t> a </a:t>
            </a:r>
            <a:r>
              <a:rPr lang="en-US" dirty="0" err="1"/>
              <a:t>wWinMain</a:t>
            </a:r>
            <a:r>
              <a:rPr lang="en-US" dirty="0"/>
              <a:t>()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elején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debugLayer</a:t>
            </a:r>
            <a:r>
              <a:rPr lang="en-US" dirty="0"/>
              <a:t> </a:t>
            </a:r>
            <a:r>
              <a:rPr lang="en-US" dirty="0" err="1"/>
              <a:t>valamicsoda</a:t>
            </a:r>
            <a:r>
              <a:rPr lang="en-US" dirty="0"/>
              <a:t> </a:t>
            </a:r>
            <a:r>
              <a:rPr lang="en-US" dirty="0" err="1"/>
              <a:t>példányosítva</a:t>
            </a:r>
            <a:r>
              <a:rPr lang="en-US" dirty="0"/>
              <a:t>, </a:t>
            </a:r>
            <a:r>
              <a:rPr lang="en-US" dirty="0" err="1"/>
              <a:t>amiről</a:t>
            </a:r>
            <a:r>
              <a:rPr lang="en-US" dirty="0"/>
              <a:t> </a:t>
            </a:r>
            <a:r>
              <a:rPr lang="en-US" dirty="0" err="1"/>
              <a:t>mindeddig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esett</a:t>
            </a:r>
            <a:r>
              <a:rPr lang="en-US" dirty="0"/>
              <a:t> </a:t>
            </a:r>
            <a:r>
              <a:rPr lang="en-US" dirty="0" err="1"/>
              <a:t>szó</a:t>
            </a:r>
            <a:r>
              <a:rPr lang="en-US" dirty="0"/>
              <a:t>, a debug layer </a:t>
            </a:r>
            <a:r>
              <a:rPr lang="en-US" dirty="0" err="1"/>
              <a:t>többek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 </a:t>
            </a:r>
            <a:r>
              <a:rPr lang="en-US" dirty="0" err="1"/>
              <a:t>abban</a:t>
            </a:r>
            <a:r>
              <a:rPr lang="en-US" dirty="0"/>
              <a:t> </a:t>
            </a:r>
            <a:r>
              <a:rPr lang="en-US" dirty="0" err="1"/>
              <a:t>segít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összes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állapotváltást</a:t>
            </a:r>
            <a:r>
              <a:rPr lang="en-US" dirty="0"/>
              <a:t> </a:t>
            </a:r>
            <a:r>
              <a:rPr lang="en-US" dirty="0" err="1"/>
              <a:t>ellenőrizze</a:t>
            </a:r>
            <a:r>
              <a:rPr lang="en-US" dirty="0"/>
              <a:t>.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ha </a:t>
            </a:r>
            <a:r>
              <a:rPr lang="en-US" dirty="0" err="1"/>
              <a:t>nem</a:t>
            </a:r>
            <a:r>
              <a:rPr lang="en-US" dirty="0"/>
              <a:t> PRESENT </a:t>
            </a:r>
            <a:r>
              <a:rPr lang="en-US" dirty="0" err="1"/>
              <a:t>állapotba</a:t>
            </a:r>
            <a:r>
              <a:rPr lang="en-US" dirty="0"/>
              <a:t> </a:t>
            </a:r>
            <a:r>
              <a:rPr lang="en-US" dirty="0" err="1"/>
              <a:t>lenne</a:t>
            </a:r>
            <a:r>
              <a:rPr lang="en-US" dirty="0"/>
              <a:t> a </a:t>
            </a:r>
            <a:r>
              <a:rPr lang="en-US" dirty="0" err="1"/>
              <a:t>renderTarget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</a:t>
            </a:r>
            <a:r>
              <a:rPr lang="en-US" dirty="0" err="1"/>
              <a:t>erőforrásunk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debug layer </a:t>
            </a:r>
            <a:r>
              <a:rPr lang="en-US" dirty="0" err="1"/>
              <a:t>szólna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“hello, </a:t>
            </a:r>
            <a:r>
              <a:rPr lang="en-US" dirty="0" err="1"/>
              <a:t>nem</a:t>
            </a:r>
            <a:r>
              <a:rPr lang="en-US" dirty="0"/>
              <a:t> PRESENT </a:t>
            </a:r>
            <a:r>
              <a:rPr lang="en-US" dirty="0" err="1"/>
              <a:t>állapotban</a:t>
            </a:r>
            <a:r>
              <a:rPr lang="en-US" dirty="0"/>
              <a:t> volt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programozói</a:t>
            </a:r>
            <a:r>
              <a:rPr lang="en-US" dirty="0"/>
              <a:t> </a:t>
            </a:r>
            <a:r>
              <a:rPr lang="en-US" dirty="0" err="1"/>
              <a:t>hiba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ResourceBarrier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meghatározzuk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render target view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nekünk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render </a:t>
            </a:r>
            <a:r>
              <a:rPr lang="en-US" dirty="0" err="1"/>
              <a:t>targetnek</a:t>
            </a:r>
            <a:r>
              <a:rPr lang="en-US" dirty="0"/>
              <a:t>. (OM: Output Merger, </a:t>
            </a:r>
            <a:r>
              <a:rPr lang="en-US" dirty="0" err="1"/>
              <a:t>hasonlóan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RS-</a:t>
            </a:r>
            <a:r>
              <a:rPr lang="en-US" dirty="0" err="1"/>
              <a:t>hez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programozható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</a:t>
            </a:r>
            <a:r>
              <a:rPr lang="en-US" dirty="0" err="1"/>
              <a:t>pipelinenak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39640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Megérkeztünk</a:t>
            </a:r>
            <a:r>
              <a:rPr lang="en-US" dirty="0"/>
              <a:t>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rajzoláshoz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kész</a:t>
            </a:r>
            <a:r>
              <a:rPr lang="en-US" dirty="0"/>
              <a:t> van, a PSO be van </a:t>
            </a:r>
            <a:r>
              <a:rPr lang="en-US" dirty="0" err="1"/>
              <a:t>állítva</a:t>
            </a:r>
            <a:r>
              <a:rPr lang="en-US" dirty="0"/>
              <a:t>, a render target </a:t>
            </a:r>
            <a:r>
              <a:rPr lang="en-US" dirty="0" err="1"/>
              <a:t>elő</a:t>
            </a:r>
            <a:r>
              <a:rPr lang="en-US" dirty="0"/>
              <a:t> van </a:t>
            </a:r>
            <a:r>
              <a:rPr lang="en-US" dirty="0" err="1"/>
              <a:t>készítve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tisztítani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</a:t>
            </a:r>
            <a:r>
              <a:rPr lang="en-US" dirty="0" err="1"/>
              <a:t>kiadni</a:t>
            </a:r>
            <a:r>
              <a:rPr lang="en-US" dirty="0"/>
              <a:t> a Draw </a:t>
            </a:r>
            <a:r>
              <a:rPr lang="en-US" dirty="0" err="1"/>
              <a:t>hívást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Sötét</a:t>
            </a:r>
            <a:r>
              <a:rPr lang="en-US" dirty="0"/>
              <a:t> </a:t>
            </a:r>
            <a:r>
              <a:rPr lang="en-US" dirty="0" err="1"/>
              <a:t>kékes</a:t>
            </a:r>
            <a:r>
              <a:rPr lang="en-US" dirty="0"/>
              <a:t> </a:t>
            </a:r>
            <a:r>
              <a:rPr lang="en-US" dirty="0" err="1"/>
              <a:t>színre</a:t>
            </a:r>
            <a:r>
              <a:rPr lang="en-US" dirty="0"/>
              <a:t> </a:t>
            </a:r>
            <a:r>
              <a:rPr lang="en-US" dirty="0" err="1"/>
              <a:t>letisztítjuk</a:t>
            </a:r>
            <a:r>
              <a:rPr lang="en-US" dirty="0"/>
              <a:t> a render </a:t>
            </a:r>
            <a:r>
              <a:rPr lang="en-US" dirty="0" err="1"/>
              <a:t>targetet</a:t>
            </a:r>
            <a:r>
              <a:rPr lang="en-US" dirty="0"/>
              <a:t>, </a:t>
            </a:r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Input </a:t>
            </a:r>
            <a:r>
              <a:rPr lang="en-US" dirty="0" err="1"/>
              <a:t>Assemblernek</a:t>
            </a:r>
            <a:r>
              <a:rPr lang="en-US" dirty="0"/>
              <a:t> (IA) a </a:t>
            </a:r>
            <a:r>
              <a:rPr lang="en-US" dirty="0" err="1"/>
              <a:t>primitív</a:t>
            </a:r>
            <a:r>
              <a:rPr lang="en-US" dirty="0"/>
              <a:t> </a:t>
            </a:r>
            <a:r>
              <a:rPr lang="en-US" dirty="0" err="1"/>
              <a:t>topologyját</a:t>
            </a:r>
            <a:r>
              <a:rPr lang="en-US" dirty="0"/>
              <a:t>, </a:t>
            </a:r>
            <a:r>
              <a:rPr lang="en-US" dirty="0" err="1"/>
              <a:t>ami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primitíveket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(point, line, </a:t>
            </a:r>
            <a:r>
              <a:rPr lang="en-US" dirty="0" err="1"/>
              <a:t>tringlelist</a:t>
            </a:r>
            <a:r>
              <a:rPr lang="en-US" dirty="0"/>
              <a:t>, </a:t>
            </a:r>
            <a:r>
              <a:rPr lang="en-US" dirty="0" err="1"/>
              <a:t>tringlestrip</a:t>
            </a:r>
            <a:r>
              <a:rPr lang="en-US" dirty="0"/>
              <a:t>,…)</a:t>
            </a:r>
          </a:p>
          <a:p>
            <a:endParaRPr lang="en-US" dirty="0"/>
          </a:p>
          <a:p>
            <a:r>
              <a:rPr lang="en-US" dirty="0" err="1"/>
              <a:t>Beállítjuk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melyik</a:t>
            </a:r>
            <a:r>
              <a:rPr lang="en-US" dirty="0"/>
              <a:t> vertex </a:t>
            </a:r>
            <a:r>
              <a:rPr lang="en-US" dirty="0" err="1"/>
              <a:t>buffert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rajzolni</a:t>
            </a:r>
            <a:r>
              <a:rPr lang="en-US" dirty="0"/>
              <a:t>, </a:t>
            </a:r>
            <a:r>
              <a:rPr lang="en-US" dirty="0" err="1"/>
              <a:t>végül</a:t>
            </a:r>
            <a:r>
              <a:rPr lang="en-US" dirty="0"/>
              <a:t> </a:t>
            </a:r>
            <a:r>
              <a:rPr lang="en-US" dirty="0" err="1"/>
              <a:t>meghívjuk</a:t>
            </a:r>
            <a:r>
              <a:rPr lang="en-US" dirty="0"/>
              <a:t> a draw </a:t>
            </a:r>
            <a:r>
              <a:rPr lang="en-US" dirty="0" err="1"/>
              <a:t>hívást</a:t>
            </a:r>
            <a:r>
              <a:rPr lang="en-US" dirty="0"/>
              <a:t>. 3 vertex, 1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2 </a:t>
            </a:r>
            <a:r>
              <a:rPr lang="en-US" dirty="0" err="1"/>
              <a:t>paramétert</a:t>
            </a:r>
            <a:r>
              <a:rPr lang="en-US" dirty="0"/>
              <a:t> meg </a:t>
            </a:r>
            <a:r>
              <a:rPr lang="en-US" dirty="0" err="1"/>
              <a:t>sose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. A </a:t>
            </a:r>
            <a:r>
              <a:rPr lang="en-US" dirty="0" err="1"/>
              <a:t>példányosítást</a:t>
            </a:r>
            <a:r>
              <a:rPr lang="en-US" dirty="0"/>
              <a:t> (instancing)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, de </a:t>
            </a:r>
            <a:r>
              <a:rPr lang="en-US" dirty="0" err="1"/>
              <a:t>röviden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tudnánk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példányt</a:t>
            </a:r>
            <a:r>
              <a:rPr lang="en-US" dirty="0"/>
              <a:t> </a:t>
            </a:r>
            <a:r>
              <a:rPr lang="en-US" dirty="0" err="1"/>
              <a:t>kirajzoltatni</a:t>
            </a:r>
            <a:r>
              <a:rPr lang="en-US" dirty="0"/>
              <a:t>. </a:t>
            </a:r>
            <a:r>
              <a:rPr lang="en-US" dirty="0" err="1"/>
              <a:t>Ezért</a:t>
            </a:r>
            <a:r>
              <a:rPr lang="en-US" dirty="0"/>
              <a:t> van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DrawInstanced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DrawIndexedInstanced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</a:t>
            </a:r>
            <a:r>
              <a:rPr lang="en-US" dirty="0"/>
              <a:t> index </a:t>
            </a:r>
            <a:r>
              <a:rPr lang="en-US" dirty="0" err="1"/>
              <a:t>bufferrel</a:t>
            </a:r>
            <a:r>
              <a:rPr lang="en-US" dirty="0"/>
              <a:t> is </a:t>
            </a:r>
            <a:r>
              <a:rPr lang="en-US" dirty="0" err="1"/>
              <a:t>dolgozik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620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Végső</a:t>
            </a:r>
            <a:r>
              <a:rPr lang="en-US" dirty="0"/>
              <a:t> </a:t>
            </a:r>
            <a:r>
              <a:rPr lang="en-US" dirty="0" err="1"/>
              <a:t>soron</a:t>
            </a:r>
            <a:r>
              <a:rPr lang="en-US" dirty="0"/>
              <a:t> </a:t>
            </a:r>
            <a:r>
              <a:rPr lang="en-US" dirty="0" err="1"/>
              <a:t>visszatesszük</a:t>
            </a:r>
            <a:r>
              <a:rPr lang="en-US" dirty="0"/>
              <a:t> a </a:t>
            </a:r>
            <a:r>
              <a:rPr lang="en-US" dirty="0" err="1"/>
              <a:t>rendertargetet</a:t>
            </a:r>
            <a:r>
              <a:rPr lang="en-US" dirty="0"/>
              <a:t> PRESENT </a:t>
            </a:r>
            <a:r>
              <a:rPr lang="en-US" dirty="0" err="1"/>
              <a:t>állapotba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lezárjuk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-et. </a:t>
            </a:r>
            <a:r>
              <a:rPr lang="en-US" dirty="0" err="1"/>
              <a:t>Ezzel</a:t>
            </a:r>
            <a:r>
              <a:rPr lang="en-US" dirty="0"/>
              <a:t> </a:t>
            </a:r>
            <a:r>
              <a:rPr lang="en-US" dirty="0" err="1"/>
              <a:t>készen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 a </a:t>
            </a:r>
            <a:r>
              <a:rPr lang="en-US" dirty="0" err="1"/>
              <a:t>végrehajtásra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a Render() </a:t>
            </a:r>
            <a:r>
              <a:rPr lang="en-US" dirty="0" err="1"/>
              <a:t>függvényben</a:t>
            </a:r>
            <a:r>
              <a:rPr lang="en-US" dirty="0"/>
              <a:t> </a:t>
            </a:r>
            <a:r>
              <a:rPr lang="en-US" dirty="0" err="1"/>
              <a:t>bemutattunk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719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Definiálunk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App * app; </a:t>
            </a:r>
            <a:r>
              <a:rPr lang="en-US" dirty="0" err="1"/>
              <a:t>globális</a:t>
            </a:r>
            <a:r>
              <a:rPr lang="en-US" dirty="0"/>
              <a:t> </a:t>
            </a:r>
            <a:r>
              <a:rPr lang="en-US" dirty="0" err="1"/>
              <a:t>változót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elérünk</a:t>
            </a:r>
            <a:r>
              <a:rPr lang="en-US" dirty="0"/>
              <a:t> a </a:t>
            </a:r>
            <a:r>
              <a:rPr lang="en-US" dirty="0" err="1"/>
              <a:t>WindowProcess-ből</a:t>
            </a:r>
            <a:r>
              <a:rPr lang="en-US" dirty="0"/>
              <a:t>. </a:t>
            </a:r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callback </a:t>
            </a:r>
            <a:r>
              <a:rPr lang="en-US" dirty="0" err="1"/>
              <a:t>függvény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kifejezetten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LRESULT (*) (HWND, UINT, WPARAM, LPARAM) </a:t>
            </a:r>
            <a:r>
              <a:rPr lang="en-US" dirty="0" err="1"/>
              <a:t>szignatúrával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rendelkeznie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használhatunk</a:t>
            </a:r>
            <a:r>
              <a:rPr lang="en-US" dirty="0"/>
              <a:t> std::function-t,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lambdát</a:t>
            </a:r>
            <a:r>
              <a:rPr lang="en-US" dirty="0"/>
              <a:t>, </a:t>
            </a:r>
            <a:r>
              <a:rPr lang="en-US" dirty="0" err="1"/>
              <a:t>marad</a:t>
            </a:r>
            <a:r>
              <a:rPr lang="en-US" dirty="0"/>
              <a:t> a C-like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a </a:t>
            </a:r>
            <a:r>
              <a:rPr lang="en-US" dirty="0" err="1"/>
              <a:t>statikus</a:t>
            </a:r>
            <a:r>
              <a:rPr lang="en-US" dirty="0"/>
              <a:t> </a:t>
            </a:r>
            <a:r>
              <a:rPr lang="en-US" dirty="0" err="1"/>
              <a:t>kontextus</a:t>
            </a:r>
            <a:r>
              <a:rPr lang="en-US" dirty="0"/>
              <a:t>. A c-like + </a:t>
            </a:r>
            <a:r>
              <a:rPr lang="en-US" dirty="0" err="1"/>
              <a:t>globális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most </a:t>
            </a:r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bb </a:t>
            </a:r>
            <a:r>
              <a:rPr lang="en-US" dirty="0" err="1"/>
              <a:t>megoldás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563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swapChain</a:t>
            </a:r>
            <a:r>
              <a:rPr lang="en-US" dirty="0"/>
              <a:t> </a:t>
            </a:r>
            <a:r>
              <a:rPr lang="en-US" dirty="0" err="1"/>
              <a:t>dolgok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a main.cpp-ben </a:t>
            </a:r>
            <a:r>
              <a:rPr lang="en-US" dirty="0" err="1"/>
              <a:t>vagyunk</a:t>
            </a:r>
            <a:r>
              <a:rPr lang="en-US" dirty="0"/>
              <a:t> a </a:t>
            </a:r>
            <a:r>
              <a:rPr lang="en-US" dirty="0" err="1"/>
              <a:t>wWinMain</a:t>
            </a:r>
            <a:r>
              <a:rPr lang="en-US" dirty="0"/>
              <a:t> </a:t>
            </a:r>
            <a:r>
              <a:rPr lang="en-US" dirty="0" err="1"/>
              <a:t>függvényben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példányosítjuk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ot</a:t>
            </a:r>
            <a:r>
              <a:rPr lang="en-US" dirty="0"/>
              <a:t>, </a:t>
            </a:r>
            <a:r>
              <a:rPr lang="en-US" dirty="0" err="1"/>
              <a:t>állítjuk</a:t>
            </a:r>
            <a:r>
              <a:rPr lang="en-US" dirty="0"/>
              <a:t> be a Device,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SwapChain</a:t>
            </a:r>
            <a:r>
              <a:rPr lang="en-US" dirty="0"/>
              <a:t> </a:t>
            </a:r>
            <a:r>
              <a:rPr lang="en-US" dirty="0" err="1"/>
              <a:t>példányokat</a:t>
            </a:r>
            <a:r>
              <a:rPr lang="en-US" dirty="0"/>
              <a:t>, </a:t>
            </a:r>
            <a:r>
              <a:rPr lang="en-US" dirty="0" err="1"/>
              <a:t>meghívjuk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inicializáló</a:t>
            </a:r>
            <a:r>
              <a:rPr lang="en-US" dirty="0"/>
              <a:t> </a:t>
            </a:r>
            <a:r>
              <a:rPr lang="en-US" dirty="0" err="1"/>
              <a:t>függvényeket</a:t>
            </a:r>
            <a:r>
              <a:rPr lang="en-US" dirty="0"/>
              <a:t>,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hívással</a:t>
            </a:r>
            <a:r>
              <a:rPr lang="en-US" dirty="0"/>
              <a:t> </a:t>
            </a:r>
            <a:r>
              <a:rPr lang="en-US" dirty="0" err="1"/>
              <a:t>megjelenítjük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. </a:t>
            </a:r>
            <a:r>
              <a:rPr lang="en-US" dirty="0" err="1"/>
              <a:t>Klasszikus</a:t>
            </a:r>
            <a:r>
              <a:rPr lang="en-US" dirty="0"/>
              <a:t> </a:t>
            </a:r>
            <a:r>
              <a:rPr lang="en-US" dirty="0" err="1"/>
              <a:t>WinAPI</a:t>
            </a:r>
            <a:r>
              <a:rPr lang="en-US" dirty="0"/>
              <a:t> loop, </a:t>
            </a:r>
            <a:r>
              <a:rPr lang="en-US" dirty="0" err="1"/>
              <a:t>ameddig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addig</a:t>
            </a:r>
            <a:r>
              <a:rPr lang="en-US" dirty="0"/>
              <a:t>, ha van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feldolgozzuk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, ha </a:t>
            </a:r>
            <a:r>
              <a:rPr lang="en-US" dirty="0" err="1"/>
              <a:t>nincs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app-&gt;Render </a:t>
            </a:r>
            <a:r>
              <a:rPr lang="en-US" dirty="0" err="1"/>
              <a:t>hívás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7774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Destory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</a:t>
            </a:r>
            <a:r>
              <a:rPr lang="en-US" dirty="0"/>
              <a:t> </a:t>
            </a:r>
            <a:r>
              <a:rPr lang="en-US" dirty="0" err="1"/>
              <a:t>életének</a:t>
            </a:r>
            <a:r>
              <a:rPr lang="en-US" dirty="0"/>
              <a:t> a </a:t>
            </a:r>
            <a:r>
              <a:rPr lang="en-US" dirty="0" err="1"/>
              <a:t>végét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bevárjuk</a:t>
            </a:r>
            <a:r>
              <a:rPr lang="en-US" dirty="0"/>
              <a:t> a </a:t>
            </a:r>
            <a:r>
              <a:rPr lang="en-US" dirty="0" err="1"/>
              <a:t>legutolsó</a:t>
            </a:r>
            <a:r>
              <a:rPr lang="en-US" dirty="0"/>
              <a:t> frame-t, </a:t>
            </a:r>
            <a:r>
              <a:rPr lang="en-US" dirty="0" err="1"/>
              <a:t>majd</a:t>
            </a:r>
            <a:r>
              <a:rPr lang="en-US" dirty="0"/>
              <a:t> a </a:t>
            </a:r>
            <a:r>
              <a:rPr lang="en-US" dirty="0" err="1"/>
              <a:t>helyes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felszabadítjuk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ökölszabály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</a:t>
            </a:r>
            <a:r>
              <a:rPr lang="en-US" dirty="0"/>
              <a:t> </a:t>
            </a:r>
            <a:r>
              <a:rPr lang="en-US" dirty="0" err="1"/>
              <a:t>foglaláshoz</a:t>
            </a:r>
            <a:r>
              <a:rPr lang="en-US" dirty="0"/>
              <a:t> </a:t>
            </a:r>
            <a:r>
              <a:rPr lang="en-US" dirty="0" err="1"/>
              <a:t>képest</a:t>
            </a:r>
            <a:r>
              <a:rPr lang="en-US" dirty="0"/>
              <a:t> </a:t>
            </a:r>
            <a:r>
              <a:rPr lang="en-US" dirty="0" err="1"/>
              <a:t>fordított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illik</a:t>
            </a:r>
            <a:r>
              <a:rPr lang="en-US" dirty="0"/>
              <a:t> </a:t>
            </a:r>
            <a:r>
              <a:rPr lang="en-US" dirty="0" err="1"/>
              <a:t>elengedni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5113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Ahhoz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ablakunk</a:t>
            </a:r>
            <a:r>
              <a:rPr lang="en-US" dirty="0"/>
              <a:t> </a:t>
            </a:r>
            <a:r>
              <a:rPr lang="en-US" dirty="0" err="1"/>
              <a:t>helyesen</a:t>
            </a:r>
            <a:r>
              <a:rPr lang="en-US" dirty="0"/>
              <a:t> </a:t>
            </a:r>
            <a:r>
              <a:rPr lang="en-US" dirty="0" err="1"/>
              <a:t>kezelje</a:t>
            </a:r>
            <a:r>
              <a:rPr lang="en-US" dirty="0"/>
              <a:t> a WM_SIZE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üzenetet</a:t>
            </a:r>
            <a:r>
              <a:rPr lang="en-US" dirty="0"/>
              <a:t> (</a:t>
            </a:r>
            <a:r>
              <a:rPr lang="en-US" dirty="0" err="1"/>
              <a:t>WindowProcess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a main.cpp-n </a:t>
            </a:r>
            <a:r>
              <a:rPr lang="en-US" dirty="0" err="1"/>
              <a:t>belül</a:t>
            </a:r>
            <a:r>
              <a:rPr lang="en-US" dirty="0"/>
              <a:t>), </a:t>
            </a:r>
            <a:r>
              <a:rPr lang="en-US" dirty="0" err="1"/>
              <a:t>egy</a:t>
            </a:r>
            <a:r>
              <a:rPr lang="en-US" dirty="0"/>
              <a:t> Resize(</a:t>
            </a:r>
            <a:r>
              <a:rPr lang="en-US" dirty="0" err="1"/>
              <a:t>w,h</a:t>
            </a:r>
            <a:r>
              <a:rPr lang="en-US" dirty="0"/>
              <a:t>) </a:t>
            </a:r>
            <a:r>
              <a:rPr lang="en-US" dirty="0" err="1"/>
              <a:t>hívást</a:t>
            </a:r>
            <a:r>
              <a:rPr lang="en-US" dirty="0"/>
              <a:t> </a:t>
            </a:r>
            <a:r>
              <a:rPr lang="en-US" dirty="0" err="1"/>
              <a:t>továbbítunk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</a:t>
            </a:r>
            <a:r>
              <a:rPr lang="en-US" dirty="0" err="1"/>
              <a:t>nak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Mivel</a:t>
            </a:r>
            <a:r>
              <a:rPr lang="en-US" dirty="0"/>
              <a:t>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erőforráskezelő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előre</a:t>
            </a:r>
            <a:r>
              <a:rPr lang="en-US" dirty="0"/>
              <a:t> </a:t>
            </a:r>
            <a:r>
              <a:rPr lang="en-US" dirty="0" err="1"/>
              <a:t>megírtunk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lényegében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ResizeBuffers</a:t>
            </a:r>
            <a:r>
              <a:rPr lang="en-US" dirty="0"/>
              <a:t>-t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hívni</a:t>
            </a:r>
            <a:r>
              <a:rPr lang="en-US" dirty="0"/>
              <a:t> a </a:t>
            </a:r>
            <a:r>
              <a:rPr lang="en-US" dirty="0" err="1"/>
              <a:t>swapChain</a:t>
            </a:r>
            <a:r>
              <a:rPr lang="en-US" dirty="0"/>
              <a:t>-re.</a:t>
            </a:r>
          </a:p>
          <a:p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Bevárjuk</a:t>
            </a:r>
            <a:r>
              <a:rPr lang="en-US" dirty="0"/>
              <a:t> a </a:t>
            </a:r>
            <a:r>
              <a:rPr lang="en-US" dirty="0" err="1"/>
              <a:t>mostani</a:t>
            </a:r>
            <a:r>
              <a:rPr lang="en-US" dirty="0"/>
              <a:t> Frame-et</a:t>
            </a:r>
          </a:p>
          <a:p>
            <a:pPr marL="228600" indent="-228600">
              <a:buAutoNum type="arabicPeriod"/>
            </a:pPr>
            <a:r>
              <a:rPr lang="en-US" dirty="0" err="1"/>
              <a:t>Elengedjük</a:t>
            </a:r>
            <a:r>
              <a:rPr lang="en-US" dirty="0"/>
              <a:t> a Swap Chain </a:t>
            </a:r>
            <a:r>
              <a:rPr lang="en-US" dirty="0" err="1"/>
              <a:t>erőforrásokat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 err="1"/>
              <a:t>Átméretezzük</a:t>
            </a:r>
            <a:r>
              <a:rPr lang="en-US" dirty="0"/>
              <a:t> a swap chain </a:t>
            </a:r>
            <a:r>
              <a:rPr lang="en-US" dirty="0" err="1"/>
              <a:t>buffereit</a:t>
            </a:r>
            <a:r>
              <a:rPr lang="en-US" dirty="0"/>
              <a:t>. </a:t>
            </a:r>
            <a:r>
              <a:rPr lang="en-US" dirty="0" err="1"/>
              <a:t>Azzal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Width / Height-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adunk</a:t>
            </a:r>
            <a:r>
              <a:rPr lang="en-US" dirty="0"/>
              <a:t> meg </a:t>
            </a:r>
            <a:r>
              <a:rPr lang="en-US" dirty="0" err="1"/>
              <a:t>megint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érjük</a:t>
            </a:r>
            <a:r>
              <a:rPr lang="en-US" dirty="0"/>
              <a:t> el,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ablakra</a:t>
            </a:r>
            <a:r>
              <a:rPr lang="en-US" dirty="0"/>
              <a:t> fog </a:t>
            </a:r>
            <a:r>
              <a:rPr lang="en-US" dirty="0" err="1"/>
              <a:t>méreteződni</a:t>
            </a:r>
            <a:r>
              <a:rPr lang="en-US" dirty="0"/>
              <a:t>, </a:t>
            </a:r>
            <a:r>
              <a:rPr lang="en-US" dirty="0" err="1"/>
              <a:t>illetve</a:t>
            </a:r>
            <a:r>
              <a:rPr lang="en-US" dirty="0"/>
              <a:t> a DXGI_FORMAT_UNKNOWN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megtartja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eddigi</a:t>
            </a:r>
            <a:r>
              <a:rPr lang="en-US" dirty="0"/>
              <a:t> </a:t>
            </a:r>
            <a:r>
              <a:rPr lang="en-US" dirty="0" err="1"/>
              <a:t>formátumot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tudnunk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tényleg</a:t>
            </a:r>
            <a:r>
              <a:rPr lang="en-US" dirty="0"/>
              <a:t> DXGI_FORMAT_R8G8B8A8_UNORM volt a render </a:t>
            </a:r>
            <a:r>
              <a:rPr lang="en-US" dirty="0" err="1"/>
              <a:t>targeteink</a:t>
            </a:r>
            <a:r>
              <a:rPr lang="en-US" dirty="0"/>
              <a:t> </a:t>
            </a:r>
            <a:r>
              <a:rPr lang="en-US" dirty="0" err="1"/>
              <a:t>formátuma</a:t>
            </a:r>
            <a:r>
              <a:rPr lang="en-US" dirty="0"/>
              <a:t>.</a:t>
            </a:r>
          </a:p>
          <a:p>
            <a:pPr marL="228600" indent="-228600">
              <a:buAutoNum type="arabicPeriod"/>
            </a:pPr>
            <a:r>
              <a:rPr lang="en-US" dirty="0" err="1"/>
              <a:t>Újracsináljuk</a:t>
            </a:r>
            <a:r>
              <a:rPr lang="en-US" dirty="0"/>
              <a:t> a swap chain </a:t>
            </a:r>
            <a:r>
              <a:rPr lang="en-US" dirty="0" err="1"/>
              <a:t>erőforrásokat</a:t>
            </a:r>
            <a:endParaRPr lang="en-US" dirty="0"/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Azzal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kikapcsoltuk</a:t>
            </a:r>
            <a:r>
              <a:rPr lang="en-US" dirty="0"/>
              <a:t> a </a:t>
            </a:r>
            <a:r>
              <a:rPr lang="en-US" dirty="0" err="1"/>
              <a:t>fullscreenbe</a:t>
            </a:r>
            <a:r>
              <a:rPr lang="en-US" dirty="0"/>
              <a:t> </a:t>
            </a:r>
            <a:r>
              <a:rPr lang="en-US" dirty="0" err="1"/>
              <a:t>állíthatóságot</a:t>
            </a:r>
            <a:r>
              <a:rPr lang="en-US" dirty="0"/>
              <a:t>,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aránylag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t</a:t>
            </a:r>
            <a:r>
              <a:rPr lang="hu-HU" dirty="0"/>
              <a:t>ű</a:t>
            </a:r>
            <a:r>
              <a:rPr lang="en-US" dirty="0" err="1"/>
              <a:t>ri</a:t>
            </a:r>
            <a:r>
              <a:rPr lang="en-US" dirty="0"/>
              <a:t> a </a:t>
            </a:r>
            <a:r>
              <a:rPr lang="en-US" dirty="0" err="1"/>
              <a:t>felhasználói</a:t>
            </a:r>
            <a:r>
              <a:rPr lang="en-US" dirty="0"/>
              <a:t> </a:t>
            </a:r>
            <a:r>
              <a:rPr lang="en-US" dirty="0" err="1"/>
              <a:t>inputokat</a:t>
            </a:r>
            <a:r>
              <a:rPr lang="en-US" dirty="0"/>
              <a:t>,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tetszőlegesen</a:t>
            </a:r>
            <a:r>
              <a:rPr lang="en-US" dirty="0"/>
              <a:t> </a:t>
            </a:r>
            <a:r>
              <a:rPr lang="en-US" dirty="0" err="1"/>
              <a:t>nyújtani</a:t>
            </a:r>
            <a:r>
              <a:rPr lang="en-US" dirty="0"/>
              <a:t> </a:t>
            </a:r>
            <a:r>
              <a:rPr lang="en-US" dirty="0" err="1"/>
              <a:t>átméterezni</a:t>
            </a:r>
            <a:r>
              <a:rPr lang="en-US" dirty="0"/>
              <a:t> </a:t>
            </a:r>
            <a:r>
              <a:rPr lang="en-US" dirty="0" err="1"/>
              <a:t>bezárni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egyetlen</a:t>
            </a:r>
            <a:r>
              <a:rPr lang="en-US" dirty="0"/>
              <a:t> DirectX </a:t>
            </a:r>
            <a:r>
              <a:rPr lang="en-US" dirty="0" err="1"/>
              <a:t>hibaüzenetet</a:t>
            </a:r>
            <a:r>
              <a:rPr lang="en-US" dirty="0"/>
              <a:t> sem.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923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HelloTriangle</a:t>
            </a:r>
            <a:r>
              <a:rPr lang="en-US" dirty="0"/>
              <a:t> </a:t>
            </a:r>
            <a:r>
              <a:rPr lang="en-US" dirty="0" err="1"/>
              <a:t>rengeteg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megoldást</a:t>
            </a:r>
            <a:r>
              <a:rPr lang="en-US" dirty="0"/>
              <a:t> </a:t>
            </a:r>
            <a:r>
              <a:rPr lang="en-US" dirty="0" err="1"/>
              <a:t>mutat</a:t>
            </a:r>
            <a:r>
              <a:rPr lang="en-US" dirty="0"/>
              <a:t> be,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sokszor</a:t>
            </a:r>
            <a:r>
              <a:rPr lang="en-US" dirty="0"/>
              <a:t> </a:t>
            </a:r>
            <a:r>
              <a:rPr lang="en-US" dirty="0" err="1"/>
              <a:t>előfordulhatnak</a:t>
            </a:r>
            <a:r>
              <a:rPr lang="en-US" dirty="0"/>
              <a:t> a </a:t>
            </a:r>
            <a:r>
              <a:rPr lang="en-US" dirty="0" err="1"/>
              <a:t>fejlesztés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átrágni</a:t>
            </a:r>
            <a:r>
              <a:rPr lang="en-US" dirty="0"/>
              <a:t> </a:t>
            </a:r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egyszer</a:t>
            </a:r>
            <a:r>
              <a:rPr lang="en-US" dirty="0"/>
              <a:t>, </a:t>
            </a:r>
            <a:r>
              <a:rPr lang="en-US" dirty="0" err="1"/>
              <a:t>akár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MSDN-es </a:t>
            </a:r>
            <a:r>
              <a:rPr lang="en-US" dirty="0" err="1"/>
              <a:t>dokumentációt</a:t>
            </a:r>
            <a:r>
              <a:rPr lang="en-US" dirty="0"/>
              <a:t> </a:t>
            </a:r>
            <a:r>
              <a:rPr lang="en-US" dirty="0" err="1"/>
              <a:t>közben</a:t>
            </a:r>
            <a:r>
              <a:rPr lang="en-US" dirty="0"/>
              <a:t> </a:t>
            </a:r>
            <a:r>
              <a:rPr lang="en-US" dirty="0" err="1"/>
              <a:t>nyitva</a:t>
            </a:r>
            <a:r>
              <a:rPr lang="en-US" dirty="0"/>
              <a:t> </a:t>
            </a:r>
            <a:r>
              <a:rPr lang="en-US" dirty="0" err="1"/>
              <a:t>tartani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5459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bevezető</a:t>
            </a:r>
            <a:r>
              <a:rPr lang="en-US" dirty="0"/>
              <a:t> </a:t>
            </a:r>
            <a:r>
              <a:rPr lang="en-US" dirty="0" err="1"/>
              <a:t>feladatoknál</a:t>
            </a:r>
            <a:r>
              <a:rPr lang="en-US" dirty="0"/>
              <a:t> ne </a:t>
            </a:r>
            <a:r>
              <a:rPr lang="en-US" dirty="0" err="1"/>
              <a:t>gondold</a:t>
            </a:r>
            <a:r>
              <a:rPr lang="en-US" dirty="0"/>
              <a:t> </a:t>
            </a:r>
            <a:r>
              <a:rPr lang="en-US" dirty="0" err="1"/>
              <a:t>túl</a:t>
            </a:r>
            <a:r>
              <a:rPr lang="en-US" dirty="0"/>
              <a:t> a </a:t>
            </a:r>
            <a:r>
              <a:rPr lang="en-US" dirty="0" err="1"/>
              <a:t>dolgot</a:t>
            </a:r>
            <a:r>
              <a:rPr lang="en-US" dirty="0"/>
              <a:t>, </a:t>
            </a:r>
            <a:r>
              <a:rPr lang="en-US" dirty="0" err="1"/>
              <a:t>tényleg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amennyit</a:t>
            </a:r>
            <a:r>
              <a:rPr lang="en-US" dirty="0"/>
              <a:t> </a:t>
            </a:r>
            <a:r>
              <a:rPr lang="en-US" dirty="0" err="1"/>
              <a:t>kér</a:t>
            </a:r>
            <a:r>
              <a:rPr lang="en-US" dirty="0"/>
              <a:t> a </a:t>
            </a:r>
            <a:r>
              <a:rPr lang="en-US" dirty="0" err="1"/>
              <a:t>feladat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színt</a:t>
            </a:r>
            <a:r>
              <a:rPr lang="en-US" dirty="0"/>
              <a:t> 0 </a:t>
            </a:r>
            <a:r>
              <a:rPr lang="en-US" dirty="0" err="1"/>
              <a:t>és</a:t>
            </a:r>
            <a:r>
              <a:rPr lang="en-US" dirty="0"/>
              <a:t> 1 </a:t>
            </a:r>
            <a:r>
              <a:rPr lang="en-US" dirty="0" err="1"/>
              <a:t>közötti</a:t>
            </a:r>
            <a:r>
              <a:rPr lang="en-US" dirty="0"/>
              <a:t> float </a:t>
            </a:r>
            <a:r>
              <a:rPr lang="en-US" dirty="0" err="1"/>
              <a:t>értékekkel</a:t>
            </a:r>
            <a:r>
              <a:rPr lang="en-US" dirty="0"/>
              <a:t> add meg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tegyük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RGB a </a:t>
            </a:r>
            <a:r>
              <a:rPr lang="en-US" dirty="0" err="1"/>
              <a:t>sorrend</a:t>
            </a:r>
            <a:r>
              <a:rPr lang="en-US" dirty="0"/>
              <a:t> (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utóbbit</a:t>
            </a:r>
            <a:r>
              <a:rPr lang="en-US" dirty="0"/>
              <a:t> </a:t>
            </a:r>
            <a:r>
              <a:rPr lang="en-US" dirty="0" err="1"/>
              <a:t>sehol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“</a:t>
            </a:r>
            <a:r>
              <a:rPr lang="en-US" dirty="0" err="1"/>
              <a:t>jelezni</a:t>
            </a:r>
            <a:r>
              <a:rPr lang="en-US" dirty="0"/>
              <a:t>” a </a:t>
            </a:r>
            <a:r>
              <a:rPr lang="en-US" dirty="0" err="1"/>
              <a:t>programnak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módosítások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ha </a:t>
            </a:r>
            <a:r>
              <a:rPr lang="en-US" dirty="0" err="1"/>
              <a:t>elindítod</a:t>
            </a:r>
            <a:r>
              <a:rPr lang="en-US" dirty="0"/>
              <a:t> a </a:t>
            </a:r>
            <a:r>
              <a:rPr lang="en-US" dirty="0" err="1"/>
              <a:t>programot</a:t>
            </a:r>
            <a:r>
              <a:rPr lang="en-US" dirty="0"/>
              <a:t> </a:t>
            </a:r>
            <a:r>
              <a:rPr lang="en-US" dirty="0" err="1"/>
              <a:t>semminek</a:t>
            </a:r>
            <a:r>
              <a:rPr lang="en-US" dirty="0"/>
              <a:t> se </a:t>
            </a:r>
            <a:r>
              <a:rPr lang="en-US" dirty="0" err="1"/>
              <a:t>szabad</a:t>
            </a:r>
            <a:r>
              <a:rPr lang="en-US" dirty="0"/>
              <a:t> </a:t>
            </a:r>
            <a:r>
              <a:rPr lang="en-US" dirty="0" err="1"/>
              <a:t>változnia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a </a:t>
            </a:r>
            <a:r>
              <a:rPr lang="en-US" dirty="0" err="1"/>
              <a:t>VertexBufferView</a:t>
            </a:r>
            <a:r>
              <a:rPr lang="en-US" dirty="0"/>
              <a:t> </a:t>
            </a:r>
            <a:r>
              <a:rPr lang="en-US" dirty="0" err="1"/>
              <a:t>leíróban</a:t>
            </a:r>
            <a:r>
              <a:rPr lang="en-US" dirty="0"/>
              <a:t> </a:t>
            </a:r>
            <a:r>
              <a:rPr lang="en-US" dirty="0" err="1"/>
              <a:t>megadtuk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vertex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sizeof</a:t>
            </a:r>
            <a:r>
              <a:rPr lang="en-US" dirty="0"/>
              <a:t>(Vertex) </a:t>
            </a:r>
            <a:r>
              <a:rPr lang="en-US" dirty="0" err="1"/>
              <a:t>méret</a:t>
            </a:r>
            <a:r>
              <a:rPr lang="hu-HU" dirty="0"/>
              <a:t>ű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tudja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input assembler,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mekkora</a:t>
            </a:r>
            <a:r>
              <a:rPr lang="en-US" dirty="0"/>
              <a:t> </a:t>
            </a:r>
            <a:r>
              <a:rPr lang="en-US" dirty="0" err="1"/>
              <a:t>szeletekre</a:t>
            </a:r>
            <a:r>
              <a:rPr lang="en-US" dirty="0"/>
              <a:t> van </a:t>
            </a:r>
            <a:r>
              <a:rPr lang="en-US" dirty="0" err="1"/>
              <a:t>osztva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adat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zavarja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több</a:t>
            </a:r>
            <a:r>
              <a:rPr lang="en-US" dirty="0"/>
              <a:t> </a:t>
            </a:r>
            <a:r>
              <a:rPr lang="en-US" dirty="0" err="1"/>
              <a:t>adatot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, mint </a:t>
            </a:r>
            <a:r>
              <a:rPr lang="en-US" dirty="0" err="1"/>
              <a:t>amennyi</a:t>
            </a:r>
            <a:r>
              <a:rPr lang="en-US" dirty="0"/>
              <a:t> </a:t>
            </a:r>
            <a:r>
              <a:rPr lang="en-US" dirty="0" err="1"/>
              <a:t>feltétlenül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22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(3.)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érdemes</a:t>
            </a:r>
            <a:r>
              <a:rPr lang="en-US" dirty="0"/>
              <a:t> </a:t>
            </a:r>
            <a:r>
              <a:rPr lang="en-US" dirty="0" err="1"/>
              <a:t>megnézni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MSDN </a:t>
            </a:r>
            <a:r>
              <a:rPr lang="en-US" dirty="0" err="1"/>
              <a:t>dokumentációt</a:t>
            </a:r>
            <a:r>
              <a:rPr lang="en-US" dirty="0"/>
              <a:t> a D3D12_INPUT_ELEMENT_DESC </a:t>
            </a:r>
            <a:r>
              <a:rPr lang="en-US" dirty="0" err="1"/>
              <a:t>leírót</a:t>
            </a:r>
            <a:r>
              <a:rPr lang="en-US" dirty="0"/>
              <a:t> </a:t>
            </a:r>
            <a:r>
              <a:rPr lang="en-US" dirty="0" err="1"/>
              <a:t>illetően</a:t>
            </a:r>
            <a:r>
              <a:rPr lang="en-US" dirty="0"/>
              <a:t>. </a:t>
            </a:r>
            <a:r>
              <a:rPr lang="en-US" dirty="0" err="1"/>
              <a:t>Segítség</a:t>
            </a:r>
            <a:r>
              <a:rPr lang="en-US" dirty="0"/>
              <a:t> </a:t>
            </a:r>
            <a:r>
              <a:rPr lang="en-US" dirty="0" err="1"/>
              <a:t>képpen</a:t>
            </a:r>
            <a:r>
              <a:rPr lang="en-US" dirty="0"/>
              <a:t> a </a:t>
            </a:r>
            <a:r>
              <a:rPr lang="en-US" dirty="0" err="1"/>
              <a:t>SemanticIndex</a:t>
            </a:r>
            <a:r>
              <a:rPr lang="en-US" dirty="0"/>
              <a:t>, </a:t>
            </a:r>
            <a:r>
              <a:rPr lang="en-US" dirty="0" err="1"/>
              <a:t>InputSlot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InstanceDataStepRate</a:t>
            </a:r>
            <a:r>
              <a:rPr lang="en-US" dirty="0"/>
              <a:t> </a:t>
            </a:r>
            <a:r>
              <a:rPr lang="en-US" dirty="0" err="1"/>
              <a:t>értékek</a:t>
            </a:r>
            <a:r>
              <a:rPr lang="en-US" dirty="0"/>
              <a:t> </a:t>
            </a:r>
            <a:r>
              <a:rPr lang="en-US" dirty="0" err="1"/>
              <a:t>maradjanak</a:t>
            </a:r>
            <a:r>
              <a:rPr lang="en-US" dirty="0"/>
              <a:t> 0 </a:t>
            </a:r>
            <a:r>
              <a:rPr lang="en-US" dirty="0" err="1"/>
              <a:t>értéken</a:t>
            </a:r>
            <a:r>
              <a:rPr lang="en-US" dirty="0"/>
              <a:t>. </a:t>
            </a:r>
            <a:r>
              <a:rPr lang="en-US" dirty="0" err="1"/>
              <a:t>SemanticName-nek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például</a:t>
            </a:r>
            <a:r>
              <a:rPr lang="en-US" dirty="0"/>
              <a:t> a “COLOR”-t.</a:t>
            </a:r>
          </a:p>
          <a:p>
            <a:endParaRPr lang="en-US" dirty="0"/>
          </a:p>
          <a:p>
            <a:r>
              <a:rPr lang="en-US" dirty="0"/>
              <a:t>A (4.)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a </a:t>
            </a:r>
            <a:r>
              <a:rPr lang="en-US" dirty="0" err="1"/>
              <a:t>meglévőket</a:t>
            </a:r>
            <a:r>
              <a:rPr lang="en-US" dirty="0"/>
              <a:t> </a:t>
            </a:r>
            <a:r>
              <a:rPr lang="en-US" dirty="0" err="1"/>
              <a:t>lemásolni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azokból</a:t>
            </a:r>
            <a:r>
              <a:rPr lang="en-US" dirty="0"/>
              <a:t> </a:t>
            </a:r>
            <a:r>
              <a:rPr lang="en-US" dirty="0" err="1"/>
              <a:t>kiindulni</a:t>
            </a:r>
            <a:r>
              <a:rPr lang="en-US" dirty="0"/>
              <a:t>. Ne </a:t>
            </a:r>
            <a:r>
              <a:rPr lang="en-US" dirty="0" err="1"/>
              <a:t>felejts</a:t>
            </a:r>
            <a:r>
              <a:rPr lang="en-US" dirty="0"/>
              <a:t> </a:t>
            </a:r>
            <a:r>
              <a:rPr lang="en-US" dirty="0" err="1"/>
              <a:t>felvenni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adattagokat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 </a:t>
            </a:r>
            <a:r>
              <a:rPr lang="en-US" dirty="0" err="1"/>
              <a:t>osztályba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főleg</a:t>
            </a:r>
            <a:r>
              <a:rPr lang="en-US" dirty="0"/>
              <a:t> ne </a:t>
            </a:r>
            <a:r>
              <a:rPr lang="en-US" dirty="0" err="1"/>
              <a:t>felejtsd</a:t>
            </a:r>
            <a:r>
              <a:rPr lang="en-US" dirty="0"/>
              <a:t> </a:t>
            </a:r>
            <a:r>
              <a:rPr lang="en-US" dirty="0" err="1"/>
              <a:t>őket</a:t>
            </a:r>
            <a:r>
              <a:rPr lang="en-US" dirty="0"/>
              <a:t> </a:t>
            </a:r>
            <a:r>
              <a:rPr lang="en-US" dirty="0" err="1"/>
              <a:t>lefordítani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Az (5.)-re </a:t>
            </a:r>
            <a:r>
              <a:rPr lang="en-US" dirty="0" err="1"/>
              <a:t>mindent</a:t>
            </a:r>
            <a:r>
              <a:rPr lang="en-US" dirty="0"/>
              <a:t> </a:t>
            </a:r>
            <a:r>
              <a:rPr lang="en-US" dirty="0" err="1"/>
              <a:t>megtalálsz</a:t>
            </a:r>
            <a:r>
              <a:rPr lang="en-US" dirty="0"/>
              <a:t> a </a:t>
            </a:r>
            <a:r>
              <a:rPr lang="en-US" dirty="0" err="1"/>
              <a:t>CreateResources</a:t>
            </a:r>
            <a:r>
              <a:rPr lang="en-US" dirty="0"/>
              <a:t>() </a:t>
            </a:r>
            <a:r>
              <a:rPr lang="en-US" dirty="0" err="1"/>
              <a:t>függényben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App-on </a:t>
            </a:r>
            <a:r>
              <a:rPr lang="en-US" dirty="0" err="1"/>
              <a:t>belül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használhatjuk</a:t>
            </a:r>
            <a:r>
              <a:rPr lang="en-US" dirty="0"/>
              <a:t> </a:t>
            </a:r>
            <a:r>
              <a:rPr lang="en-US" dirty="0" err="1"/>
              <a:t>újra</a:t>
            </a:r>
            <a:r>
              <a:rPr lang="en-US" dirty="0"/>
              <a:t> a </a:t>
            </a:r>
            <a:r>
              <a:rPr lang="en-US" dirty="0" err="1"/>
              <a:t>gpsoDesc</a:t>
            </a:r>
            <a:r>
              <a:rPr lang="en-US" dirty="0"/>
              <a:t>-et,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CreateGraphicsPipelineState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const </a:t>
            </a:r>
            <a:r>
              <a:rPr lang="en-US"/>
              <a:t>pointert </a:t>
            </a:r>
            <a:r>
              <a:rPr lang="en-US" dirty="0" err="1"/>
              <a:t>vesz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lemásolja</a:t>
            </a:r>
            <a:r>
              <a:rPr lang="en-US" dirty="0"/>
              <a:t> </a:t>
            </a:r>
            <a:r>
              <a:rPr lang="en-US" dirty="0" err="1"/>
              <a:t>magának</a:t>
            </a:r>
            <a:r>
              <a:rPr lang="en-US" dirty="0"/>
              <a:t> a </a:t>
            </a:r>
            <a:r>
              <a:rPr lang="en-US" dirty="0" err="1"/>
              <a:t>lényeges</a:t>
            </a:r>
            <a:r>
              <a:rPr lang="en-US" dirty="0"/>
              <a:t> </a:t>
            </a:r>
            <a:r>
              <a:rPr lang="en-US" dirty="0" err="1"/>
              <a:t>adatokat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</a:t>
            </a:r>
            <a:r>
              <a:rPr lang="en-US" dirty="0"/>
              <a:t>: Copy paste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3730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segédfüggvénybe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kiszervezve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. </a:t>
            </a:r>
            <a:r>
              <a:rPr lang="en-US" dirty="0" err="1"/>
              <a:t>Ehhez</a:t>
            </a:r>
            <a:r>
              <a:rPr lang="en-US" dirty="0"/>
              <a:t> </a:t>
            </a:r>
            <a:r>
              <a:rPr lang="en-US" dirty="0" err="1"/>
              <a:t>szükséges</a:t>
            </a:r>
            <a:r>
              <a:rPr lang="en-US" dirty="0"/>
              <a:t> </a:t>
            </a:r>
            <a:r>
              <a:rPr lang="en-US" dirty="0" err="1"/>
              <a:t>regisztrálnunk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típust</a:t>
            </a:r>
            <a:r>
              <a:rPr lang="en-US" dirty="0"/>
              <a:t>, </a:t>
            </a:r>
            <a:r>
              <a:rPr lang="en-US" dirty="0" err="1"/>
              <a:t>precízebben</a:t>
            </a:r>
            <a:r>
              <a:rPr lang="en-US" dirty="0"/>
              <a:t> </a:t>
            </a:r>
            <a:r>
              <a:rPr lang="en-US" dirty="0" err="1"/>
              <a:t>fogalmazva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egyedi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ködés</a:t>
            </a:r>
            <a:r>
              <a:rPr lang="en-US" dirty="0"/>
              <a:t> </a:t>
            </a:r>
            <a:r>
              <a:rPr lang="en-US" dirty="0" err="1"/>
              <a:t>miatt</a:t>
            </a:r>
            <a:r>
              <a:rPr lang="en-US" dirty="0"/>
              <a:t>,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beépített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felel</a:t>
            </a:r>
            <a:r>
              <a:rPr lang="en-US" dirty="0"/>
              <a:t> meg </a:t>
            </a:r>
            <a:r>
              <a:rPr lang="en-US" dirty="0" err="1"/>
              <a:t>nekünk</a:t>
            </a:r>
            <a:r>
              <a:rPr lang="en-US" dirty="0"/>
              <a:t>, </a:t>
            </a:r>
            <a:r>
              <a:rPr lang="en-US" dirty="0" err="1"/>
              <a:t>így</a:t>
            </a:r>
            <a:r>
              <a:rPr lang="en-US" dirty="0"/>
              <a:t> </a:t>
            </a:r>
            <a:r>
              <a:rPr lang="en-US" dirty="0" err="1"/>
              <a:t>sajátot</a:t>
            </a:r>
            <a:r>
              <a:rPr lang="en-US" dirty="0"/>
              <a:t>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. Az </a:t>
            </a:r>
            <a:r>
              <a:rPr lang="en-US" dirty="0" err="1"/>
              <a:t>egyedi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ködés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esemény</a:t>
            </a:r>
            <a:r>
              <a:rPr lang="en-US" dirty="0"/>
              <a:t> </a:t>
            </a:r>
            <a:r>
              <a:rPr lang="en-US" dirty="0" err="1"/>
              <a:t>feldolgozót</a:t>
            </a:r>
            <a:r>
              <a:rPr lang="en-US" dirty="0"/>
              <a:t>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megadni</a:t>
            </a:r>
            <a:r>
              <a:rPr lang="en-US" dirty="0"/>
              <a:t>, </a:t>
            </a:r>
            <a:r>
              <a:rPr lang="en-US" dirty="0" err="1"/>
              <a:t>amelyet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kedvünkre</a:t>
            </a:r>
            <a:r>
              <a:rPr lang="en-US" dirty="0"/>
              <a:t> </a:t>
            </a:r>
            <a:r>
              <a:rPr lang="en-US" dirty="0" err="1"/>
              <a:t>módosíthatunk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esemény</a:t>
            </a:r>
            <a:r>
              <a:rPr lang="en-US" dirty="0"/>
              <a:t> </a:t>
            </a:r>
            <a:r>
              <a:rPr lang="en-US" dirty="0" err="1"/>
              <a:t>feldolgozó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lpfnWndProc</a:t>
            </a:r>
            <a:r>
              <a:rPr lang="en-US" dirty="0"/>
              <a:t> </a:t>
            </a:r>
            <a:r>
              <a:rPr lang="en-US" dirty="0" err="1"/>
              <a:t>tagváltozó</a:t>
            </a:r>
            <a:r>
              <a:rPr lang="en-US" dirty="0"/>
              <a:t> </a:t>
            </a:r>
            <a:r>
              <a:rPr lang="en-US" dirty="0" err="1"/>
              <a:t>mögött</a:t>
            </a:r>
            <a:r>
              <a:rPr lang="en-US" dirty="0"/>
              <a:t> van,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pointer (long pointer function Window Process) </a:t>
            </a:r>
            <a:r>
              <a:rPr lang="en-US" dirty="0" err="1"/>
              <a:t>nevet</a:t>
            </a:r>
            <a:r>
              <a:rPr lang="en-US" dirty="0"/>
              <a:t> </a:t>
            </a:r>
            <a:r>
              <a:rPr lang="en-US" dirty="0" err="1"/>
              <a:t>rövidíti</a:t>
            </a:r>
            <a:r>
              <a:rPr lang="en-US" dirty="0"/>
              <a:t>. A </a:t>
            </a:r>
            <a:r>
              <a:rPr lang="en-US" dirty="0" err="1"/>
              <a:t>WinAPI</a:t>
            </a:r>
            <a:r>
              <a:rPr lang="en-US" dirty="0"/>
              <a:t> a Hungarian notation-t </a:t>
            </a:r>
            <a:r>
              <a:rPr lang="en-US" dirty="0" err="1"/>
              <a:t>használja</a:t>
            </a:r>
            <a:r>
              <a:rPr lang="en-US" dirty="0"/>
              <a:t>, </a:t>
            </a:r>
            <a:r>
              <a:rPr lang="en-US" dirty="0" err="1"/>
              <a:t>miszerint</a:t>
            </a:r>
            <a:r>
              <a:rPr lang="en-US" dirty="0"/>
              <a:t> a </a:t>
            </a:r>
            <a:r>
              <a:rPr lang="en-US" dirty="0" err="1"/>
              <a:t>változó</a:t>
            </a:r>
            <a:r>
              <a:rPr lang="en-US" dirty="0"/>
              <a:t> neve </a:t>
            </a:r>
            <a:r>
              <a:rPr lang="en-US" dirty="0" err="1"/>
              <a:t>elején</a:t>
            </a:r>
            <a:r>
              <a:rPr lang="en-US" dirty="0"/>
              <a:t> van a </a:t>
            </a:r>
            <a:r>
              <a:rPr lang="en-US" dirty="0" err="1"/>
              <a:t>típusa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HWND-t ad </a:t>
            </a:r>
            <a:r>
              <a:rPr lang="en-US" dirty="0" err="1"/>
              <a:t>vissza</a:t>
            </a:r>
            <a:r>
              <a:rPr lang="en-US" dirty="0"/>
              <a:t>, a H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HANDLE-t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rövidíteni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a HWND = Handle Window,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, mint </a:t>
            </a:r>
            <a:r>
              <a:rPr lang="en-US" dirty="0" err="1"/>
              <a:t>egy</a:t>
            </a:r>
            <a:r>
              <a:rPr lang="en-US" dirty="0"/>
              <a:t> void* pointer </a:t>
            </a:r>
            <a:r>
              <a:rPr lang="en-US" dirty="0" err="1"/>
              <a:t>amellyel</a:t>
            </a:r>
            <a:r>
              <a:rPr lang="en-US" dirty="0"/>
              <a:t> mi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ég</a:t>
            </a:r>
            <a:r>
              <a:rPr lang="en-US" dirty="0"/>
              <a:t> </a:t>
            </a:r>
            <a:r>
              <a:rPr lang="en-US" dirty="0" err="1"/>
              <a:t>világon</a:t>
            </a:r>
            <a:r>
              <a:rPr lang="en-US" dirty="0"/>
              <a:t> </a:t>
            </a:r>
            <a:r>
              <a:rPr lang="en-US" dirty="0" err="1"/>
              <a:t>semmit</a:t>
            </a:r>
            <a:r>
              <a:rPr lang="en-US" dirty="0"/>
              <a:t> se </a:t>
            </a:r>
            <a:r>
              <a:rPr lang="en-US" dirty="0" err="1"/>
              <a:t>tudunk</a:t>
            </a:r>
            <a:r>
              <a:rPr lang="en-US" dirty="0"/>
              <a:t> </a:t>
            </a:r>
            <a:r>
              <a:rPr lang="en-US" dirty="0" err="1"/>
              <a:t>kezdeni</a:t>
            </a:r>
            <a:r>
              <a:rPr lang="en-US" dirty="0"/>
              <a:t>, </a:t>
            </a:r>
            <a:r>
              <a:rPr lang="en-US" dirty="0" err="1"/>
              <a:t>viszont</a:t>
            </a:r>
            <a:r>
              <a:rPr lang="en-US" dirty="0"/>
              <a:t> a </a:t>
            </a:r>
            <a:r>
              <a:rPr lang="en-US" dirty="0" err="1"/>
              <a:t>WinAPI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C API </a:t>
            </a:r>
            <a:r>
              <a:rPr lang="en-US" dirty="0" err="1"/>
              <a:t>lényegében</a:t>
            </a:r>
            <a:r>
              <a:rPr lang="en-US" dirty="0"/>
              <a:t>,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kelleni</a:t>
            </a:r>
            <a:r>
              <a:rPr lang="en-US" dirty="0"/>
              <a:t> fog a HWND </a:t>
            </a:r>
            <a:r>
              <a:rPr lang="en-US" dirty="0" err="1"/>
              <a:t>valamire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első</a:t>
            </a:r>
            <a:r>
              <a:rPr lang="en-US" dirty="0"/>
              <a:t> </a:t>
            </a:r>
            <a:r>
              <a:rPr lang="en-US" dirty="0" err="1"/>
              <a:t>paramétere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Ezt</a:t>
            </a:r>
            <a:r>
              <a:rPr lang="en-US" dirty="0"/>
              <a:t> a HWND-t a </a:t>
            </a:r>
            <a:r>
              <a:rPr lang="en-US" dirty="0" err="1"/>
              <a:t>CreateWindowExW</a:t>
            </a:r>
            <a:r>
              <a:rPr lang="en-US" dirty="0"/>
              <a:t> </a:t>
            </a:r>
            <a:r>
              <a:rPr lang="en-US" dirty="0" err="1"/>
              <a:t>hozza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, </a:t>
            </a:r>
            <a:r>
              <a:rPr lang="en-US" dirty="0" err="1"/>
              <a:t>itt</a:t>
            </a:r>
            <a:r>
              <a:rPr lang="en-US" dirty="0"/>
              <a:t> a W </a:t>
            </a:r>
            <a:r>
              <a:rPr lang="en-US" dirty="0" err="1"/>
              <a:t>az</a:t>
            </a:r>
            <a:r>
              <a:rPr lang="en-US" dirty="0"/>
              <a:t> a wide-char </a:t>
            </a:r>
            <a:r>
              <a:rPr lang="en-US" dirty="0" err="1"/>
              <a:t>verzióját</a:t>
            </a:r>
            <a:r>
              <a:rPr lang="en-US" dirty="0"/>
              <a:t> </a:t>
            </a:r>
            <a:r>
              <a:rPr lang="en-US" dirty="0" err="1"/>
              <a:t>jelenti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Ex </a:t>
            </a:r>
            <a:r>
              <a:rPr lang="en-US" dirty="0" err="1"/>
              <a:t>pedig</a:t>
            </a:r>
            <a:r>
              <a:rPr lang="en-US" dirty="0"/>
              <a:t> a </a:t>
            </a:r>
            <a:r>
              <a:rPr lang="en-US" dirty="0" err="1"/>
              <a:t>CreateWindow-nak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Extended </a:t>
            </a:r>
            <a:r>
              <a:rPr lang="en-US" dirty="0" err="1"/>
              <a:t>verzióját</a:t>
            </a:r>
            <a:r>
              <a:rPr lang="en-US" dirty="0"/>
              <a:t> </a:t>
            </a:r>
            <a:r>
              <a:rPr lang="en-US" dirty="0" err="1"/>
              <a:t>akarja</a:t>
            </a:r>
            <a:r>
              <a:rPr lang="en-US" dirty="0"/>
              <a:t> </a:t>
            </a:r>
            <a:r>
              <a:rPr lang="en-US" dirty="0" err="1"/>
              <a:t>jelölni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9241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 (6.) </a:t>
            </a:r>
            <a:r>
              <a:rPr lang="en-US" dirty="0" err="1"/>
              <a:t>részfeladat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soros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használd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-&gt;</a:t>
            </a:r>
            <a:r>
              <a:rPr lang="en-US" dirty="0" err="1"/>
              <a:t>SetPipelineState</a:t>
            </a:r>
            <a:r>
              <a:rPr lang="en-US" dirty="0"/>
              <a:t>() </a:t>
            </a:r>
            <a:r>
              <a:rPr lang="en-US" dirty="0" err="1"/>
              <a:t>függvényt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(7.)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ugyan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a </a:t>
            </a:r>
            <a:r>
              <a:rPr lang="en-US" dirty="0" err="1"/>
              <a:t>VertexBufferView</a:t>
            </a:r>
            <a:r>
              <a:rPr lang="en-US" dirty="0"/>
              <a:t>-t </a:t>
            </a:r>
            <a:r>
              <a:rPr lang="en-US" dirty="0" err="1"/>
              <a:t>fogjuk</a:t>
            </a:r>
            <a:r>
              <a:rPr lang="en-US" dirty="0"/>
              <a:t> </a:t>
            </a:r>
            <a:r>
              <a:rPr lang="en-US" dirty="0" err="1"/>
              <a:t>átadni</a:t>
            </a:r>
            <a:r>
              <a:rPr lang="en-US" dirty="0"/>
              <a:t> </a:t>
            </a:r>
            <a:r>
              <a:rPr lang="en-US" dirty="0" err="1"/>
              <a:t>rajzolásnál</a:t>
            </a:r>
            <a:r>
              <a:rPr lang="en-US" dirty="0"/>
              <a:t>, </a:t>
            </a:r>
            <a:r>
              <a:rPr lang="en-US" dirty="0" err="1"/>
              <a:t>két</a:t>
            </a:r>
            <a:r>
              <a:rPr lang="en-US" dirty="0"/>
              <a:t> draw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ha </a:t>
            </a:r>
            <a:r>
              <a:rPr lang="en-US" dirty="0" err="1"/>
              <a:t>ügyesen</a:t>
            </a:r>
            <a:r>
              <a:rPr lang="en-US" dirty="0"/>
              <a:t> </a:t>
            </a:r>
            <a:r>
              <a:rPr lang="en-US" dirty="0" err="1"/>
              <a:t>szervezed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commandList</a:t>
            </a:r>
            <a:r>
              <a:rPr lang="en-US" dirty="0"/>
              <a:t>-&gt;Reset(…) –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SetPipelineState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(8.) </a:t>
            </a:r>
            <a:r>
              <a:rPr lang="en-US" dirty="0" err="1"/>
              <a:t>részfeladatnál</a:t>
            </a:r>
            <a:r>
              <a:rPr lang="en-US" dirty="0"/>
              <a:t> </a:t>
            </a:r>
            <a:r>
              <a:rPr lang="en-US" dirty="0" err="1"/>
              <a:t>írd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vertexshadert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kerüljön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X </a:t>
            </a:r>
            <a:r>
              <a:rPr lang="el-GR" dirty="0"/>
              <a:t>ϵ</a:t>
            </a:r>
            <a:r>
              <a:rPr lang="en-US" dirty="0"/>
              <a:t> [-1, 0] </a:t>
            </a:r>
            <a:r>
              <a:rPr lang="en-US" dirty="0" err="1"/>
              <a:t>részre</a:t>
            </a:r>
            <a:r>
              <a:rPr lang="en-US" dirty="0"/>
              <a:t>, a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X </a:t>
            </a:r>
            <a:r>
              <a:rPr lang="el-GR" dirty="0"/>
              <a:t>ϵ</a:t>
            </a:r>
            <a:r>
              <a:rPr lang="en-US" dirty="0"/>
              <a:t> [0, 1] </a:t>
            </a:r>
            <a:r>
              <a:rPr lang="en-US" dirty="0" err="1"/>
              <a:t>részre</a:t>
            </a:r>
            <a:r>
              <a:rPr lang="en-US" dirty="0"/>
              <a:t>, Y </a:t>
            </a:r>
            <a:r>
              <a:rPr lang="en-US" dirty="0" err="1"/>
              <a:t>maradhat</a:t>
            </a:r>
            <a:r>
              <a:rPr lang="en-US" dirty="0"/>
              <a:t> de ha </a:t>
            </a:r>
            <a:r>
              <a:rPr lang="en-US" dirty="0" err="1"/>
              <a:t>nagyon</a:t>
            </a:r>
            <a:r>
              <a:rPr lang="en-US" dirty="0"/>
              <a:t> </a:t>
            </a:r>
            <a:r>
              <a:rPr lang="en-US" dirty="0" err="1"/>
              <a:t>csúnyának</a:t>
            </a:r>
            <a:r>
              <a:rPr lang="en-US" dirty="0"/>
              <a:t> </a:t>
            </a:r>
            <a:r>
              <a:rPr lang="en-US" dirty="0" err="1"/>
              <a:t>érzed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nyugodtan</a:t>
            </a:r>
            <a:r>
              <a:rPr lang="en-US" dirty="0"/>
              <a:t> </a:t>
            </a:r>
            <a:r>
              <a:rPr lang="en-US" dirty="0" err="1"/>
              <a:t>változtasd</a:t>
            </a:r>
            <a:r>
              <a:rPr lang="en-US" dirty="0"/>
              <a:t> meg </a:t>
            </a:r>
            <a:r>
              <a:rPr lang="en-US" dirty="0" err="1"/>
              <a:t>kedvedre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</a:t>
            </a:r>
            <a:r>
              <a:rPr lang="en-US" dirty="0"/>
              <a:t>: </a:t>
            </a:r>
            <a:r>
              <a:rPr lang="en-US" dirty="0" err="1"/>
              <a:t>rossz</a:t>
            </a:r>
            <a:r>
              <a:rPr lang="en-US" dirty="0"/>
              <a:t> vertex / pixel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fordítasz</a:t>
            </a:r>
            <a:r>
              <a:rPr lang="en-US" dirty="0"/>
              <a:t>,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változót</a:t>
            </a:r>
            <a:r>
              <a:rPr lang="en-US" dirty="0"/>
              <a:t> </a:t>
            </a:r>
            <a:r>
              <a:rPr lang="en-US" dirty="0" err="1"/>
              <a:t>strlen-elsz</a:t>
            </a:r>
            <a:r>
              <a:rPr lang="en-US" dirty="0"/>
              <a:t> a D3DCompile </a:t>
            </a:r>
            <a:r>
              <a:rPr lang="en-US" dirty="0" err="1"/>
              <a:t>függvényben</a:t>
            </a:r>
            <a:r>
              <a:rPr lang="en-US" dirty="0"/>
              <a:t>, </a:t>
            </a:r>
            <a:r>
              <a:rPr lang="en-US" dirty="0" err="1"/>
              <a:t>rossz</a:t>
            </a:r>
            <a:r>
              <a:rPr lang="en-US" dirty="0"/>
              <a:t> ID3DBlob-ba </a:t>
            </a:r>
            <a:r>
              <a:rPr lang="en-US" dirty="0" err="1"/>
              <a:t>teszed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a </a:t>
            </a:r>
            <a:r>
              <a:rPr lang="en-US" dirty="0" err="1"/>
              <a:t>fordított</a:t>
            </a:r>
            <a:r>
              <a:rPr lang="en-US" dirty="0"/>
              <a:t> </a:t>
            </a:r>
            <a:r>
              <a:rPr lang="en-US" dirty="0" err="1"/>
              <a:t>shadereket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263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kapsz</a:t>
            </a:r>
            <a:r>
              <a:rPr lang="en-US" dirty="0"/>
              <a:t> </a:t>
            </a:r>
            <a:r>
              <a:rPr lang="en-US" dirty="0" err="1"/>
              <a:t>warningokat</a:t>
            </a:r>
            <a:r>
              <a:rPr lang="en-US" dirty="0"/>
              <a:t> </a:t>
            </a:r>
            <a:r>
              <a:rPr lang="en-US" dirty="0" err="1"/>
              <a:t>egyébként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 meg a Destroy </a:t>
            </a:r>
            <a:r>
              <a:rPr lang="en-US" dirty="0" err="1"/>
              <a:t>függvényt</a:t>
            </a:r>
            <a:r>
              <a:rPr lang="en-US" dirty="0"/>
              <a:t>, ha </a:t>
            </a:r>
            <a:r>
              <a:rPr lang="en-US" dirty="0" err="1"/>
              <a:t>hagynánk</a:t>
            </a:r>
            <a:r>
              <a:rPr lang="en-US" dirty="0"/>
              <a:t> a default </a:t>
            </a:r>
            <a:r>
              <a:rPr lang="en-US" dirty="0" err="1"/>
              <a:t>destruktorra</a:t>
            </a:r>
            <a:r>
              <a:rPr lang="en-US" dirty="0"/>
              <a:t> a </a:t>
            </a:r>
            <a:r>
              <a:rPr lang="en-US" dirty="0" err="1"/>
              <a:t>feladatot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nagy</a:t>
            </a:r>
            <a:r>
              <a:rPr lang="en-US" dirty="0"/>
              <a:t> </a:t>
            </a:r>
            <a:r>
              <a:rPr lang="en-US" dirty="0" err="1"/>
              <a:t>eséllyel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jó</a:t>
            </a:r>
            <a:r>
              <a:rPr lang="en-US" dirty="0"/>
              <a:t> </a:t>
            </a:r>
            <a:r>
              <a:rPr lang="en-US" dirty="0" err="1"/>
              <a:t>sorrendben</a:t>
            </a:r>
            <a:r>
              <a:rPr lang="en-US" dirty="0"/>
              <a:t> </a:t>
            </a:r>
            <a:r>
              <a:rPr lang="en-US" dirty="0" err="1"/>
              <a:t>szabadulna</a:t>
            </a:r>
            <a:r>
              <a:rPr lang="en-US" dirty="0"/>
              <a:t> </a:t>
            </a:r>
            <a:r>
              <a:rPr lang="en-US" dirty="0" err="1"/>
              <a:t>fel</a:t>
            </a:r>
            <a:r>
              <a:rPr lang="en-US" dirty="0"/>
              <a:t>, a smart </a:t>
            </a:r>
            <a:r>
              <a:rPr lang="en-US" dirty="0" err="1"/>
              <a:t>pointereknek</a:t>
            </a:r>
            <a:r>
              <a:rPr lang="en-US" dirty="0"/>
              <a:t> </a:t>
            </a:r>
            <a:r>
              <a:rPr lang="en-US" dirty="0" err="1"/>
              <a:t>hála</a:t>
            </a:r>
            <a:r>
              <a:rPr lang="en-US" dirty="0"/>
              <a:t>. De </a:t>
            </a:r>
            <a:r>
              <a:rPr lang="en-US" dirty="0" err="1"/>
              <a:t>szeretnénk</a:t>
            </a:r>
            <a:r>
              <a:rPr lang="en-US" dirty="0"/>
              <a:t> </a:t>
            </a:r>
            <a:r>
              <a:rPr lang="en-US" dirty="0" err="1"/>
              <a:t>demonstrálni</a:t>
            </a:r>
            <a:r>
              <a:rPr lang="en-US" dirty="0"/>
              <a:t> a </a:t>
            </a:r>
            <a:r>
              <a:rPr lang="en-US" dirty="0" err="1"/>
              <a:t>lehetséges</a:t>
            </a:r>
            <a:r>
              <a:rPr lang="en-US" dirty="0"/>
              <a:t> </a:t>
            </a:r>
            <a:r>
              <a:rPr lang="en-US" dirty="0" err="1"/>
              <a:t>hibákat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azok</a:t>
            </a:r>
            <a:r>
              <a:rPr lang="en-US" dirty="0"/>
              <a:t> </a:t>
            </a:r>
            <a:r>
              <a:rPr lang="en-US" dirty="0" err="1"/>
              <a:t>elhárítását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 a </a:t>
            </a:r>
            <a:r>
              <a:rPr lang="en-US" dirty="0" err="1"/>
              <a:t>feladattal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762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 err="1"/>
              <a:t>színátmenetet</a:t>
            </a:r>
            <a:r>
              <a:rPr lang="en-US" dirty="0"/>
              <a:t> </a:t>
            </a:r>
            <a:r>
              <a:rPr lang="en-US" dirty="0" err="1"/>
              <a:t>azért</a:t>
            </a:r>
            <a:r>
              <a:rPr lang="en-US" dirty="0"/>
              <a:t> </a:t>
            </a:r>
            <a:r>
              <a:rPr lang="en-US" dirty="0" err="1"/>
              <a:t>kapjuk</a:t>
            </a:r>
            <a:r>
              <a:rPr lang="en-US" dirty="0"/>
              <a:t>, </a:t>
            </a:r>
            <a:r>
              <a:rPr lang="en-US" dirty="0" err="1"/>
              <a:t>mert</a:t>
            </a:r>
            <a:r>
              <a:rPr lang="en-US" dirty="0"/>
              <a:t> a </a:t>
            </a:r>
            <a:r>
              <a:rPr lang="en-US" dirty="0" err="1"/>
              <a:t>felső</a:t>
            </a:r>
            <a:r>
              <a:rPr lang="en-US" dirty="0"/>
              <a:t> </a:t>
            </a:r>
            <a:r>
              <a:rPr lang="en-US" dirty="0" err="1"/>
              <a:t>csúcsból</a:t>
            </a:r>
            <a:r>
              <a:rPr lang="en-US" dirty="0"/>
              <a:t> </a:t>
            </a:r>
            <a:r>
              <a:rPr lang="en-US" dirty="0" err="1"/>
              <a:t>lineárisan</a:t>
            </a:r>
            <a:r>
              <a:rPr lang="en-US" dirty="0"/>
              <a:t> </a:t>
            </a:r>
            <a:r>
              <a:rPr lang="en-US" dirty="0" err="1"/>
              <a:t>interpolál</a:t>
            </a:r>
            <a:r>
              <a:rPr lang="en-US" dirty="0"/>
              <a:t> a pixel shader (</a:t>
            </a:r>
            <a:r>
              <a:rPr lang="en-US" dirty="0" err="1"/>
              <a:t>vagyis</a:t>
            </a:r>
            <a:r>
              <a:rPr lang="en-US" dirty="0"/>
              <a:t> a pixel shader </a:t>
            </a:r>
            <a:r>
              <a:rPr lang="en-US" dirty="0" err="1"/>
              <a:t>már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interpolált</a:t>
            </a:r>
            <a:r>
              <a:rPr lang="en-US" dirty="0"/>
              <a:t> </a:t>
            </a:r>
            <a:r>
              <a:rPr lang="en-US" dirty="0" err="1"/>
              <a:t>értékeket</a:t>
            </a:r>
            <a:r>
              <a:rPr lang="en-US" dirty="0"/>
              <a:t> </a:t>
            </a:r>
            <a:r>
              <a:rPr lang="en-US" dirty="0" err="1"/>
              <a:t>kapja</a:t>
            </a:r>
            <a:r>
              <a:rPr lang="en-US" dirty="0"/>
              <a:t> a </a:t>
            </a:r>
            <a:r>
              <a:rPr lang="en-US" dirty="0" err="1"/>
              <a:t>rasterizertől</a:t>
            </a:r>
            <a:r>
              <a:rPr lang="en-US" dirty="0"/>
              <a:t>),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másik</a:t>
            </a:r>
            <a:r>
              <a:rPr lang="en-US" dirty="0"/>
              <a:t> </a:t>
            </a:r>
            <a:r>
              <a:rPr lang="en-US" dirty="0" err="1"/>
              <a:t>csúcsba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pirosból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 </a:t>
            </a:r>
            <a:r>
              <a:rPr lang="en-US" dirty="0" err="1"/>
              <a:t>zöldet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2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WindowProcess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lesz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Windows </a:t>
            </a:r>
            <a:r>
              <a:rPr lang="en-US" dirty="0" err="1"/>
              <a:t>eseményt</a:t>
            </a:r>
            <a:r>
              <a:rPr lang="en-US" dirty="0"/>
              <a:t> </a:t>
            </a:r>
            <a:r>
              <a:rPr lang="en-US" dirty="0" err="1"/>
              <a:t>lekezel</a:t>
            </a:r>
            <a:r>
              <a:rPr lang="en-US" dirty="0"/>
              <a:t>. </a:t>
            </a:r>
            <a:r>
              <a:rPr lang="en-US" dirty="0" err="1"/>
              <a:t>Egy</a:t>
            </a:r>
            <a:r>
              <a:rPr lang="en-US" dirty="0"/>
              <a:t> windows-</a:t>
            </a:r>
            <a:r>
              <a:rPr lang="en-US" dirty="0" err="1"/>
              <a:t>os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dióhéjban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m</a:t>
            </a:r>
            <a:r>
              <a:rPr lang="hu-HU" dirty="0"/>
              <a:t>ű</a:t>
            </a:r>
            <a:r>
              <a:rPr lang="en-US" dirty="0" err="1"/>
              <a:t>ködik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van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üzenet</a:t>
            </a:r>
            <a:r>
              <a:rPr lang="en-US" dirty="0"/>
              <a:t> queue-ja, </a:t>
            </a:r>
            <a:r>
              <a:rPr lang="en-US" dirty="0" err="1"/>
              <a:t>ebbe</a:t>
            </a:r>
            <a:r>
              <a:rPr lang="en-US" dirty="0"/>
              <a:t> </a:t>
            </a:r>
            <a:r>
              <a:rPr lang="en-US" dirty="0" err="1"/>
              <a:t>kaphat</a:t>
            </a:r>
            <a:r>
              <a:rPr lang="en-US" dirty="0"/>
              <a:t> </a:t>
            </a:r>
            <a:r>
              <a:rPr lang="en-US" dirty="0" err="1"/>
              <a:t>mindenhonnan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, mint </a:t>
            </a:r>
            <a:r>
              <a:rPr lang="en-US" dirty="0" err="1"/>
              <a:t>például</a:t>
            </a:r>
            <a:r>
              <a:rPr lang="en-US" dirty="0"/>
              <a:t>,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mozgatása</a:t>
            </a:r>
            <a:r>
              <a:rPr lang="en-US" dirty="0"/>
              <a:t>, </a:t>
            </a:r>
            <a:r>
              <a:rPr lang="en-US" dirty="0" err="1"/>
              <a:t>átméretezése</a:t>
            </a:r>
            <a:r>
              <a:rPr lang="en-US" dirty="0"/>
              <a:t>, </a:t>
            </a:r>
            <a:r>
              <a:rPr lang="en-US" dirty="0" err="1"/>
              <a:t>kattintás</a:t>
            </a:r>
            <a:r>
              <a:rPr lang="en-US" dirty="0"/>
              <a:t>, </a:t>
            </a:r>
            <a:r>
              <a:rPr lang="en-US" dirty="0" err="1"/>
              <a:t>gombnyomás</a:t>
            </a:r>
            <a:r>
              <a:rPr lang="en-US" dirty="0"/>
              <a:t>, </a:t>
            </a:r>
            <a:r>
              <a:rPr lang="en-US" dirty="0" err="1"/>
              <a:t>gombfelengedés</a:t>
            </a:r>
            <a:r>
              <a:rPr lang="en-US" dirty="0"/>
              <a:t> </a:t>
            </a:r>
            <a:r>
              <a:rPr lang="en-US" dirty="0" err="1"/>
              <a:t>stb</a:t>
            </a:r>
            <a:r>
              <a:rPr lang="en-US" dirty="0"/>
              <a:t>… </a:t>
            </a:r>
            <a:r>
              <a:rPr lang="en-US" dirty="0" err="1"/>
              <a:t>Ezeket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ügyesen</a:t>
            </a:r>
            <a:r>
              <a:rPr lang="en-US" dirty="0"/>
              <a:t> </a:t>
            </a:r>
            <a:r>
              <a:rPr lang="en-US" dirty="0" err="1"/>
              <a:t>kezelnünk</a:t>
            </a:r>
            <a:r>
              <a:rPr lang="en-US" dirty="0"/>
              <a:t>. </a:t>
            </a:r>
            <a:r>
              <a:rPr lang="en-US" dirty="0" err="1"/>
              <a:t>Egyelőre</a:t>
            </a:r>
            <a:r>
              <a:rPr lang="en-US" dirty="0"/>
              <a:t> </a:t>
            </a:r>
            <a:r>
              <a:rPr lang="en-US" dirty="0" err="1"/>
              <a:t>annyi</a:t>
            </a:r>
            <a:r>
              <a:rPr lang="en-US" dirty="0"/>
              <a:t> </a:t>
            </a:r>
            <a:r>
              <a:rPr lang="en-US" dirty="0" err="1"/>
              <a:t>történik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ha </a:t>
            </a:r>
            <a:r>
              <a:rPr lang="en-US" dirty="0" err="1"/>
              <a:t>kapunk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DESTROY </a:t>
            </a:r>
            <a:r>
              <a:rPr lang="en-US" dirty="0" err="1"/>
              <a:t>üzenetet</a:t>
            </a:r>
            <a:r>
              <a:rPr lang="en-US" dirty="0"/>
              <a:t>,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meghívjuk</a:t>
            </a:r>
            <a:r>
              <a:rPr lang="en-US" dirty="0"/>
              <a:t> a </a:t>
            </a:r>
            <a:r>
              <a:rPr lang="en-US" dirty="0" err="1"/>
              <a:t>PostQuitMessage</a:t>
            </a:r>
            <a:r>
              <a:rPr lang="en-US" dirty="0"/>
              <a:t>(0)-et.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PostQuitMessage</a:t>
            </a:r>
            <a:r>
              <a:rPr lang="en-US" dirty="0"/>
              <a:t> </a:t>
            </a:r>
            <a:r>
              <a:rPr lang="en-US" dirty="0" err="1"/>
              <a:t>annyit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 </a:t>
            </a:r>
            <a:r>
              <a:rPr lang="en-US" dirty="0" err="1"/>
              <a:t>típusú</a:t>
            </a:r>
            <a:r>
              <a:rPr lang="en-US" dirty="0"/>
              <a:t> </a:t>
            </a:r>
            <a:r>
              <a:rPr lang="en-US" dirty="0" err="1"/>
              <a:t>üzenetet</a:t>
            </a:r>
            <a:r>
              <a:rPr lang="en-US" dirty="0"/>
              <a:t> </a:t>
            </a:r>
            <a:r>
              <a:rPr lang="en-US" dirty="0" err="1"/>
              <a:t>tesz</a:t>
            </a:r>
            <a:r>
              <a:rPr lang="en-US" dirty="0"/>
              <a:t> a </a:t>
            </a:r>
            <a:r>
              <a:rPr lang="en-US" dirty="0" err="1"/>
              <a:t>saját</a:t>
            </a:r>
            <a:r>
              <a:rPr lang="en-US" dirty="0"/>
              <a:t> message queue-</a:t>
            </a:r>
            <a:r>
              <a:rPr lang="en-US" dirty="0" err="1"/>
              <a:t>nk</a:t>
            </a:r>
            <a:r>
              <a:rPr lang="en-US" dirty="0"/>
              <a:t> </a:t>
            </a:r>
            <a:r>
              <a:rPr lang="en-US" dirty="0" err="1"/>
              <a:t>végére</a:t>
            </a:r>
            <a:r>
              <a:rPr lang="en-US" dirty="0"/>
              <a:t>. Az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feldolgozó</a:t>
            </a:r>
            <a:r>
              <a:rPr lang="en-US" dirty="0"/>
              <a:t> loop-</a:t>
            </a:r>
            <a:r>
              <a:rPr lang="en-US" dirty="0" err="1"/>
              <a:t>unk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addig</a:t>
            </a:r>
            <a:r>
              <a:rPr lang="en-US" dirty="0"/>
              <a:t> fog </a:t>
            </a:r>
            <a:r>
              <a:rPr lang="en-US" dirty="0" err="1"/>
              <a:t>menni</a:t>
            </a:r>
            <a:r>
              <a:rPr lang="en-US" dirty="0"/>
              <a:t>, </a:t>
            </a:r>
            <a:r>
              <a:rPr lang="en-US" dirty="0" err="1"/>
              <a:t>amíg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ütközik</a:t>
            </a:r>
            <a:r>
              <a:rPr lang="en-US" dirty="0"/>
              <a:t> </a:t>
            </a:r>
            <a:r>
              <a:rPr lang="en-US" dirty="0" err="1"/>
              <a:t>bele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WM_QUIT-</a:t>
            </a:r>
            <a:r>
              <a:rPr lang="en-US" dirty="0" err="1"/>
              <a:t>ba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fog </a:t>
            </a:r>
            <a:r>
              <a:rPr lang="en-US" dirty="0" err="1"/>
              <a:t>lezajlani</a:t>
            </a:r>
            <a:r>
              <a:rPr lang="en-US" dirty="0"/>
              <a:t> </a:t>
            </a:r>
            <a:r>
              <a:rPr lang="en-US" dirty="0" err="1"/>
              <a:t>tehát</a:t>
            </a:r>
            <a:r>
              <a:rPr lang="en-US" dirty="0"/>
              <a:t> ,</a:t>
            </a:r>
            <a:r>
              <a:rPr lang="en-US" dirty="0" err="1"/>
              <a:t>hogy</a:t>
            </a:r>
            <a:r>
              <a:rPr lang="en-US" dirty="0"/>
              <a:t>: (X)-et </a:t>
            </a:r>
            <a:r>
              <a:rPr lang="en-US" dirty="0" err="1"/>
              <a:t>megnyomja</a:t>
            </a:r>
            <a:r>
              <a:rPr lang="en-US" dirty="0"/>
              <a:t> a </a:t>
            </a:r>
            <a:r>
              <a:rPr lang="en-US" dirty="0" err="1"/>
              <a:t>felhasználó</a:t>
            </a:r>
            <a:r>
              <a:rPr lang="en-US" dirty="0"/>
              <a:t>, </a:t>
            </a:r>
            <a:r>
              <a:rPr lang="en-US" dirty="0" err="1"/>
              <a:t>ekkor</a:t>
            </a:r>
            <a:r>
              <a:rPr lang="en-US" dirty="0"/>
              <a:t> WM_DESTROY </a:t>
            </a:r>
            <a:r>
              <a:rPr lang="en-US" dirty="0" err="1"/>
              <a:t>jön</a:t>
            </a:r>
            <a:r>
              <a:rPr lang="en-US" dirty="0"/>
              <a:t>,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üzenet</a:t>
            </a:r>
            <a:r>
              <a:rPr lang="en-US" dirty="0"/>
              <a:t> </a:t>
            </a:r>
            <a:r>
              <a:rPr lang="en-US" dirty="0" err="1"/>
              <a:t>sor</a:t>
            </a:r>
            <a:r>
              <a:rPr lang="en-US" dirty="0"/>
              <a:t> </a:t>
            </a:r>
            <a:r>
              <a:rPr lang="en-US" dirty="0" err="1"/>
              <a:t>végére</a:t>
            </a:r>
            <a:r>
              <a:rPr lang="en-US" dirty="0"/>
              <a:t> </a:t>
            </a:r>
            <a:r>
              <a:rPr lang="en-US" dirty="0" err="1"/>
              <a:t>teszünk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WM_QUIT-</a:t>
            </a:r>
            <a:r>
              <a:rPr lang="en-US" dirty="0" err="1"/>
              <a:t>ot</a:t>
            </a:r>
            <a:r>
              <a:rPr lang="en-US" dirty="0"/>
              <a:t>,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feldolgozzuk</a:t>
            </a:r>
            <a:r>
              <a:rPr lang="en-US" dirty="0"/>
              <a:t> a </a:t>
            </a:r>
            <a:r>
              <a:rPr lang="en-US" dirty="0" err="1"/>
              <a:t>maradék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, </a:t>
            </a:r>
            <a:r>
              <a:rPr lang="en-US" dirty="0" err="1"/>
              <a:t>elérjük</a:t>
            </a:r>
            <a:r>
              <a:rPr lang="en-US" dirty="0"/>
              <a:t> a WM_QUIT-</a:t>
            </a:r>
            <a:r>
              <a:rPr lang="en-US" dirty="0" err="1"/>
              <a:t>ot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kilépünk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Minden </a:t>
            </a:r>
            <a:r>
              <a:rPr lang="en-US" dirty="0" err="1"/>
              <a:t>eseményt</a:t>
            </a:r>
            <a:r>
              <a:rPr lang="en-US" dirty="0"/>
              <a:t> </a:t>
            </a:r>
            <a:r>
              <a:rPr lang="en-US" dirty="0" err="1"/>
              <a:t>továbbítunk</a:t>
            </a:r>
            <a:r>
              <a:rPr lang="en-US" dirty="0"/>
              <a:t> a </a:t>
            </a:r>
            <a:r>
              <a:rPr lang="en-US" dirty="0" err="1"/>
              <a:t>DefWindowProcessW-nek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lehető</a:t>
            </a:r>
            <a:r>
              <a:rPr lang="en-US" dirty="0"/>
              <a:t> </a:t>
            </a:r>
            <a:r>
              <a:rPr lang="en-US" dirty="0" err="1"/>
              <a:t>legáltalánosabban</a:t>
            </a:r>
            <a:r>
              <a:rPr lang="en-US" dirty="0"/>
              <a:t> </a:t>
            </a:r>
            <a:r>
              <a:rPr lang="en-US" dirty="0" err="1"/>
              <a:t>kezeli</a:t>
            </a:r>
            <a:r>
              <a:rPr lang="en-US" dirty="0"/>
              <a:t> le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üzeneteket</a:t>
            </a:r>
            <a:r>
              <a:rPr lang="en-US" dirty="0"/>
              <a:t> (= </a:t>
            </a:r>
            <a:r>
              <a:rPr lang="en-US" dirty="0" err="1"/>
              <a:t>semmit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).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84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Windows-</a:t>
            </a:r>
            <a:r>
              <a:rPr lang="en-US" dirty="0" err="1"/>
              <a:t>os</a:t>
            </a:r>
            <a:r>
              <a:rPr lang="en-US" dirty="0"/>
              <a:t> main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picit</a:t>
            </a:r>
            <a:r>
              <a:rPr lang="en-US" dirty="0"/>
              <a:t> </a:t>
            </a:r>
            <a:r>
              <a:rPr lang="en-US" dirty="0" err="1"/>
              <a:t>eltér</a:t>
            </a:r>
            <a:r>
              <a:rPr lang="en-US" dirty="0"/>
              <a:t> a </a:t>
            </a:r>
            <a:r>
              <a:rPr lang="en-US" dirty="0" err="1"/>
              <a:t>szokásos</a:t>
            </a:r>
            <a:r>
              <a:rPr lang="en-US" dirty="0"/>
              <a:t> C++ </a:t>
            </a:r>
            <a:r>
              <a:rPr lang="en-US" dirty="0" err="1"/>
              <a:t>standardtől</a:t>
            </a:r>
            <a:r>
              <a:rPr lang="en-US" dirty="0"/>
              <a:t>, mi most </a:t>
            </a:r>
            <a:r>
              <a:rPr lang="en-US" dirty="0" err="1"/>
              <a:t>egy</a:t>
            </a:r>
            <a:r>
              <a:rPr lang="en-US" dirty="0"/>
              <a:t> wide </a:t>
            </a:r>
            <a:r>
              <a:rPr lang="en-US" dirty="0" err="1"/>
              <a:t>WinMain</a:t>
            </a:r>
            <a:r>
              <a:rPr lang="en-US" dirty="0"/>
              <a:t>-t </a:t>
            </a:r>
            <a:r>
              <a:rPr lang="en-US" dirty="0" err="1"/>
              <a:t>hozunk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elfogad</a:t>
            </a:r>
            <a:r>
              <a:rPr lang="en-US" dirty="0"/>
              <a:t> Unicode </a:t>
            </a:r>
            <a:r>
              <a:rPr lang="en-US" dirty="0" err="1"/>
              <a:t>stringet</a:t>
            </a:r>
            <a:r>
              <a:rPr lang="en-US" dirty="0"/>
              <a:t>. Ha </a:t>
            </a:r>
            <a:r>
              <a:rPr lang="en-US" dirty="0" err="1"/>
              <a:t>gyakorlás</a:t>
            </a:r>
            <a:r>
              <a:rPr lang="en-US" dirty="0"/>
              <a:t> </a:t>
            </a:r>
            <a:r>
              <a:rPr lang="en-US" dirty="0" err="1"/>
              <a:t>képpen</a:t>
            </a:r>
            <a:r>
              <a:rPr lang="en-US" dirty="0"/>
              <a:t> </a:t>
            </a:r>
            <a:r>
              <a:rPr lang="en-US" dirty="0" err="1"/>
              <a:t>üres</a:t>
            </a:r>
            <a:r>
              <a:rPr lang="en-US" dirty="0"/>
              <a:t> </a:t>
            </a:r>
            <a:r>
              <a:rPr lang="en-US" dirty="0" err="1"/>
              <a:t>projektet</a:t>
            </a:r>
            <a:r>
              <a:rPr lang="en-US" dirty="0"/>
              <a:t> </a:t>
            </a:r>
            <a:r>
              <a:rPr lang="en-US" dirty="0" err="1"/>
              <a:t>hoztál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akar</a:t>
            </a:r>
            <a:r>
              <a:rPr lang="en-US" dirty="0"/>
              <a:t> </a:t>
            </a:r>
            <a:r>
              <a:rPr lang="en-US" dirty="0" err="1"/>
              <a:t>fordulni</a:t>
            </a:r>
            <a:r>
              <a:rPr lang="en-US" dirty="0"/>
              <a:t> a </a:t>
            </a:r>
            <a:r>
              <a:rPr lang="en-US" dirty="0" err="1"/>
              <a:t>projekt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jobb</a:t>
            </a:r>
            <a:r>
              <a:rPr lang="en-US" dirty="0"/>
              <a:t> </a:t>
            </a:r>
            <a:r>
              <a:rPr lang="en-US" dirty="0" err="1"/>
              <a:t>katt</a:t>
            </a:r>
            <a:r>
              <a:rPr lang="en-US" dirty="0"/>
              <a:t> a </a:t>
            </a:r>
            <a:r>
              <a:rPr lang="en-US" dirty="0" err="1"/>
              <a:t>projektre</a:t>
            </a:r>
            <a:r>
              <a:rPr lang="en-US" dirty="0"/>
              <a:t>, properties, Linker, System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itt</a:t>
            </a:r>
            <a:r>
              <a:rPr lang="en-US" dirty="0"/>
              <a:t> a </a:t>
            </a:r>
            <a:r>
              <a:rPr lang="en-US" dirty="0" err="1"/>
              <a:t>SubSystem</a:t>
            </a:r>
            <a:r>
              <a:rPr lang="en-US" dirty="0"/>
              <a:t> </a:t>
            </a:r>
            <a:r>
              <a:rPr lang="en-US" dirty="0" err="1"/>
              <a:t>értéket</a:t>
            </a:r>
            <a:r>
              <a:rPr lang="en-US" dirty="0"/>
              <a:t> </a:t>
            </a:r>
            <a:r>
              <a:rPr lang="en-US" dirty="0" err="1"/>
              <a:t>állítsd</a:t>
            </a:r>
            <a:r>
              <a:rPr lang="en-US" dirty="0"/>
              <a:t> Windows-ra.</a:t>
            </a:r>
          </a:p>
          <a:p>
            <a:endParaRPr lang="en-US" dirty="0"/>
          </a:p>
          <a:p>
            <a:r>
              <a:rPr lang="en-US" dirty="0"/>
              <a:t>Az </a:t>
            </a:r>
            <a:r>
              <a:rPr lang="en-US" dirty="0" err="1"/>
              <a:t>InitWindow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létrehoz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ablakot</a:t>
            </a:r>
            <a:r>
              <a:rPr lang="en-US" dirty="0"/>
              <a:t> de </a:t>
            </a:r>
            <a:r>
              <a:rPr lang="en-US" dirty="0" err="1"/>
              <a:t>még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kerül</a:t>
            </a:r>
            <a:r>
              <a:rPr lang="en-US" dirty="0"/>
              <a:t> </a:t>
            </a:r>
            <a:r>
              <a:rPr lang="en-US" dirty="0" err="1"/>
              <a:t>megjelenítésre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, </a:t>
            </a:r>
            <a:r>
              <a:rPr lang="en-US" dirty="0" err="1"/>
              <a:t>ahhoz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később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ShowWindow</a:t>
            </a:r>
            <a:r>
              <a:rPr lang="en-US" dirty="0"/>
              <a:t> </a:t>
            </a:r>
            <a:r>
              <a:rPr lang="en-US" dirty="0" err="1"/>
              <a:t>hívást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végrehajtani</a:t>
            </a:r>
            <a:r>
              <a:rPr lang="en-US" dirty="0"/>
              <a:t>.</a:t>
            </a:r>
            <a:endParaRPr lang="hu-HU" dirty="0"/>
          </a:p>
          <a:p>
            <a:pPr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11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cél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swap chain-t </a:t>
            </a:r>
            <a:r>
              <a:rPr lang="en-US" dirty="0" err="1"/>
              <a:t>létrehozzunk</a:t>
            </a:r>
            <a:r>
              <a:rPr lang="en-US" dirty="0"/>
              <a:t>, </a:t>
            </a:r>
            <a:r>
              <a:rPr lang="en-US" dirty="0" err="1"/>
              <a:t>hiszen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elengedhetetlen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. A swap </a:t>
            </a:r>
            <a:r>
              <a:rPr lang="en-US" dirty="0" err="1"/>
              <a:t>chainhez</a:t>
            </a:r>
            <a:r>
              <a:rPr lang="en-US" dirty="0"/>
              <a:t> </a:t>
            </a:r>
            <a:r>
              <a:rPr lang="en-US" dirty="0" err="1"/>
              <a:t>pedig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úgynevezett</a:t>
            </a:r>
            <a:r>
              <a:rPr lang="en-US" dirty="0"/>
              <a:t>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példány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egyik</a:t>
            </a:r>
            <a:r>
              <a:rPr lang="en-US" dirty="0"/>
              <a:t> </a:t>
            </a:r>
            <a:r>
              <a:rPr lang="en-US" dirty="0" err="1"/>
              <a:t>alap</a:t>
            </a:r>
            <a:r>
              <a:rPr lang="en-US" dirty="0"/>
              <a:t> </a:t>
            </a:r>
            <a:r>
              <a:rPr lang="en-US" dirty="0" err="1"/>
              <a:t>pillére</a:t>
            </a:r>
            <a:r>
              <a:rPr lang="en-US" dirty="0"/>
              <a:t> a DirectX 12-es </a:t>
            </a:r>
            <a:r>
              <a:rPr lang="en-US" dirty="0" err="1"/>
              <a:t>rajzolásnak</a:t>
            </a:r>
            <a:r>
              <a:rPr lang="en-US" dirty="0"/>
              <a:t>. A </a:t>
            </a:r>
            <a:r>
              <a:rPr lang="en-US" dirty="0" err="1"/>
              <a:t>CommandQueue</a:t>
            </a:r>
            <a:r>
              <a:rPr lang="en-US" dirty="0"/>
              <a:t> </a:t>
            </a:r>
            <a:r>
              <a:rPr lang="en-US" dirty="0" err="1"/>
              <a:t>létrehozásához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Device </a:t>
            </a:r>
            <a:r>
              <a:rPr lang="en-US" dirty="0" err="1"/>
              <a:t>példány</a:t>
            </a:r>
            <a:r>
              <a:rPr lang="en-US" dirty="0"/>
              <a:t>.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virtuális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reprezentál</a:t>
            </a:r>
            <a:r>
              <a:rPr lang="en-US" dirty="0"/>
              <a:t>, </a:t>
            </a:r>
            <a:r>
              <a:rPr lang="en-US" dirty="0" err="1"/>
              <a:t>fő</a:t>
            </a:r>
            <a:r>
              <a:rPr lang="en-US" dirty="0"/>
              <a:t> </a:t>
            </a:r>
            <a:r>
              <a:rPr lang="en-US" dirty="0" err="1"/>
              <a:t>szerepe</a:t>
            </a:r>
            <a:r>
              <a:rPr lang="en-US" dirty="0"/>
              <a:t> a </a:t>
            </a:r>
            <a:r>
              <a:rPr lang="en-US" dirty="0" err="1"/>
              <a:t>példányosítás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475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Mivel</a:t>
            </a:r>
            <a:r>
              <a:rPr lang="en-US" dirty="0"/>
              <a:t> a device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grafikus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virtualizál</a:t>
            </a:r>
            <a:r>
              <a:rPr lang="en-US" dirty="0"/>
              <a:t>, </a:t>
            </a:r>
            <a:r>
              <a:rPr lang="en-US" dirty="0" err="1"/>
              <a:t>ezért</a:t>
            </a:r>
            <a:r>
              <a:rPr lang="en-US" dirty="0"/>
              <a:t> meg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</a:t>
            </a:r>
            <a:r>
              <a:rPr lang="en-US" dirty="0" err="1"/>
              <a:t>adni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(</a:t>
            </a:r>
            <a:r>
              <a:rPr lang="en-US" dirty="0" err="1"/>
              <a:t>fizikai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szoftveres</a:t>
            </a:r>
            <a:r>
              <a:rPr lang="en-US" dirty="0"/>
              <a:t>) </a:t>
            </a:r>
            <a:r>
              <a:rPr lang="en-US" dirty="0" err="1"/>
              <a:t>adapterek</a:t>
            </a:r>
            <a:r>
              <a:rPr lang="en-US" dirty="0"/>
              <a:t> </a:t>
            </a:r>
            <a:r>
              <a:rPr lang="en-US" dirty="0" err="1"/>
              <a:t>közül</a:t>
            </a:r>
            <a:r>
              <a:rPr lang="en-US" dirty="0"/>
              <a:t> </a:t>
            </a:r>
            <a:r>
              <a:rPr lang="en-US" dirty="0" err="1"/>
              <a:t>melyiket</a:t>
            </a:r>
            <a:r>
              <a:rPr lang="en-US" dirty="0"/>
              <a:t> </a:t>
            </a:r>
            <a:r>
              <a:rPr lang="en-US" dirty="0" err="1"/>
              <a:t>használja</a:t>
            </a:r>
            <a:r>
              <a:rPr lang="en-US" dirty="0"/>
              <a:t>. </a:t>
            </a:r>
            <a:r>
              <a:rPr lang="en-US" dirty="0" err="1"/>
              <a:t>Itt</a:t>
            </a:r>
            <a:r>
              <a:rPr lang="en-US" dirty="0"/>
              <a:t> </a:t>
            </a:r>
            <a:r>
              <a:rPr lang="en-US" dirty="0" err="1"/>
              <a:t>jön</a:t>
            </a:r>
            <a:r>
              <a:rPr lang="en-US" dirty="0"/>
              <a:t> be a </a:t>
            </a:r>
            <a:r>
              <a:rPr lang="en-US" dirty="0" err="1"/>
              <a:t>képbe</a:t>
            </a:r>
            <a:r>
              <a:rPr lang="en-US" dirty="0"/>
              <a:t> a </a:t>
            </a:r>
            <a:r>
              <a:rPr lang="en-US" dirty="0" err="1"/>
              <a:t>DXGIFactory</a:t>
            </a:r>
            <a:r>
              <a:rPr lang="en-US" dirty="0"/>
              <a:t>, </a:t>
            </a:r>
            <a:r>
              <a:rPr lang="en-US" dirty="0" err="1"/>
              <a:t>ugyanis</a:t>
            </a:r>
            <a:r>
              <a:rPr lang="en-US" dirty="0"/>
              <a:t> a </a:t>
            </a:r>
            <a:r>
              <a:rPr lang="en-US" dirty="0" err="1"/>
              <a:t>példányosításon</a:t>
            </a:r>
            <a:r>
              <a:rPr lang="en-US" dirty="0"/>
              <a:t> </a:t>
            </a:r>
            <a:r>
              <a:rPr lang="en-US" dirty="0" err="1"/>
              <a:t>kívül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</a:t>
            </a:r>
            <a:r>
              <a:rPr lang="en-US" dirty="0"/>
              <a:t> </a:t>
            </a:r>
            <a:r>
              <a:rPr lang="en-US" dirty="0" err="1"/>
              <a:t>listázására</a:t>
            </a:r>
            <a:r>
              <a:rPr lang="en-US" dirty="0"/>
              <a:t> is </a:t>
            </a:r>
            <a:r>
              <a:rPr lang="en-US" dirty="0" err="1"/>
              <a:t>használható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D3D12CreateDevice </a:t>
            </a:r>
            <a:r>
              <a:rPr lang="en-US" dirty="0" err="1"/>
              <a:t>függvény</a:t>
            </a:r>
            <a:r>
              <a:rPr lang="en-US" dirty="0"/>
              <a:t> a </a:t>
            </a:r>
            <a:r>
              <a:rPr lang="en-US" dirty="0" err="1"/>
              <a:t>választott</a:t>
            </a:r>
            <a:r>
              <a:rPr lang="en-US" dirty="0"/>
              <a:t> </a:t>
            </a:r>
            <a:r>
              <a:rPr lang="en-US" dirty="0" err="1"/>
              <a:t>adaptert</a:t>
            </a:r>
            <a:r>
              <a:rPr lang="en-US" dirty="0"/>
              <a:t> </a:t>
            </a:r>
            <a:r>
              <a:rPr lang="en-US" dirty="0" err="1"/>
              <a:t>várja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1. </a:t>
            </a:r>
            <a:r>
              <a:rPr lang="en-US" dirty="0" err="1"/>
              <a:t>paramétereként</a:t>
            </a:r>
            <a:r>
              <a:rPr lang="en-US" dirty="0"/>
              <a:t>, ha </a:t>
            </a:r>
            <a:r>
              <a:rPr lang="en-US" dirty="0" err="1"/>
              <a:t>ez</a:t>
            </a:r>
            <a:r>
              <a:rPr lang="en-US" dirty="0"/>
              <a:t> NULL </a:t>
            </a:r>
            <a:r>
              <a:rPr lang="en-US" dirty="0" err="1"/>
              <a:t>akkor</a:t>
            </a:r>
            <a:r>
              <a:rPr lang="en-US" dirty="0"/>
              <a:t> a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alapértelmezettet</a:t>
            </a:r>
            <a:r>
              <a:rPr lang="en-US" dirty="0"/>
              <a:t> </a:t>
            </a:r>
            <a:r>
              <a:rPr lang="en-US" dirty="0" err="1"/>
              <a:t>próbálja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meg </a:t>
            </a:r>
            <a:r>
              <a:rPr lang="en-US" dirty="0" err="1"/>
              <a:t>használni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 err="1"/>
              <a:t>Előfordulhat</a:t>
            </a:r>
            <a:r>
              <a:rPr lang="en-US" dirty="0"/>
              <a:t> </a:t>
            </a:r>
            <a:r>
              <a:rPr lang="en-US" dirty="0" err="1"/>
              <a:t>azonban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alapértelmezett</a:t>
            </a:r>
            <a:r>
              <a:rPr lang="en-US" dirty="0"/>
              <a:t> </a:t>
            </a:r>
            <a:r>
              <a:rPr lang="en-US" dirty="0" err="1"/>
              <a:t>adaptere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támogat</a:t>
            </a:r>
            <a:r>
              <a:rPr lang="en-US" dirty="0"/>
              <a:t> </a:t>
            </a:r>
            <a:r>
              <a:rPr lang="en-US" dirty="0" err="1"/>
              <a:t>elég</a:t>
            </a:r>
            <a:r>
              <a:rPr lang="en-US" dirty="0"/>
              <a:t> </a:t>
            </a:r>
            <a:r>
              <a:rPr lang="en-US" dirty="0" err="1"/>
              <a:t>magas</a:t>
            </a:r>
            <a:r>
              <a:rPr lang="en-US" dirty="0"/>
              <a:t> D3D_FEATURE_LEVEL-t, </a:t>
            </a:r>
            <a:r>
              <a:rPr lang="en-US" dirty="0" err="1"/>
              <a:t>ekkor</a:t>
            </a:r>
            <a:r>
              <a:rPr lang="en-US" dirty="0"/>
              <a:t> </a:t>
            </a:r>
            <a:r>
              <a:rPr lang="en-US" dirty="0" err="1"/>
              <a:t>célszer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adapters[0].Get() </a:t>
            </a:r>
            <a:r>
              <a:rPr lang="en-US" dirty="0" err="1"/>
              <a:t>résznél</a:t>
            </a:r>
            <a:r>
              <a:rPr lang="en-US" dirty="0"/>
              <a:t> </a:t>
            </a:r>
            <a:r>
              <a:rPr lang="en-US" dirty="0" err="1"/>
              <a:t>kézzel</a:t>
            </a:r>
            <a:r>
              <a:rPr lang="en-US" dirty="0"/>
              <a:t> </a:t>
            </a:r>
            <a:r>
              <a:rPr lang="en-US" dirty="0" err="1"/>
              <a:t>átírni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indexet</a:t>
            </a:r>
            <a:r>
              <a:rPr lang="en-US" dirty="0"/>
              <a:t>. </a:t>
            </a:r>
            <a:r>
              <a:rPr lang="en-US" dirty="0" err="1"/>
              <a:t>Futtatáskor</a:t>
            </a:r>
            <a:r>
              <a:rPr lang="en-US" dirty="0"/>
              <a:t> a </a:t>
            </a:r>
            <a:r>
              <a:rPr lang="en-US" dirty="0" err="1"/>
              <a:t>GetAdapters</a:t>
            </a:r>
            <a:r>
              <a:rPr lang="en-US" dirty="0"/>
              <a:t> </a:t>
            </a:r>
            <a:r>
              <a:rPr lang="en-US" dirty="0" err="1"/>
              <a:t>kilistázza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elérhető</a:t>
            </a:r>
            <a:r>
              <a:rPr lang="en-US" dirty="0"/>
              <a:t> </a:t>
            </a:r>
            <a:r>
              <a:rPr lang="en-US" dirty="0" err="1"/>
              <a:t>adaptereket</a:t>
            </a:r>
            <a:r>
              <a:rPr lang="en-US" dirty="0"/>
              <a:t> a Visual Studio Output </a:t>
            </a:r>
            <a:r>
              <a:rPr lang="en-US" dirty="0" err="1"/>
              <a:t>ablakába</a:t>
            </a:r>
            <a:r>
              <a:rPr lang="en-US" dirty="0"/>
              <a:t>, </a:t>
            </a:r>
            <a:r>
              <a:rPr lang="en-US" dirty="0" err="1"/>
              <a:t>tehát</a:t>
            </a:r>
            <a:r>
              <a:rPr lang="en-US" dirty="0"/>
              <a:t> </a:t>
            </a:r>
            <a:r>
              <a:rPr lang="en-US" dirty="0" err="1"/>
              <a:t>ez</a:t>
            </a:r>
            <a:r>
              <a:rPr lang="en-US" dirty="0"/>
              <a:t> </a:t>
            </a:r>
            <a:r>
              <a:rPr lang="en-US" dirty="0" err="1"/>
              <a:t>segíthet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ilyen</a:t>
            </a:r>
            <a:r>
              <a:rPr lang="en-US" dirty="0"/>
              <a:t> </a:t>
            </a:r>
            <a:r>
              <a:rPr lang="en-US" dirty="0" err="1"/>
              <a:t>alapvető</a:t>
            </a:r>
            <a:r>
              <a:rPr lang="en-US" dirty="0"/>
              <a:t> </a:t>
            </a:r>
            <a:r>
              <a:rPr lang="en-US" dirty="0" err="1"/>
              <a:t>problémákat</a:t>
            </a:r>
            <a:r>
              <a:rPr lang="en-US" dirty="0"/>
              <a:t> </a:t>
            </a:r>
            <a:r>
              <a:rPr lang="en-US" dirty="0" err="1"/>
              <a:t>körbejárni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Mit</a:t>
            </a:r>
            <a:r>
              <a:rPr lang="en-US" dirty="0"/>
              <a:t> </a:t>
            </a:r>
            <a:r>
              <a:rPr lang="en-US" dirty="0" err="1"/>
              <a:t>csinál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IID_PPV_ARGS? Az IID_PPV_ARGS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segéd</a:t>
            </a:r>
            <a:r>
              <a:rPr lang="en-US" dirty="0"/>
              <a:t> </a:t>
            </a:r>
            <a:r>
              <a:rPr lang="en-US" dirty="0" err="1"/>
              <a:t>makró</a:t>
            </a:r>
            <a:r>
              <a:rPr lang="en-US" dirty="0"/>
              <a:t>, </a:t>
            </a:r>
            <a:r>
              <a:rPr lang="en-US" dirty="0" err="1"/>
              <a:t>jellemzően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utolsó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paramétert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adják</a:t>
            </a:r>
            <a:r>
              <a:rPr lang="en-US" dirty="0"/>
              <a:t> meg,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ezt</a:t>
            </a:r>
            <a:r>
              <a:rPr lang="en-US" dirty="0"/>
              <a:t> </a:t>
            </a:r>
            <a:r>
              <a:rPr lang="en-US" dirty="0" err="1"/>
              <a:t>használhasd</a:t>
            </a:r>
            <a:r>
              <a:rPr lang="en-US" dirty="0"/>
              <a:t>. </a:t>
            </a:r>
            <a:r>
              <a:rPr lang="en-US" dirty="0" err="1"/>
              <a:t>Általában</a:t>
            </a:r>
            <a:r>
              <a:rPr lang="en-US" dirty="0"/>
              <a:t> </a:t>
            </a:r>
            <a:r>
              <a:rPr lang="en-US" dirty="0" err="1"/>
              <a:t>akkor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használnod</a:t>
            </a:r>
            <a:r>
              <a:rPr lang="en-US" dirty="0"/>
              <a:t>,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látsz</a:t>
            </a:r>
            <a:r>
              <a:rPr lang="en-US" dirty="0"/>
              <a:t> </a:t>
            </a:r>
            <a:r>
              <a:rPr lang="en-US" dirty="0" err="1"/>
              <a:t>olyan</a:t>
            </a:r>
            <a:r>
              <a:rPr lang="en-US" dirty="0"/>
              <a:t> </a:t>
            </a:r>
            <a:r>
              <a:rPr lang="en-US" dirty="0" err="1"/>
              <a:t>paraméterek</a:t>
            </a:r>
            <a:r>
              <a:rPr lang="en-US" dirty="0"/>
              <a:t> a </a:t>
            </a:r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végén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:</a:t>
            </a:r>
          </a:p>
          <a:p>
            <a:r>
              <a:rPr lang="en-US" b="1" dirty="0"/>
              <a:t>const IID &amp; </a:t>
            </a:r>
            <a:r>
              <a:rPr lang="en-US" b="1" dirty="0" err="1"/>
              <a:t>riid</a:t>
            </a:r>
            <a:r>
              <a:rPr lang="en-US" b="1" dirty="0"/>
              <a:t>, void ** </a:t>
            </a:r>
            <a:r>
              <a:rPr lang="en-US" b="1" dirty="0" err="1"/>
              <a:t>ppValami</a:t>
            </a:r>
            <a:endParaRPr lang="en-US" b="1" dirty="0"/>
          </a:p>
          <a:p>
            <a:endParaRPr lang="en-US" dirty="0"/>
          </a:p>
          <a:p>
            <a:r>
              <a:rPr lang="en-US" b="0" dirty="0" err="1"/>
              <a:t>Ekkor</a:t>
            </a:r>
            <a:r>
              <a:rPr lang="en-US" b="0" dirty="0"/>
              <a:t> ha IID_PPV_ARGS-</a:t>
            </a:r>
            <a:r>
              <a:rPr lang="en-US" b="0" dirty="0" err="1"/>
              <a:t>nak</a:t>
            </a:r>
            <a:r>
              <a:rPr lang="en-US" b="0" dirty="0"/>
              <a:t> </a:t>
            </a:r>
            <a:r>
              <a:rPr lang="en-US" b="0" dirty="0" err="1"/>
              <a:t>beadsz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T ** </a:t>
            </a:r>
            <a:r>
              <a:rPr lang="en-US" b="0" dirty="0" err="1"/>
              <a:t>típusú</a:t>
            </a:r>
            <a:r>
              <a:rPr lang="en-US" b="0" dirty="0"/>
              <a:t> </a:t>
            </a:r>
            <a:r>
              <a:rPr lang="en-US" b="0" dirty="0" err="1"/>
              <a:t>pointert</a:t>
            </a:r>
            <a:r>
              <a:rPr lang="en-US" b="0" dirty="0"/>
              <a:t>, </a:t>
            </a:r>
            <a:r>
              <a:rPr lang="en-US" b="0" dirty="0" err="1"/>
              <a:t>akkor</a:t>
            </a:r>
            <a:r>
              <a:rPr lang="en-US" b="0" dirty="0"/>
              <a:t> </a:t>
            </a:r>
            <a:r>
              <a:rPr lang="en-US" b="0" dirty="0" err="1"/>
              <a:t>ez</a:t>
            </a:r>
            <a:r>
              <a:rPr lang="en-US" b="0" dirty="0"/>
              <a:t> a </a:t>
            </a:r>
            <a:r>
              <a:rPr lang="en-US" b="0" dirty="0" err="1"/>
              <a:t>makró</a:t>
            </a:r>
            <a:r>
              <a:rPr lang="en-US" b="0" dirty="0"/>
              <a:t> </a:t>
            </a:r>
            <a:r>
              <a:rPr lang="en-US" b="0" dirty="0" err="1"/>
              <a:t>megoldja</a:t>
            </a:r>
            <a:r>
              <a:rPr lang="en-US" b="0" dirty="0"/>
              <a:t> </a:t>
            </a:r>
            <a:r>
              <a:rPr lang="en-US" b="0" dirty="0" err="1"/>
              <a:t>majd</a:t>
            </a:r>
            <a:r>
              <a:rPr lang="en-US" b="0" dirty="0"/>
              <a:t>. </a:t>
            </a:r>
            <a:r>
              <a:rPr lang="en-US" b="0" dirty="0" err="1"/>
              <a:t>com_ptr</a:t>
            </a:r>
            <a:r>
              <a:rPr lang="en-US" b="0" dirty="0"/>
              <a:t>&lt;T&gt; </a:t>
            </a:r>
            <a:r>
              <a:rPr lang="en-US" b="0" dirty="0" err="1"/>
              <a:t>esetén</a:t>
            </a:r>
            <a:r>
              <a:rPr lang="en-US" b="0" dirty="0"/>
              <a:t> </a:t>
            </a:r>
            <a:r>
              <a:rPr lang="en-US" b="0" dirty="0" err="1"/>
              <a:t>próbáld</a:t>
            </a:r>
            <a:r>
              <a:rPr lang="en-US" b="0" dirty="0"/>
              <a:t> </a:t>
            </a:r>
            <a:r>
              <a:rPr lang="en-US" b="0" dirty="0" err="1"/>
              <a:t>mindenhol</a:t>
            </a:r>
            <a:r>
              <a:rPr lang="en-US" b="0" dirty="0"/>
              <a:t> a .</a:t>
            </a:r>
            <a:r>
              <a:rPr lang="en-US" b="0" dirty="0" err="1"/>
              <a:t>GetAddressOf</a:t>
            </a:r>
            <a:r>
              <a:rPr lang="en-US" b="0" dirty="0"/>
              <a:t>() </a:t>
            </a:r>
            <a:r>
              <a:rPr lang="en-US" b="0" dirty="0" err="1"/>
              <a:t>hívást</a:t>
            </a:r>
            <a:r>
              <a:rPr lang="en-US" b="0" dirty="0"/>
              <a:t> </a:t>
            </a:r>
            <a:r>
              <a:rPr lang="en-US" b="0" dirty="0" err="1"/>
              <a:t>átadni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IID_PPV_ARGS-</a:t>
            </a:r>
            <a:r>
              <a:rPr lang="en-US" b="0" dirty="0" err="1"/>
              <a:t>nak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b="0" dirty="0" err="1"/>
              <a:t>Ez</a:t>
            </a:r>
            <a:r>
              <a:rPr lang="en-US" b="0" dirty="0"/>
              <a:t> a </a:t>
            </a:r>
            <a:r>
              <a:rPr lang="en-US" b="0" dirty="0" err="1"/>
              <a:t>makró</a:t>
            </a:r>
            <a:r>
              <a:rPr lang="en-US" b="0" dirty="0"/>
              <a:t> </a:t>
            </a:r>
            <a:r>
              <a:rPr lang="en-US" b="0" dirty="0" err="1"/>
              <a:t>egyébként</a:t>
            </a:r>
            <a:r>
              <a:rPr lang="en-US" b="0" dirty="0"/>
              <a:t> </a:t>
            </a:r>
            <a:r>
              <a:rPr lang="en-US" b="0" dirty="0" err="1"/>
              <a:t>az</a:t>
            </a:r>
            <a:r>
              <a:rPr lang="en-US" b="0" dirty="0"/>
              <a:t> Interface ID </a:t>
            </a:r>
            <a:r>
              <a:rPr lang="en-US" b="0" dirty="0" err="1"/>
              <a:t>és</a:t>
            </a:r>
            <a:r>
              <a:rPr lang="en-US" b="0" dirty="0"/>
              <a:t> Pointer-to-Pointer Value-t </a:t>
            </a:r>
            <a:r>
              <a:rPr lang="en-US" b="0" dirty="0" err="1"/>
              <a:t>rövidíti</a:t>
            </a:r>
            <a:r>
              <a:rPr lang="en-US" b="0" dirty="0"/>
              <a:t>, </a:t>
            </a:r>
            <a:r>
              <a:rPr lang="en-US" b="0" dirty="0" err="1"/>
              <a:t>amely</a:t>
            </a:r>
            <a:r>
              <a:rPr lang="en-US" b="0" dirty="0"/>
              <a:t> </a:t>
            </a:r>
            <a:r>
              <a:rPr lang="en-US" b="0" dirty="0" err="1"/>
              <a:t>tényleg</a:t>
            </a:r>
            <a:r>
              <a:rPr lang="en-US" b="0" dirty="0"/>
              <a:t> </a:t>
            </a:r>
            <a:r>
              <a:rPr lang="en-US" b="0" dirty="0" err="1"/>
              <a:t>csak</a:t>
            </a:r>
            <a:r>
              <a:rPr lang="en-US" b="0" dirty="0"/>
              <a:t> </a:t>
            </a:r>
            <a:r>
              <a:rPr lang="en-US" b="0" dirty="0" err="1"/>
              <a:t>annyit</a:t>
            </a:r>
            <a:r>
              <a:rPr lang="en-US" b="0" dirty="0"/>
              <a:t> </a:t>
            </a:r>
            <a:r>
              <a:rPr lang="en-US" b="0" dirty="0" err="1"/>
              <a:t>mond</a:t>
            </a:r>
            <a:r>
              <a:rPr lang="en-US" b="0" dirty="0"/>
              <a:t> meg a </a:t>
            </a:r>
            <a:r>
              <a:rPr lang="en-US" b="0" dirty="0" err="1"/>
              <a:t>callee-nak</a:t>
            </a:r>
            <a:r>
              <a:rPr lang="en-US" b="0" dirty="0"/>
              <a:t> ( a </a:t>
            </a:r>
            <a:r>
              <a:rPr lang="en-US" b="0" dirty="0" err="1"/>
              <a:t>függvény</a:t>
            </a:r>
            <a:r>
              <a:rPr lang="en-US" b="0" dirty="0"/>
              <a:t> </a:t>
            </a:r>
            <a:r>
              <a:rPr lang="en-US" b="0" dirty="0" err="1"/>
              <a:t>amit</a:t>
            </a:r>
            <a:r>
              <a:rPr lang="en-US" b="0" dirty="0"/>
              <a:t> </a:t>
            </a:r>
            <a:r>
              <a:rPr lang="en-US" b="0" dirty="0" err="1"/>
              <a:t>hívtál</a:t>
            </a:r>
            <a:r>
              <a:rPr lang="en-US" b="0" dirty="0"/>
              <a:t> ),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milyen</a:t>
            </a:r>
            <a:r>
              <a:rPr lang="en-US" b="0" dirty="0"/>
              <a:t> </a:t>
            </a:r>
            <a:r>
              <a:rPr lang="en-US" b="0" dirty="0" err="1"/>
              <a:t>interfész</a:t>
            </a:r>
            <a:r>
              <a:rPr lang="hu-HU" b="0" dirty="0"/>
              <a:t>ű</a:t>
            </a:r>
            <a:r>
              <a:rPr lang="en-US" b="0" dirty="0"/>
              <a:t> </a:t>
            </a:r>
            <a:r>
              <a:rPr lang="en-US" b="0" dirty="0" err="1"/>
              <a:t>osztályt</a:t>
            </a:r>
            <a:r>
              <a:rPr lang="en-US" b="0" dirty="0"/>
              <a:t> </a:t>
            </a:r>
            <a:r>
              <a:rPr lang="en-US" b="0" dirty="0" err="1"/>
              <a:t>kell</a:t>
            </a:r>
            <a:r>
              <a:rPr lang="en-US" b="0" dirty="0"/>
              <a:t> </a:t>
            </a:r>
            <a:r>
              <a:rPr lang="en-US" b="0" dirty="0" err="1"/>
              <a:t>példányosítania</a:t>
            </a:r>
            <a:r>
              <a:rPr lang="en-US" b="0" dirty="0"/>
              <a:t>. Az </a:t>
            </a:r>
            <a:r>
              <a:rPr lang="en-US" b="0" dirty="0" err="1"/>
              <a:t>interfész</a:t>
            </a:r>
            <a:r>
              <a:rPr lang="en-US" b="0" dirty="0"/>
              <a:t> </a:t>
            </a:r>
            <a:r>
              <a:rPr lang="en-US" b="0" dirty="0" err="1"/>
              <a:t>verziókezelésnél</a:t>
            </a:r>
            <a:r>
              <a:rPr lang="en-US" b="0" dirty="0"/>
              <a:t> </a:t>
            </a:r>
            <a:r>
              <a:rPr lang="en-US" b="0" dirty="0" err="1"/>
              <a:t>nagyon</a:t>
            </a:r>
            <a:r>
              <a:rPr lang="en-US" b="0" dirty="0"/>
              <a:t> </a:t>
            </a:r>
            <a:r>
              <a:rPr lang="en-US" b="0" dirty="0" err="1"/>
              <a:t>fontos</a:t>
            </a:r>
            <a:r>
              <a:rPr lang="en-US" b="0" dirty="0"/>
              <a:t> </a:t>
            </a:r>
            <a:r>
              <a:rPr lang="en-US" b="0" dirty="0" err="1"/>
              <a:t>ez</a:t>
            </a:r>
            <a:r>
              <a:rPr lang="en-US" b="0" dirty="0"/>
              <a:t>, </a:t>
            </a:r>
            <a:r>
              <a:rPr lang="en-US" b="0" dirty="0" err="1"/>
              <a:t>hogy</a:t>
            </a:r>
            <a:r>
              <a:rPr lang="en-US" b="0" dirty="0"/>
              <a:t> </a:t>
            </a:r>
            <a:r>
              <a:rPr lang="en-US" b="0" dirty="0" err="1"/>
              <a:t>egy</a:t>
            </a:r>
            <a:r>
              <a:rPr lang="en-US" b="0" dirty="0"/>
              <a:t> API </a:t>
            </a:r>
            <a:r>
              <a:rPr lang="en-US" b="0" dirty="0" err="1"/>
              <a:t>bővíthető</a:t>
            </a:r>
            <a:r>
              <a:rPr lang="en-US" b="0" dirty="0"/>
              <a:t> </a:t>
            </a:r>
            <a:r>
              <a:rPr lang="en-US" b="0" dirty="0" err="1"/>
              <a:t>maradjon</a:t>
            </a:r>
            <a:r>
              <a:rPr lang="en-US" b="0" dirty="0"/>
              <a:t> </a:t>
            </a:r>
            <a:r>
              <a:rPr lang="en-US" b="0" dirty="0" err="1"/>
              <a:t>anélkül</a:t>
            </a:r>
            <a:r>
              <a:rPr lang="en-US" b="0" dirty="0"/>
              <a:t> </a:t>
            </a:r>
            <a:r>
              <a:rPr lang="en-US" b="0" dirty="0" err="1"/>
              <a:t>hogy</a:t>
            </a:r>
            <a:r>
              <a:rPr lang="en-US" b="0" dirty="0"/>
              <a:t> a </a:t>
            </a:r>
            <a:r>
              <a:rPr lang="en-US" b="0" dirty="0" err="1"/>
              <a:t>régi</a:t>
            </a:r>
            <a:r>
              <a:rPr lang="en-US" b="0" dirty="0"/>
              <a:t> </a:t>
            </a:r>
            <a:r>
              <a:rPr lang="en-US" b="0" dirty="0" err="1"/>
              <a:t>kódot</a:t>
            </a:r>
            <a:r>
              <a:rPr lang="en-US" b="0" dirty="0"/>
              <a:t> </a:t>
            </a:r>
            <a:r>
              <a:rPr lang="en-US" b="0" dirty="0" err="1"/>
              <a:t>eltörné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CB54F-71BB-491D-A98F-DF04FDAAD72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7/10/2020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cg.iit.bme.hu/portal/oktatott-targyak/grafikus-jatekok-fejlesztes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/>
              <a:t>l001-HelloTriangle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DirectX12 </a:t>
            </a:r>
            <a:r>
              <a:rPr lang="en-US" dirty="0" err="1"/>
              <a:t>alapok</a:t>
            </a:r>
            <a:r>
              <a:rPr lang="en-US" dirty="0"/>
              <a:t>, </a:t>
            </a:r>
            <a:r>
              <a:rPr lang="en-US" dirty="0" err="1"/>
              <a:t>háromszög</a:t>
            </a:r>
            <a:r>
              <a:rPr lang="en-US" dirty="0"/>
              <a:t> </a:t>
            </a:r>
            <a:r>
              <a:rPr lang="en-US" dirty="0" err="1"/>
              <a:t>rajzolás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1700" dirty="0"/>
              <a:t>HWND </a:t>
            </a:r>
            <a:r>
              <a:rPr lang="en-US" sz="1700" dirty="0" err="1"/>
              <a:t>InitWindow</a:t>
            </a:r>
            <a:r>
              <a:rPr lang="en-US" sz="1700" dirty="0"/>
              <a:t>(HINSTANCE </a:t>
            </a:r>
            <a:r>
              <a:rPr lang="en-US" sz="1700" dirty="0" err="1"/>
              <a:t>hInstance</a:t>
            </a:r>
            <a:r>
              <a:rPr lang="en-US" sz="1700" dirty="0"/>
              <a:t>) {</a:t>
            </a:r>
          </a:p>
          <a:p>
            <a:r>
              <a:rPr lang="en-US" sz="1700" dirty="0"/>
              <a:t>	const </a:t>
            </a:r>
            <a:r>
              <a:rPr lang="en-US" sz="1700" dirty="0" err="1"/>
              <a:t>wchar_t</a:t>
            </a:r>
            <a:r>
              <a:rPr lang="en-US" sz="1700" dirty="0"/>
              <a:t> * </a:t>
            </a:r>
            <a:r>
              <a:rPr lang="en-US" sz="1700" dirty="0" err="1"/>
              <a:t>windowClassName</a:t>
            </a:r>
            <a:r>
              <a:rPr lang="en-US" sz="1700" dirty="0"/>
              <a:t> = </a:t>
            </a:r>
            <a:r>
              <a:rPr lang="en-US" sz="1700" dirty="0" err="1"/>
              <a:t>L"ClassName</a:t>
            </a:r>
            <a:r>
              <a:rPr lang="en-US" sz="1700" dirty="0"/>
              <a:t>";</a:t>
            </a:r>
          </a:p>
          <a:p>
            <a:endParaRPr lang="en-US" sz="1700" dirty="0"/>
          </a:p>
          <a:p>
            <a:r>
              <a:rPr lang="en-US" sz="1700" dirty="0"/>
              <a:t>	WNDCLASSW </a:t>
            </a:r>
            <a:r>
              <a:rPr lang="en-US" sz="1700" dirty="0" err="1"/>
              <a:t>windowClass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ZeroMemory</a:t>
            </a:r>
            <a:r>
              <a:rPr lang="en-US" sz="1700" dirty="0"/>
              <a:t>(&amp;</a:t>
            </a:r>
            <a:r>
              <a:rPr lang="en-US" sz="1700" dirty="0" err="1"/>
              <a:t>windowClass</a:t>
            </a:r>
            <a:r>
              <a:rPr lang="en-US" sz="1700" dirty="0"/>
              <a:t>, </a:t>
            </a:r>
            <a:r>
              <a:rPr lang="en-US" sz="1700" dirty="0" err="1"/>
              <a:t>sizeof</a:t>
            </a:r>
            <a:r>
              <a:rPr lang="en-US" sz="1700" dirty="0"/>
              <a:t>(WNDCLASSW));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windowClass.lpfnWndProc</a:t>
            </a:r>
            <a:r>
              <a:rPr lang="en-US" sz="1700" dirty="0"/>
              <a:t> = </a:t>
            </a:r>
            <a:r>
              <a:rPr lang="en-US" sz="1700" dirty="0" err="1"/>
              <a:t>WindowProcess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windowClass.lpszClassName</a:t>
            </a:r>
            <a:r>
              <a:rPr lang="en-US" sz="1700" dirty="0"/>
              <a:t> = </a:t>
            </a:r>
            <a:r>
              <a:rPr lang="en-US" sz="1700" dirty="0" err="1"/>
              <a:t>windowClassName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windowClass.hInstance</a:t>
            </a:r>
            <a:r>
              <a:rPr lang="en-US" sz="1700" dirty="0"/>
              <a:t> = </a:t>
            </a:r>
            <a:r>
              <a:rPr lang="en-US" sz="1700" dirty="0" err="1"/>
              <a:t>hInstance</a:t>
            </a:r>
            <a:r>
              <a:rPr lang="en-US" sz="1700" dirty="0"/>
              <a:t>;</a:t>
            </a:r>
          </a:p>
          <a:p>
            <a:r>
              <a:rPr lang="en-US" sz="1700" dirty="0"/>
              <a:t>	</a:t>
            </a:r>
            <a:r>
              <a:rPr lang="en-US" sz="1700" dirty="0" err="1"/>
              <a:t>RegisterClassW</a:t>
            </a:r>
            <a:r>
              <a:rPr lang="en-US" sz="1700" dirty="0"/>
              <a:t>(&amp;</a:t>
            </a:r>
            <a:r>
              <a:rPr lang="en-US" sz="1700" dirty="0" err="1"/>
              <a:t>windowClass</a:t>
            </a:r>
            <a:r>
              <a:rPr lang="en-US" sz="1700" dirty="0"/>
              <a:t>);</a:t>
            </a:r>
          </a:p>
          <a:p>
            <a:endParaRPr lang="en-US" sz="1700" dirty="0"/>
          </a:p>
          <a:p>
            <a:r>
              <a:rPr lang="en-US" sz="1700" dirty="0"/>
              <a:t>	HWND </a:t>
            </a:r>
            <a:r>
              <a:rPr lang="en-US" sz="1700" dirty="0" err="1"/>
              <a:t>wnd</a:t>
            </a:r>
            <a:r>
              <a:rPr lang="en-US" sz="1700" dirty="0"/>
              <a:t> = </a:t>
            </a:r>
            <a:r>
              <a:rPr lang="en-US" sz="1700" dirty="0" err="1"/>
              <a:t>CreateWindowExW</a:t>
            </a:r>
            <a:r>
              <a:rPr lang="en-US" sz="1700" dirty="0"/>
              <a:t>(0, </a:t>
            </a:r>
            <a:r>
              <a:rPr lang="en-US" sz="1700" dirty="0" err="1"/>
              <a:t>windowClassName</a:t>
            </a:r>
            <a:r>
              <a:rPr lang="en-US" sz="1700" dirty="0"/>
              <a:t>,</a:t>
            </a:r>
          </a:p>
          <a:p>
            <a:r>
              <a:rPr lang="en-US" sz="1700" dirty="0"/>
              <a:t>		</a:t>
            </a:r>
            <a:r>
              <a:rPr lang="en-US" sz="1700" dirty="0" err="1"/>
              <a:t>L"Hello</a:t>
            </a:r>
            <a:r>
              <a:rPr lang="en-US" sz="1700" dirty="0"/>
              <a:t> </a:t>
            </a:r>
            <a:r>
              <a:rPr lang="en-US" sz="1700" dirty="0" err="1"/>
              <a:t>Triangle",WS_OVERLAPPEDWINDOW</a:t>
            </a:r>
            <a:r>
              <a:rPr lang="en-US" sz="1700" dirty="0"/>
              <a:t>, CW_USEDEFAULT,  	CW_USEDEFAULT, CW_USEDEFAULT, CW_USEDEFAULT,</a:t>
            </a:r>
          </a:p>
          <a:p>
            <a:r>
              <a:rPr lang="en-US" sz="1700" dirty="0"/>
              <a:t>  		NULL, NULL, </a:t>
            </a:r>
            <a:r>
              <a:rPr lang="en-US" sz="1700" dirty="0" err="1"/>
              <a:t>hInstance</a:t>
            </a:r>
            <a:r>
              <a:rPr lang="en-US" sz="1700" dirty="0"/>
              <a:t>, NULL);</a:t>
            </a:r>
          </a:p>
          <a:p>
            <a:endParaRPr lang="en-US" sz="1700" dirty="0"/>
          </a:p>
          <a:p>
            <a:r>
              <a:rPr lang="en-US" sz="1700" dirty="0"/>
              <a:t>	ASSERT(</a:t>
            </a:r>
            <a:r>
              <a:rPr lang="en-US" sz="1700" dirty="0" err="1"/>
              <a:t>wnd</a:t>
            </a:r>
            <a:r>
              <a:rPr lang="en-US" sz="1700" dirty="0"/>
              <a:t> != NULL, "Failed to create window");</a:t>
            </a:r>
          </a:p>
          <a:p>
            <a:r>
              <a:rPr lang="en-US" sz="1700" dirty="0"/>
              <a:t>	return </a:t>
            </a:r>
            <a:r>
              <a:rPr lang="en-US" sz="1700" dirty="0" err="1"/>
              <a:t>wnd</a:t>
            </a:r>
            <a:r>
              <a:rPr lang="en-US" sz="1700" dirty="0"/>
              <a:t>;</a:t>
            </a:r>
          </a:p>
          <a:p>
            <a:r>
              <a:rPr lang="en-US" sz="17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endParaRPr lang="hu-H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LRESULT CALLBACK </a:t>
            </a:r>
            <a:r>
              <a:rPr lang="en-US" sz="2000" dirty="0" err="1"/>
              <a:t>WindowProcess</a:t>
            </a:r>
            <a:r>
              <a:rPr lang="en-US" sz="2000" dirty="0"/>
              <a:t>(HWND </a:t>
            </a:r>
            <a:r>
              <a:rPr lang="en-US" sz="2000" dirty="0" err="1"/>
              <a:t>windowHandle</a:t>
            </a:r>
            <a:r>
              <a:rPr lang="en-US" sz="2000" dirty="0"/>
              <a:t>,</a:t>
            </a:r>
          </a:p>
          <a:p>
            <a:r>
              <a:rPr lang="en-US" sz="2000" dirty="0"/>
              <a:t>	UINT message, WPARAM </a:t>
            </a:r>
            <a:r>
              <a:rPr lang="en-US" sz="2000" dirty="0" err="1"/>
              <a:t>wParam</a:t>
            </a:r>
            <a:r>
              <a:rPr lang="en-US" sz="2000" dirty="0"/>
              <a:t>, LPARAM </a:t>
            </a:r>
            <a:r>
              <a:rPr lang="en-US" sz="2000" dirty="0" err="1"/>
              <a:t>lParam</a:t>
            </a:r>
            <a:r>
              <a:rPr lang="en-US" sz="2000" dirty="0"/>
              <a:t>) {</a:t>
            </a:r>
          </a:p>
          <a:p>
            <a:endParaRPr lang="en-US" sz="2000" dirty="0"/>
          </a:p>
          <a:p>
            <a:r>
              <a:rPr lang="en-US" sz="2000" dirty="0"/>
              <a:t>	switch(message) {</a:t>
            </a:r>
          </a:p>
          <a:p>
            <a:r>
              <a:rPr lang="en-US" sz="2000" dirty="0"/>
              <a:t>	case WM_DESTROY: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PostQuitMessage</a:t>
            </a:r>
            <a:r>
              <a:rPr lang="en-US" sz="2000" dirty="0"/>
              <a:t>(0);</a:t>
            </a:r>
          </a:p>
          <a:p>
            <a:r>
              <a:rPr lang="en-US" sz="2000" dirty="0"/>
              <a:t>		break;</a:t>
            </a:r>
          </a:p>
          <a:p>
            <a:r>
              <a:rPr lang="en-US" sz="2000" dirty="0"/>
              <a:t>	}</a:t>
            </a:r>
          </a:p>
          <a:p>
            <a:endParaRPr lang="en-US" sz="2000" dirty="0"/>
          </a:p>
          <a:p>
            <a:r>
              <a:rPr lang="en-US" sz="2000" dirty="0"/>
              <a:t>	return </a:t>
            </a:r>
            <a:r>
              <a:rPr lang="en-US" sz="2000" dirty="0" err="1"/>
              <a:t>DefWindowProcW</a:t>
            </a:r>
            <a:r>
              <a:rPr lang="en-US" sz="2000" dirty="0"/>
              <a:t>(</a:t>
            </a:r>
            <a:r>
              <a:rPr lang="en-US" sz="2000" dirty="0" err="1"/>
              <a:t>windowHandle</a:t>
            </a:r>
            <a:r>
              <a:rPr lang="en-US" sz="2000" dirty="0"/>
              <a:t>, message, </a:t>
            </a:r>
            <a:r>
              <a:rPr lang="en-US" sz="2000" dirty="0" err="1"/>
              <a:t>wParam</a:t>
            </a:r>
            <a:r>
              <a:rPr lang="en-US" sz="2000" dirty="0"/>
              <a:t>, </a:t>
            </a:r>
            <a:r>
              <a:rPr lang="en-US" sz="2000" dirty="0" err="1"/>
              <a:t>lParam</a:t>
            </a:r>
            <a:r>
              <a:rPr lang="en-US" sz="2000" dirty="0"/>
              <a:t>);</a:t>
            </a:r>
          </a:p>
          <a:p>
            <a:r>
              <a:rPr lang="en-US" sz="2000" dirty="0"/>
              <a:t>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9907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int APIENTRY </a:t>
            </a:r>
            <a:r>
              <a:rPr lang="en-US" sz="2400" dirty="0" err="1"/>
              <a:t>wWinMain</a:t>
            </a:r>
            <a:r>
              <a:rPr lang="en-US" sz="2400" dirty="0"/>
              <a:t>(_In_ HINSTANCE </a:t>
            </a:r>
            <a:r>
              <a:rPr lang="en-US" sz="2400" dirty="0" err="1"/>
              <a:t>hInstance</a:t>
            </a:r>
            <a:r>
              <a:rPr lang="en-US" sz="2400" dirty="0"/>
              <a:t>, _</a:t>
            </a:r>
            <a:r>
              <a:rPr lang="en-US" sz="2400" dirty="0" err="1"/>
              <a:t>In_opt</a:t>
            </a:r>
            <a:r>
              <a:rPr lang="en-US" sz="2400" dirty="0"/>
              <a:t>_ HINSTANCE </a:t>
            </a:r>
            <a:r>
              <a:rPr lang="en-US" sz="2400" dirty="0" err="1"/>
              <a:t>hPrevInstance</a:t>
            </a:r>
            <a:r>
              <a:rPr lang="en-US" sz="2400" dirty="0"/>
              <a:t>,_In_ LPWSTR </a:t>
            </a:r>
            <a:r>
              <a:rPr lang="en-US" sz="2400" dirty="0" err="1"/>
              <a:t>command,_In</a:t>
            </a:r>
            <a:r>
              <a:rPr lang="en-US" sz="2400" dirty="0"/>
              <a:t>_ INT </a:t>
            </a:r>
            <a:r>
              <a:rPr lang="en-US" sz="2400" dirty="0" err="1"/>
              <a:t>nShowCmd</a:t>
            </a:r>
            <a:r>
              <a:rPr lang="en-US" sz="2400" dirty="0"/>
              <a:t>) {</a:t>
            </a:r>
          </a:p>
          <a:p>
            <a:endParaRPr lang="en-US" sz="2400" dirty="0"/>
          </a:p>
          <a:p>
            <a:r>
              <a:rPr lang="en-US" sz="2400" dirty="0"/>
              <a:t>	HWND </a:t>
            </a:r>
            <a:r>
              <a:rPr lang="en-US" sz="2400" dirty="0" err="1"/>
              <a:t>windowHandle</a:t>
            </a:r>
            <a:r>
              <a:rPr lang="en-US" sz="2400" dirty="0"/>
              <a:t> = </a:t>
            </a:r>
            <a:r>
              <a:rPr lang="en-US" sz="2400" dirty="0" err="1"/>
              <a:t>InitWindow</a:t>
            </a:r>
            <a:r>
              <a:rPr lang="en-US" sz="2400" dirty="0"/>
              <a:t>(</a:t>
            </a:r>
            <a:r>
              <a:rPr lang="en-US" sz="2400" dirty="0" err="1"/>
              <a:t>hInstance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1. Main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036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925432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dirty="0" err="1"/>
              <a:t>com_ptr</a:t>
            </a:r>
            <a:r>
              <a:rPr lang="en-US" sz="2400" dirty="0"/>
              <a:t>&lt;IDXGIFactory6&gt; </a:t>
            </a:r>
            <a:r>
              <a:rPr lang="en-US" sz="2400" dirty="0" err="1"/>
              <a:t>dxgiFactory</a:t>
            </a:r>
            <a:r>
              <a:rPr lang="en-US" sz="2400" dirty="0"/>
              <a:t>;</a:t>
            </a:r>
          </a:p>
          <a:p>
            <a:r>
              <a:rPr lang="en-US" sz="2400" dirty="0" err="1"/>
              <a:t>com_ptr</a:t>
            </a:r>
            <a:r>
              <a:rPr lang="en-US" sz="2400" dirty="0"/>
              <a:t>&lt;ID3D12&gt; device;</a:t>
            </a:r>
          </a:p>
          <a:p>
            <a:endParaRPr lang="en-US" sz="2400" dirty="0"/>
          </a:p>
          <a:p>
            <a:r>
              <a:rPr lang="en-US" sz="2400" dirty="0"/>
              <a:t>DX_API("Failed to create DXGI factory")</a:t>
            </a:r>
          </a:p>
          <a:p>
            <a:r>
              <a:rPr lang="hu-HU" sz="2400" dirty="0"/>
              <a:t>CreateDXGIFactory1(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hu-HU" sz="2400" dirty="0"/>
              <a:t>IID_PPV_ARGS(</a:t>
            </a:r>
            <a:r>
              <a:rPr lang="hu-HU" sz="2400" dirty="0" err="1"/>
              <a:t>dxgiFactory</a:t>
            </a:r>
            <a:r>
              <a:rPr lang="en-US" sz="2400" dirty="0"/>
              <a:t>.</a:t>
            </a:r>
            <a:r>
              <a:rPr lang="en-US" sz="2400" dirty="0" err="1"/>
              <a:t>GetAddressOf</a:t>
            </a:r>
            <a:r>
              <a:rPr lang="en-US" sz="2400" dirty="0"/>
              <a:t>()</a:t>
            </a:r>
            <a:r>
              <a:rPr lang="hu-HU" sz="2400" dirty="0"/>
              <a:t>));</a:t>
            </a:r>
            <a:endParaRPr lang="en-US" sz="2400" dirty="0"/>
          </a:p>
          <a:p>
            <a:endParaRPr lang="en-US" sz="2400" dirty="0"/>
          </a:p>
          <a:p>
            <a:r>
              <a:rPr lang="fr-FR" sz="2400" dirty="0"/>
              <a:t>std::</a:t>
            </a:r>
            <a:r>
              <a:rPr lang="fr-FR" sz="2400" dirty="0" err="1"/>
              <a:t>vector</a:t>
            </a:r>
            <a:r>
              <a:rPr lang="fr-FR" sz="2400" dirty="0"/>
              <a:t>&lt;</a:t>
            </a:r>
            <a:r>
              <a:rPr lang="fr-FR" sz="2400" dirty="0" err="1"/>
              <a:t>com_ptr</a:t>
            </a:r>
            <a:r>
              <a:rPr lang="fr-FR" sz="2400" dirty="0"/>
              <a:t>&lt;IDXGIAdapter1&gt;&gt; </a:t>
            </a:r>
            <a:r>
              <a:rPr lang="fr-FR" sz="2400" dirty="0" err="1"/>
              <a:t>adapters</a:t>
            </a:r>
            <a:r>
              <a:rPr lang="fr-FR" sz="2400" dirty="0"/>
              <a:t>;</a:t>
            </a:r>
          </a:p>
          <a:p>
            <a:r>
              <a:rPr lang="fr-FR" sz="2400" dirty="0" err="1"/>
              <a:t>GetAdapters</a:t>
            </a:r>
            <a:r>
              <a:rPr lang="fr-FR" sz="2400" dirty="0"/>
              <a:t>(</a:t>
            </a:r>
            <a:r>
              <a:rPr lang="fr-FR" sz="2400" dirty="0" err="1"/>
              <a:t>dxgiFactory.Get</a:t>
            </a:r>
            <a:r>
              <a:rPr lang="fr-FR" sz="2400" dirty="0"/>
              <a:t>(), </a:t>
            </a:r>
            <a:r>
              <a:rPr lang="fr-FR" sz="2400" dirty="0" err="1"/>
              <a:t>adapters</a:t>
            </a:r>
            <a:r>
              <a:rPr lang="fr-FR" sz="2400" dirty="0"/>
              <a:t>);</a:t>
            </a:r>
          </a:p>
          <a:p>
            <a:endParaRPr lang="fr-FR" sz="2400" dirty="0"/>
          </a:p>
          <a:p>
            <a:r>
              <a:rPr lang="en-US" sz="2400" dirty="0"/>
              <a:t>// select your adapter here, NULL = system default</a:t>
            </a:r>
          </a:p>
          <a:p>
            <a:r>
              <a:rPr lang="en-US" sz="2400" dirty="0" err="1"/>
              <a:t>IUnknown</a:t>
            </a:r>
            <a:r>
              <a:rPr lang="en-US" sz="2400" dirty="0"/>
              <a:t> * </a:t>
            </a:r>
            <a:r>
              <a:rPr lang="en-US" sz="2400" dirty="0" err="1"/>
              <a:t>selectedAdapter</a:t>
            </a:r>
            <a:r>
              <a:rPr lang="en-US" sz="2400" dirty="0"/>
              <a:t> = (</a:t>
            </a:r>
            <a:r>
              <a:rPr lang="en-US" sz="2400" dirty="0" err="1"/>
              <a:t>adapters.size</a:t>
            </a:r>
            <a:r>
              <a:rPr lang="en-US" sz="2400" dirty="0"/>
              <a:t>() &gt; 0) ? adapters[0].Get() : NULL;</a:t>
            </a:r>
          </a:p>
          <a:p>
            <a:endParaRPr lang="en-US" sz="2400" dirty="0"/>
          </a:p>
          <a:p>
            <a:r>
              <a:rPr lang="en-US" sz="2400" dirty="0"/>
              <a:t>DX_API("Failed to create D3D Device")</a:t>
            </a:r>
          </a:p>
          <a:p>
            <a:r>
              <a:rPr lang="en-US" sz="2400" dirty="0"/>
              <a:t>D3D12CreateDevice(</a:t>
            </a:r>
            <a:r>
              <a:rPr lang="en-US" sz="2400" dirty="0" err="1"/>
              <a:t>selectedAdapter</a:t>
            </a:r>
            <a:r>
              <a:rPr lang="en-US" sz="2400" dirty="0"/>
              <a:t>, D3D_FEATURE_LEVEL_11_0, IID_PPV_ARGS(</a:t>
            </a:r>
            <a:r>
              <a:rPr lang="en-US" sz="2400" dirty="0" err="1"/>
              <a:t>device.GetAddressOf</a:t>
            </a:r>
            <a:r>
              <a:rPr lang="en-US" sz="24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- 1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45506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3603610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 err="1"/>
              <a:t>com_ptr</a:t>
            </a:r>
            <a:r>
              <a:rPr lang="en-US" sz="2000" dirty="0"/>
              <a:t>&lt;ID3D12CommandQueue&gt; </a:t>
            </a:r>
            <a:r>
              <a:rPr lang="en-US" sz="2000" dirty="0" err="1"/>
              <a:t>commandQueue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D3D12_COMMAND_QUEUE_DESC </a:t>
            </a:r>
            <a:r>
              <a:rPr lang="en-US" sz="2000" dirty="0" err="1"/>
              <a:t>commandQueueDesc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commandQueueDesc.Type</a:t>
            </a:r>
            <a:r>
              <a:rPr lang="en-US" sz="2000" dirty="0"/>
              <a:t> = D3D12_COMMAND_LIST_TYPE_DIRECT;</a:t>
            </a:r>
          </a:p>
          <a:p>
            <a:r>
              <a:rPr lang="en-US" sz="2000" dirty="0" err="1"/>
              <a:t>commandQueueDesc.Priority</a:t>
            </a:r>
            <a:r>
              <a:rPr lang="en-US" sz="2000" dirty="0"/>
              <a:t> = D3D12_COMMAND_QUEUE_PRIORITY_NORMAL;</a:t>
            </a:r>
          </a:p>
          <a:p>
            <a:r>
              <a:rPr lang="en-US" sz="2000" dirty="0" err="1"/>
              <a:t>commandQueueDesc.Flags</a:t>
            </a:r>
            <a:r>
              <a:rPr lang="en-US" sz="2000" dirty="0"/>
              <a:t> = D3D12_COMMAND_QUEUE_FLAG_NONE;</a:t>
            </a:r>
          </a:p>
          <a:p>
            <a:r>
              <a:rPr lang="en-US" sz="2000" dirty="0" err="1"/>
              <a:t>commandQueueDesc.NodeMask</a:t>
            </a:r>
            <a:r>
              <a:rPr lang="en-US" sz="2000" dirty="0"/>
              <a:t> = 0;</a:t>
            </a:r>
          </a:p>
          <a:p>
            <a:endParaRPr lang="en-US" sz="2000" dirty="0"/>
          </a:p>
          <a:p>
            <a:r>
              <a:rPr lang="en-US" sz="2000" dirty="0"/>
              <a:t>DX_API("Failed to create command queue")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CreateCommandQueue</a:t>
            </a:r>
            <a:r>
              <a:rPr lang="en-US" sz="2000" dirty="0"/>
              <a:t>(&amp;</a:t>
            </a:r>
            <a:r>
              <a:rPr lang="en-US" sz="2000" dirty="0" err="1"/>
              <a:t>commandQueueDesc</a:t>
            </a:r>
            <a:r>
              <a:rPr lang="en-US" sz="2000" dirty="0"/>
              <a:t>, IID_PPV_ARGS(</a:t>
            </a:r>
            <a:r>
              <a:rPr lang="en-US" sz="2000" dirty="0" err="1"/>
              <a:t>commandQueue.GetAddressOf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- 2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23706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(</a:t>
            </a:r>
            <a:r>
              <a:rPr lang="en-US" dirty="0" err="1"/>
              <a:t>olvass</a:t>
            </a:r>
            <a:r>
              <a:rPr lang="en-US" dirty="0"/>
              <a:t> Note-</a:t>
            </a:r>
            <a:r>
              <a:rPr lang="en-US" dirty="0" err="1"/>
              <a:t>ot</a:t>
            </a:r>
            <a:r>
              <a:rPr lang="en-US" dirty="0"/>
              <a:t>!)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1246925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DXGI_SWAP_CHAIN_DESC1 </a:t>
            </a:r>
            <a:r>
              <a:rPr lang="en-US" sz="2000" dirty="0" err="1"/>
              <a:t>swapChainDesc</a:t>
            </a:r>
            <a:r>
              <a:rPr lang="en-US" sz="2000" dirty="0"/>
              <a:t> = { 0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swapChainDesc.Width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swapChainDesc.Height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swapChainDesc.Format</a:t>
            </a:r>
            <a:r>
              <a:rPr lang="en-US" sz="2000" dirty="0"/>
              <a:t> = DXGI_FORMAT_R8G8B8A8_UNORM;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swapChainDesc.Stereo</a:t>
            </a:r>
            <a:r>
              <a:rPr lang="en-US" sz="2000" dirty="0"/>
              <a:t> = false;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swapChainDesc.SampleDesc.Count</a:t>
            </a:r>
            <a:r>
              <a:rPr lang="en-US" sz="2000" dirty="0"/>
              <a:t> = 1;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swapChainDesc.SampleDesc.Quality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swapChainDesc.BufferUsage</a:t>
            </a:r>
            <a:r>
              <a:rPr lang="en-US" sz="2000" dirty="0"/>
              <a:t> = DXGI_USAGE_RENDER_TARGET_OUTPUT;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swapChainDesc.BufferCount</a:t>
            </a:r>
            <a:r>
              <a:rPr lang="en-US" sz="2000" dirty="0"/>
              <a:t> = 2; // back buffer depth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swapChainDesc.Scaling</a:t>
            </a:r>
            <a:r>
              <a:rPr lang="en-US" sz="2000" dirty="0"/>
              <a:t> = DXGI_SCALING_NONE;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swapChainDesc.SwapEffect</a:t>
            </a:r>
            <a:r>
              <a:rPr lang="en-US" sz="2000" dirty="0"/>
              <a:t> = DXGI_SWAP_EFFECT_FLIP_SEQUENTIAL;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swapChainDesc.AlphaMode</a:t>
            </a:r>
            <a:r>
              <a:rPr lang="en-US" sz="2000" dirty="0"/>
              <a:t> = DXGI_ALPHA_MODE_IGNORE;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swapChainDesc.Flags</a:t>
            </a:r>
            <a:r>
              <a:rPr lang="en-US" sz="2000" dirty="0"/>
              <a:t> = 0;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- 3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62774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000" dirty="0" err="1"/>
              <a:t>com_ptr</a:t>
            </a:r>
            <a:r>
              <a:rPr lang="en-US" sz="2000" dirty="0"/>
              <a:t>&lt;IDXGISwapChain3&gt; </a:t>
            </a:r>
            <a:r>
              <a:rPr lang="en-US" sz="2000" dirty="0" err="1"/>
              <a:t>swapChain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&lt;IDXGISwapChain1&gt; </a:t>
            </a:r>
            <a:r>
              <a:rPr lang="en-US" sz="2000" dirty="0" err="1"/>
              <a:t>tempSwapChain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DX_API("Failed to create swap chain for HWND")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dxgiFactory</a:t>
            </a:r>
            <a:r>
              <a:rPr lang="en-US" sz="2000" dirty="0"/>
              <a:t>-&gt;</a:t>
            </a:r>
            <a:r>
              <a:rPr lang="en-US" sz="2000" dirty="0" err="1"/>
              <a:t>CreateSwapChainForHwnd</a:t>
            </a:r>
            <a:r>
              <a:rPr lang="en-US" sz="2000" dirty="0"/>
              <a:t>(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commandQueue.Get</a:t>
            </a:r>
            <a:r>
              <a:rPr lang="en-US" sz="2000" dirty="0"/>
              <a:t>(),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windowHandle</a:t>
            </a:r>
            <a:r>
              <a:rPr lang="en-US" sz="2000" dirty="0"/>
              <a:t>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swapChainDesc</a:t>
            </a:r>
            <a:r>
              <a:rPr lang="en-US" sz="2000" dirty="0"/>
              <a:t>,</a:t>
            </a:r>
          </a:p>
          <a:p>
            <a:r>
              <a:rPr lang="en-US" sz="2000" dirty="0"/>
              <a:t>		&amp;</a:t>
            </a:r>
            <a:r>
              <a:rPr lang="en-US" sz="2000" dirty="0" err="1"/>
              <a:t>swapChainFullscreenDesc</a:t>
            </a:r>
            <a:r>
              <a:rPr lang="en-US" sz="2000" dirty="0"/>
              <a:t>,</a:t>
            </a:r>
          </a:p>
          <a:p>
            <a:r>
              <a:rPr lang="en-US" sz="2000" dirty="0"/>
              <a:t>		NULL,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tempSwapChain.GetAddressOf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DX_API("Failed to cast swap chain")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tempSwapChain.As</a:t>
            </a:r>
            <a:r>
              <a:rPr lang="en-US" sz="2000" dirty="0"/>
              <a:t>(&amp;</a:t>
            </a:r>
            <a:r>
              <a:rPr lang="en-US" sz="2000" dirty="0" err="1"/>
              <a:t>swapChain</a:t>
            </a:r>
            <a:r>
              <a:rPr lang="en-US" sz="2000" dirty="0"/>
              <a:t>);</a:t>
            </a:r>
          </a:p>
          <a:p>
            <a:endParaRPr lang="en-US" sz="2000" dirty="0"/>
          </a:p>
          <a:p>
            <a:r>
              <a:rPr lang="en-US" sz="2000" dirty="0"/>
              <a:t>DX_API("Failed to make window association")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dxgiFactory</a:t>
            </a:r>
            <a:r>
              <a:rPr lang="en-US" sz="2000" dirty="0"/>
              <a:t>-&gt;</a:t>
            </a:r>
            <a:r>
              <a:rPr lang="en-US" sz="2000" dirty="0" err="1"/>
              <a:t>MakeWindowAssociation</a:t>
            </a:r>
            <a:r>
              <a:rPr lang="en-US" sz="2000" dirty="0"/>
              <a:t>(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windowHandle</a:t>
            </a:r>
            <a:r>
              <a:rPr lang="en-US" sz="2000" dirty="0"/>
              <a:t>, DXGI_MWA_NO_ALT_ENTER);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/>
              <a:t>Swap Chain </a:t>
            </a:r>
            <a:r>
              <a:rPr lang="en-US" dirty="0" err="1"/>
              <a:t>Létrehozás</a:t>
            </a:r>
            <a:r>
              <a:rPr lang="en-US" dirty="0"/>
              <a:t> - 4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27417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D6F74-8DD9-4812-ADA2-FB6C35DE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Adminisztráció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E95C8-32DF-4CBE-8F01-320083876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hlinkClick r:id="rId2"/>
              </a:rPr>
              <a:t>http://cg.iit.bme.hu/portal/oktatott-targyak/grafikus-jatekok-fejlesztese</a:t>
            </a:r>
            <a:endParaRPr lang="en-US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339350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Chain Resources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, </a:t>
            </a:r>
            <a:r>
              <a:rPr lang="en-US" dirty="0" err="1"/>
              <a:t>amelyeket</a:t>
            </a:r>
            <a:r>
              <a:rPr lang="en-US" dirty="0"/>
              <a:t> </a:t>
            </a:r>
            <a:r>
              <a:rPr lang="en-US" dirty="0" err="1"/>
              <a:t>érvényteleníteni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átméretezésekor</a:t>
            </a:r>
            <a:r>
              <a:rPr lang="en-US" dirty="0"/>
              <a:t> (</a:t>
            </a:r>
            <a:r>
              <a:rPr lang="en-US" dirty="0" err="1"/>
              <a:t>vagy</a:t>
            </a:r>
            <a:r>
              <a:rPr lang="en-US" dirty="0"/>
              <a:t> a swap chain </a:t>
            </a:r>
            <a:r>
              <a:rPr lang="en-US" dirty="0" err="1"/>
              <a:t>lecserélésekor</a:t>
            </a:r>
            <a:r>
              <a:rPr lang="en-US" dirty="0"/>
              <a:t>)  Swap Chain </a:t>
            </a:r>
            <a:r>
              <a:rPr lang="en-US" dirty="0" err="1"/>
              <a:t>erőforrásoknak</a:t>
            </a:r>
            <a:r>
              <a:rPr lang="en-US" dirty="0"/>
              <a:t> </a:t>
            </a:r>
            <a:r>
              <a:rPr lang="en-US" dirty="0" err="1"/>
              <a:t>hívjuk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külön</a:t>
            </a:r>
            <a:r>
              <a:rPr lang="en-US" dirty="0"/>
              <a:t> </a:t>
            </a:r>
            <a:r>
              <a:rPr lang="en-US" dirty="0" err="1"/>
              <a:t>részt</a:t>
            </a:r>
            <a:r>
              <a:rPr lang="en-US" dirty="0"/>
              <a:t> </a:t>
            </a:r>
            <a:r>
              <a:rPr lang="en-US" dirty="0" err="1"/>
              <a:t>fognak</a:t>
            </a:r>
            <a:r>
              <a:rPr lang="en-US" dirty="0"/>
              <a:t> </a:t>
            </a:r>
            <a:r>
              <a:rPr lang="en-US" dirty="0" err="1"/>
              <a:t>kapni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alkalmazásunkban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Cél</a:t>
            </a:r>
            <a:r>
              <a:rPr lang="en-US" dirty="0"/>
              <a:t> </a:t>
            </a:r>
            <a:r>
              <a:rPr lang="en-US" dirty="0" err="1"/>
              <a:t>ezzel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átméretezéskor</a:t>
            </a:r>
            <a:r>
              <a:rPr lang="en-US" dirty="0"/>
              <a:t> </a:t>
            </a:r>
            <a:r>
              <a:rPr lang="en-US" dirty="0" err="1"/>
              <a:t>csak</a:t>
            </a:r>
            <a:r>
              <a:rPr lang="en-US" dirty="0"/>
              <a:t> </a:t>
            </a:r>
            <a:r>
              <a:rPr lang="en-US" dirty="0" err="1"/>
              <a:t>azokat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 </a:t>
            </a:r>
            <a:r>
              <a:rPr lang="en-US" dirty="0" err="1"/>
              <a:t>inicializáljuk</a:t>
            </a:r>
            <a:r>
              <a:rPr lang="en-US" dirty="0"/>
              <a:t> </a:t>
            </a:r>
            <a:r>
              <a:rPr lang="en-US" dirty="0" err="1"/>
              <a:t>újra</a:t>
            </a:r>
            <a:r>
              <a:rPr lang="en-US" dirty="0"/>
              <a:t>, </a:t>
            </a:r>
            <a:r>
              <a:rPr lang="en-US" dirty="0" err="1"/>
              <a:t>amelyek</a:t>
            </a:r>
            <a:r>
              <a:rPr lang="en-US" dirty="0"/>
              <a:t> </a:t>
            </a:r>
            <a:r>
              <a:rPr lang="en-US" dirty="0" err="1"/>
              <a:t>függnek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méretétől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885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class App {</a:t>
            </a:r>
          </a:p>
          <a:p>
            <a:r>
              <a:rPr lang="en-US" sz="2000" dirty="0"/>
              <a:t>public:</a:t>
            </a:r>
          </a:p>
          <a:p>
            <a:r>
              <a:rPr lang="en-US" sz="2000" dirty="0"/>
              <a:t>	virtual void Render();</a:t>
            </a:r>
          </a:p>
          <a:p>
            <a:endParaRPr lang="en-US" sz="2000" dirty="0"/>
          </a:p>
          <a:p>
            <a:r>
              <a:rPr lang="en-US" sz="2000" dirty="0"/>
              <a:t>	virtual void </a:t>
            </a:r>
            <a:r>
              <a:rPr lang="en-US" sz="2000" dirty="0" err="1"/>
              <a:t>LoadAssets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ReleaseAssets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 	virtual void </a:t>
            </a:r>
            <a:r>
              <a:rPr lang="en-US" sz="2000" dirty="0" err="1"/>
              <a:t>CreateResources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ReleaseResources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	virtual void </a:t>
            </a:r>
            <a:r>
              <a:rPr lang="en-US" sz="2000" dirty="0" err="1"/>
              <a:t>CreateSwapChainResources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	virtual void </a:t>
            </a:r>
            <a:r>
              <a:rPr lang="en-US" sz="2000" dirty="0" err="1"/>
              <a:t>ReleaseSwapChainResources</a:t>
            </a:r>
            <a:r>
              <a:rPr lang="en-US" sz="2000" dirty="0"/>
              <a:t>();</a:t>
            </a:r>
          </a:p>
          <a:p>
            <a:r>
              <a:rPr lang="en-US" sz="2000" dirty="0"/>
              <a:t>};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dirty="0" err="1"/>
              <a:t>Egyszer</a:t>
            </a:r>
            <a:r>
              <a:rPr lang="hu-HU" dirty="0"/>
              <a:t>ű</a:t>
            </a:r>
            <a:r>
              <a:rPr lang="en-US" dirty="0"/>
              <a:t> </a:t>
            </a:r>
            <a:r>
              <a:rPr lang="en-US" dirty="0" err="1"/>
              <a:t>App.h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3355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433177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&lt;ID3D12CommandAllocator&gt; </a:t>
            </a:r>
            <a:r>
              <a:rPr lang="en-US" sz="2000" dirty="0" err="1"/>
              <a:t>commandAllocator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&lt;ID3D12GraphicsCommandList&gt; </a:t>
            </a:r>
            <a:r>
              <a:rPr lang="en-US" sz="2000" dirty="0" err="1"/>
              <a:t>commandList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	// Graphics Pipeline State Object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vsByteCode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psByteCode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&lt;ID3D12RootSignature&gt; </a:t>
            </a:r>
            <a:r>
              <a:rPr lang="en-US" sz="2000" dirty="0" err="1"/>
              <a:t>rootSignature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&lt;ID3D12PipelineState&gt; </a:t>
            </a:r>
            <a:r>
              <a:rPr lang="en-US" sz="2000" dirty="0" err="1"/>
              <a:t>gpso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	// Sync objects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&lt;ID3D12Fence&gt; fence;</a:t>
            </a:r>
          </a:p>
          <a:p>
            <a:r>
              <a:rPr lang="en-US" sz="2000" dirty="0"/>
              <a:t>	HANDLE </a:t>
            </a:r>
            <a:r>
              <a:rPr lang="en-US" sz="2000" dirty="0" err="1"/>
              <a:t>fenceEvent</a:t>
            </a:r>
            <a:r>
              <a:rPr lang="en-US" sz="2000" dirty="0"/>
              <a:t>;</a:t>
            </a:r>
          </a:p>
          <a:p>
            <a:r>
              <a:rPr lang="en-US" sz="2000" dirty="0"/>
              <a:t>	unsigned int </a:t>
            </a:r>
            <a:r>
              <a:rPr lang="en-US" sz="2000" dirty="0" err="1"/>
              <a:t>frameIndex</a:t>
            </a:r>
            <a:r>
              <a:rPr lang="en-US" sz="2000" dirty="0"/>
              <a:t>;</a:t>
            </a:r>
          </a:p>
          <a:p>
            <a:r>
              <a:rPr lang="en-US" sz="2000" dirty="0"/>
              <a:t>	unsigned long </a:t>
            </a:r>
            <a:r>
              <a:rPr lang="en-US" sz="2000" dirty="0" err="1"/>
              <a:t>long</a:t>
            </a:r>
            <a:r>
              <a:rPr lang="en-US" sz="2000" dirty="0"/>
              <a:t> </a:t>
            </a:r>
            <a:r>
              <a:rPr lang="en-US" sz="2000" dirty="0" err="1"/>
              <a:t>fenceValue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()-</a:t>
            </a:r>
            <a:r>
              <a:rPr lang="en-US" sz="4000" dirty="0" err="1"/>
              <a:t>adattagok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761763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/>
              <a:t>virtual void </a:t>
            </a:r>
            <a:r>
              <a:rPr lang="en-US" sz="2000" dirty="0" err="1"/>
              <a:t>CreateResources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D3D12_ROOT_SIGNATURE_DESC </a:t>
            </a:r>
            <a:r>
              <a:rPr lang="en-US" sz="2000" dirty="0" err="1"/>
              <a:t>rootDesc</a:t>
            </a:r>
            <a:r>
              <a:rPr lang="en-US" sz="2000" dirty="0"/>
              <a:t> = { 0 };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rootDesc.NumParameters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rootDesc.NumStaticSamplers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rootDesc.pStaticSamplers</a:t>
            </a:r>
            <a:r>
              <a:rPr lang="en-US" sz="2000" dirty="0"/>
              <a:t> = </a:t>
            </a:r>
            <a:r>
              <a:rPr lang="en-US" sz="2000" dirty="0" err="1"/>
              <a:t>nullptr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rootDesc.pParameters</a:t>
            </a:r>
            <a:r>
              <a:rPr lang="en-US" sz="2000" dirty="0"/>
              <a:t> = </a:t>
            </a:r>
            <a:r>
              <a:rPr lang="en-US" sz="2000" dirty="0" err="1"/>
              <a:t>nullptr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rootDesc.Flags</a:t>
            </a:r>
            <a:r>
              <a:rPr lang="en-US" sz="2000" dirty="0"/>
              <a:t> = D3D12_ROOT_SIGNATURE_FLAG_ALLOW_INPUT_ASSEMBLER_INPUT_LAYOUT;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signature;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com_ptr</a:t>
            </a:r>
            <a:r>
              <a:rPr lang="en-US" sz="2000" dirty="0"/>
              <a:t>&lt;ID3DBlob&gt; error;</a:t>
            </a:r>
          </a:p>
          <a:p>
            <a:r>
              <a:rPr lang="en-US" sz="2000" dirty="0"/>
              <a:t>	DX_API("Failed to serialize root signature")</a:t>
            </a:r>
          </a:p>
          <a:p>
            <a:r>
              <a:rPr lang="en-US" sz="2000" dirty="0"/>
              <a:t>		D3D12SerializeRootSignature(&amp;</a:t>
            </a:r>
            <a:r>
              <a:rPr lang="en-US" sz="2000" dirty="0" err="1"/>
              <a:t>rootDesc</a:t>
            </a:r>
            <a:r>
              <a:rPr lang="en-US" sz="2000" dirty="0"/>
              <a:t>, 	D3D_ROOT_SIGNATURE_VERSION_1_0, 	</a:t>
            </a:r>
            <a:r>
              <a:rPr lang="en-US" sz="2000" dirty="0" err="1"/>
              <a:t>signature.GetAddressOf</a:t>
            </a:r>
            <a:r>
              <a:rPr lang="en-US" sz="2000" dirty="0"/>
              <a:t>(), </a:t>
            </a:r>
            <a:r>
              <a:rPr lang="en-US" sz="2000" dirty="0" err="1"/>
              <a:t>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	DX_API("Failed to create root signature")</a:t>
            </a:r>
            <a:br>
              <a:rPr lang="en-US" sz="2000" dirty="0"/>
            </a:br>
            <a:r>
              <a:rPr lang="en-US" sz="2000" dirty="0"/>
              <a:t>	device-&gt;</a:t>
            </a:r>
            <a:r>
              <a:rPr lang="en-US" sz="2000" dirty="0" err="1"/>
              <a:t>CreateRootSignature</a:t>
            </a:r>
            <a:r>
              <a:rPr lang="en-US" sz="2000" dirty="0"/>
              <a:t>(0,</a:t>
            </a:r>
            <a:br>
              <a:rPr lang="en-US" sz="2000" dirty="0"/>
            </a:br>
            <a:r>
              <a:rPr lang="en-US" sz="2000" dirty="0"/>
              <a:t>	signature-&gt;</a:t>
            </a:r>
            <a:r>
              <a:rPr lang="en-US" sz="2000" dirty="0" err="1"/>
              <a:t>GetBufferPointer</a:t>
            </a:r>
            <a:r>
              <a:rPr lang="en-US" sz="2000" dirty="0"/>
              <a:t>(),</a:t>
            </a:r>
            <a:br>
              <a:rPr lang="en-US" sz="2000" dirty="0"/>
            </a:br>
            <a:r>
              <a:rPr lang="en-US" sz="2000" dirty="0"/>
              <a:t>	signature-&gt;</a:t>
            </a:r>
            <a:r>
              <a:rPr lang="en-US" sz="2000" dirty="0" err="1"/>
              <a:t>GetBufferSize</a:t>
            </a:r>
            <a:r>
              <a:rPr lang="en-US" sz="2000" dirty="0"/>
              <a:t>(), 	IID_PPV_ARGS(</a:t>
            </a:r>
            <a:r>
              <a:rPr lang="en-US" sz="2000" dirty="0" err="1"/>
              <a:t>rootSignature.GetAddressOf</a:t>
            </a:r>
            <a:r>
              <a:rPr lang="en-US" sz="2000" dirty="0"/>
              <a:t>()));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996319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D3D12_INPUT_ELEMENT_DESC </a:t>
            </a:r>
            <a:r>
              <a:rPr lang="en-US" sz="2000" dirty="0" err="1"/>
              <a:t>inputDesc</a:t>
            </a:r>
            <a:r>
              <a:rPr lang="en-US" sz="2000" dirty="0"/>
              <a:t>[] = {</a:t>
            </a:r>
          </a:p>
          <a:p>
            <a:r>
              <a:rPr lang="en-US" sz="2000" dirty="0"/>
              <a:t>	{ "POSITION", 0, DXGI_FORMAT_R32G32B32_FLOAT, 0, 0, D3D12_INPUT_CLASSIFICATION_PER_VERTEX_DATA, 0 }</a:t>
            </a:r>
          </a:p>
          <a:p>
            <a:r>
              <a:rPr lang="en-US" sz="2000" dirty="0"/>
              <a:t>};</a:t>
            </a:r>
          </a:p>
          <a:p>
            <a:endParaRPr lang="en-US" sz="2000" dirty="0"/>
          </a:p>
          <a:p>
            <a:r>
              <a:rPr lang="en-US" sz="2000" dirty="0"/>
              <a:t>D3D12_INPUT_LAYOUT_DESC </a:t>
            </a:r>
            <a:r>
              <a:rPr lang="en-US" sz="2000" dirty="0" err="1"/>
              <a:t>inputLayout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inputLayout.NumElements</a:t>
            </a:r>
            <a:r>
              <a:rPr lang="en-US" sz="2000" dirty="0"/>
              <a:t> = _</a:t>
            </a:r>
            <a:r>
              <a:rPr lang="en-US" sz="2000" dirty="0" err="1"/>
              <a:t>countof</a:t>
            </a:r>
            <a:r>
              <a:rPr lang="en-US" sz="2000" dirty="0"/>
              <a:t>(</a:t>
            </a:r>
            <a:r>
              <a:rPr lang="en-US" sz="2000" dirty="0" err="1"/>
              <a:t>inputDesc</a:t>
            </a:r>
            <a:r>
              <a:rPr lang="en-US" sz="2000" dirty="0"/>
              <a:t>);</a:t>
            </a:r>
          </a:p>
          <a:p>
            <a:r>
              <a:rPr lang="en-US" sz="2000" dirty="0" err="1"/>
              <a:t>inputLayout.pInputElementDescs</a:t>
            </a:r>
            <a:r>
              <a:rPr lang="en-US" sz="2000" dirty="0"/>
              <a:t> = </a:t>
            </a:r>
            <a:r>
              <a:rPr lang="en-US" sz="2000" dirty="0" err="1"/>
              <a:t>inputDesc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57885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const char * </a:t>
            </a:r>
            <a:r>
              <a:rPr lang="en-US" dirty="0" err="1"/>
              <a:t>vertexShaderCode</a:t>
            </a:r>
            <a:r>
              <a:rPr lang="en-US" dirty="0"/>
              <a:t> = R"(</a:t>
            </a:r>
          </a:p>
          <a:p>
            <a:r>
              <a:rPr lang="en-US" dirty="0"/>
              <a:t>//Input Assembler Output Structure</a:t>
            </a:r>
          </a:p>
          <a:p>
            <a:r>
              <a:rPr lang="en-US" dirty="0"/>
              <a:t>struct IAOS {</a:t>
            </a:r>
          </a:p>
          <a:p>
            <a:r>
              <a:rPr lang="en-US" dirty="0"/>
              <a:t>	float3 position : POSITION;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//Vertex Shader Output Structure</a:t>
            </a:r>
          </a:p>
          <a:p>
            <a:r>
              <a:rPr lang="en-US" dirty="0"/>
              <a:t>struct VSOS {</a:t>
            </a:r>
          </a:p>
          <a:p>
            <a:r>
              <a:rPr lang="en-US" dirty="0"/>
              <a:t>	float4 position : </a:t>
            </a:r>
            <a:r>
              <a:rPr lang="en-US" dirty="0" err="1"/>
              <a:t>SV_Position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pt-BR" dirty="0"/>
              <a:t>VSOS vs_main(IAOS iaos) {</a:t>
            </a:r>
          </a:p>
          <a:p>
            <a:r>
              <a:rPr lang="en-US" dirty="0"/>
              <a:t>	VSOS </a:t>
            </a:r>
            <a:r>
              <a:rPr lang="en-US" dirty="0" err="1"/>
              <a:t>vsos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vsos.position</a:t>
            </a:r>
            <a:r>
              <a:rPr lang="en-US" dirty="0"/>
              <a:t> = float4(</a:t>
            </a:r>
            <a:r>
              <a:rPr lang="en-US" dirty="0" err="1"/>
              <a:t>iaos.position.xy</a:t>
            </a:r>
            <a:r>
              <a:rPr lang="en-US" dirty="0"/>
              <a:t>, 0.1f, 1.0f);</a:t>
            </a:r>
          </a:p>
          <a:p>
            <a:r>
              <a:rPr lang="en-US" dirty="0"/>
              <a:t>	return </a:t>
            </a:r>
            <a:r>
              <a:rPr lang="en-US" dirty="0" err="1"/>
              <a:t>vsos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)";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VertexShader</a:t>
            </a:r>
            <a:r>
              <a:rPr lang="en-US" sz="4000" dirty="0"/>
              <a:t> </a:t>
            </a:r>
            <a:r>
              <a:rPr lang="en-US" sz="4000" dirty="0" err="1"/>
              <a:t>kód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14115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const char * </a:t>
            </a:r>
            <a:r>
              <a:rPr lang="en-US" sz="2400" dirty="0" err="1"/>
              <a:t>pixelShaderCode</a:t>
            </a:r>
            <a:r>
              <a:rPr lang="en-US" sz="2400" dirty="0"/>
              <a:t> = R"(</a:t>
            </a:r>
          </a:p>
          <a:p>
            <a:r>
              <a:rPr lang="en-US" sz="2400" dirty="0"/>
              <a:t>//Vertex Shader Output Structure</a:t>
            </a:r>
          </a:p>
          <a:p>
            <a:r>
              <a:rPr lang="en-US" sz="2400" dirty="0"/>
              <a:t>struct VSOS {</a:t>
            </a:r>
          </a:p>
          <a:p>
            <a:r>
              <a:rPr lang="en-US" sz="2400" dirty="0"/>
              <a:t>	float4 position : </a:t>
            </a:r>
            <a:r>
              <a:rPr lang="en-US" sz="2400" dirty="0" err="1"/>
              <a:t>SV_Position</a:t>
            </a:r>
            <a:r>
              <a:rPr lang="en-US" sz="2400" dirty="0"/>
              <a:t>;</a:t>
            </a:r>
          </a:p>
          <a:p>
            <a:r>
              <a:rPr lang="en-US" sz="2400" dirty="0"/>
              <a:t>};</a:t>
            </a:r>
          </a:p>
          <a:p>
            <a:endParaRPr lang="en-US" sz="2400" dirty="0"/>
          </a:p>
          <a:p>
            <a:r>
              <a:rPr lang="en-US" sz="2400" dirty="0"/>
              <a:t>float4 </a:t>
            </a:r>
            <a:r>
              <a:rPr lang="en-US" sz="2400" dirty="0" err="1"/>
              <a:t>ps_main</a:t>
            </a:r>
            <a:r>
              <a:rPr lang="en-US" sz="2400" dirty="0"/>
              <a:t>(VSOS </a:t>
            </a:r>
            <a:r>
              <a:rPr lang="en-US" sz="2400" dirty="0" err="1"/>
              <a:t>vsos</a:t>
            </a:r>
            <a:r>
              <a:rPr lang="en-US" sz="2400" dirty="0"/>
              <a:t>) : </a:t>
            </a:r>
            <a:r>
              <a:rPr lang="en-US" sz="2400" dirty="0" err="1"/>
              <a:t>SV_Target</a:t>
            </a:r>
            <a:r>
              <a:rPr lang="en-US" sz="2400" dirty="0"/>
              <a:t> {</a:t>
            </a:r>
          </a:p>
          <a:p>
            <a:r>
              <a:rPr lang="en-US" sz="2400" dirty="0"/>
              <a:t>	return float4(0.1f, 0.2f, 0.8f, 1.0f);</a:t>
            </a:r>
          </a:p>
          <a:p>
            <a:r>
              <a:rPr lang="en-US" sz="2400" dirty="0"/>
              <a:t>}</a:t>
            </a:r>
          </a:p>
          <a:p>
            <a:r>
              <a:rPr lang="en-US" sz="2400" dirty="0"/>
              <a:t>)";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PixelShader</a:t>
            </a:r>
            <a:r>
              <a:rPr lang="en-US" sz="4000" dirty="0"/>
              <a:t> </a:t>
            </a:r>
            <a:r>
              <a:rPr lang="en-US" sz="4000" dirty="0" err="1"/>
              <a:t>kód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98917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vsError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&lt;ID3DBlob&gt; </a:t>
            </a:r>
            <a:r>
              <a:rPr lang="en-US" sz="2000" dirty="0" err="1"/>
              <a:t>psError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HRESULT </a:t>
            </a:r>
            <a:r>
              <a:rPr lang="en-US" sz="2000" dirty="0" err="1"/>
              <a:t>cRes</a:t>
            </a:r>
            <a:r>
              <a:rPr lang="en-US" sz="2000" dirty="0"/>
              <a:t> = D3DCompile(</a:t>
            </a:r>
            <a:r>
              <a:rPr lang="en-US" sz="2000" dirty="0" err="1"/>
              <a:t>vertexShaderCode</a:t>
            </a:r>
            <a:r>
              <a:rPr lang="en-US" sz="2000" dirty="0"/>
              <a:t>, </a:t>
            </a:r>
            <a:r>
              <a:rPr lang="en-US" sz="2000" dirty="0" err="1"/>
              <a:t>strlen</a:t>
            </a:r>
            <a:r>
              <a:rPr lang="en-US" sz="2000" dirty="0"/>
              <a:t>(</a:t>
            </a:r>
            <a:r>
              <a:rPr lang="en-US" sz="2000" dirty="0" err="1"/>
              <a:t>vertexShaderCode</a:t>
            </a:r>
            <a:r>
              <a:rPr lang="en-US" sz="2000" dirty="0"/>
              <a:t>), "basic vertex shader",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"</a:t>
            </a:r>
            <a:r>
              <a:rPr lang="en-US" sz="2000" dirty="0" err="1"/>
              <a:t>vs_main</a:t>
            </a:r>
            <a:r>
              <a:rPr lang="en-US" sz="2000" dirty="0"/>
              <a:t>", "vs_5_0", D3DCOMPILE_DEBUG | D3DCOMPILE_SKIP_OPTIMIZATION, 0, </a:t>
            </a:r>
            <a:r>
              <a:rPr lang="en-US" sz="2000" dirty="0" err="1"/>
              <a:t>vsByteCode.GetAddressOf</a:t>
            </a:r>
            <a:r>
              <a:rPr lang="en-US" sz="2000" dirty="0"/>
              <a:t>(), </a:t>
            </a:r>
            <a:r>
              <a:rPr lang="en-US" sz="2000" dirty="0" err="1"/>
              <a:t>vsError.GetAddressOf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ASSERT(SUCCEEDED(</a:t>
            </a:r>
            <a:r>
              <a:rPr lang="en-US" sz="2000" dirty="0" err="1"/>
              <a:t>cRes</a:t>
            </a:r>
            <a:r>
              <a:rPr lang="en-US" sz="2000" dirty="0"/>
              <a:t>), </a:t>
            </a:r>
            <a:r>
              <a:rPr lang="en-US" sz="2000" dirty="0" err="1"/>
              <a:t>BlobAsString</a:t>
            </a:r>
            <a:r>
              <a:rPr lang="en-US" sz="2000" dirty="0"/>
              <a:t>(</a:t>
            </a:r>
            <a:r>
              <a:rPr lang="en-US" sz="2000" dirty="0" err="1"/>
              <a:t>vsError</a:t>
            </a:r>
            <a:r>
              <a:rPr lang="en-US" sz="2000" dirty="0"/>
              <a:t>));</a:t>
            </a:r>
          </a:p>
          <a:p>
            <a:endParaRPr lang="en-US" sz="2000" dirty="0"/>
          </a:p>
          <a:p>
            <a:r>
              <a:rPr lang="en-US" sz="2000" dirty="0" err="1"/>
              <a:t>cRes</a:t>
            </a:r>
            <a:r>
              <a:rPr lang="en-US" sz="2000" dirty="0"/>
              <a:t> = D3DCompile(</a:t>
            </a:r>
            <a:r>
              <a:rPr lang="en-US" sz="2000" dirty="0" err="1"/>
              <a:t>pixelShaderCode</a:t>
            </a:r>
            <a:r>
              <a:rPr lang="en-US" sz="2000" dirty="0"/>
              <a:t>, </a:t>
            </a:r>
            <a:r>
              <a:rPr lang="en-US" sz="2000" dirty="0" err="1"/>
              <a:t>strlen</a:t>
            </a:r>
            <a:r>
              <a:rPr lang="en-US" sz="2000" dirty="0"/>
              <a:t>(</a:t>
            </a:r>
            <a:r>
              <a:rPr lang="en-US" sz="2000" dirty="0" err="1"/>
              <a:t>pixelShaderCode</a:t>
            </a:r>
            <a:r>
              <a:rPr lang="en-US" sz="2000" dirty="0"/>
              <a:t>), "basic pixel shader", </a:t>
            </a:r>
            <a:r>
              <a:rPr lang="en-US" sz="2000" dirty="0" err="1"/>
              <a:t>nullptr</a:t>
            </a:r>
            <a:r>
              <a:rPr lang="en-US" sz="2000" dirty="0"/>
              <a:t>, </a:t>
            </a:r>
            <a:r>
              <a:rPr lang="en-US" sz="2000" dirty="0" err="1"/>
              <a:t>nullptr</a:t>
            </a:r>
            <a:r>
              <a:rPr lang="en-US" sz="2000" dirty="0"/>
              <a:t>, "</a:t>
            </a:r>
            <a:r>
              <a:rPr lang="en-US" sz="2000" dirty="0" err="1"/>
              <a:t>ps_main</a:t>
            </a:r>
            <a:r>
              <a:rPr lang="en-US" sz="2000" dirty="0"/>
              <a:t>", "ps_5_0", D3DCOMPILE_DEBUG | D3DCOMPILE_SKIP_OPTIMIZATION, 0, </a:t>
            </a:r>
            <a:r>
              <a:rPr lang="en-US" sz="2000" dirty="0" err="1"/>
              <a:t>psByteCode.GetAddressOf</a:t>
            </a:r>
            <a:r>
              <a:rPr lang="en-US" sz="2000" dirty="0"/>
              <a:t>(), </a:t>
            </a:r>
            <a:r>
              <a:rPr lang="en-US" sz="2000" dirty="0" err="1"/>
              <a:t>psError.GetAddressOf</a:t>
            </a:r>
            <a:r>
              <a:rPr lang="en-US" sz="2000" dirty="0"/>
              <a:t>());</a:t>
            </a:r>
          </a:p>
          <a:p>
            <a:endParaRPr lang="en-US" sz="2000" dirty="0"/>
          </a:p>
          <a:p>
            <a:r>
              <a:rPr lang="en-US" sz="2000" dirty="0"/>
              <a:t>ASSERT(SUCCEEDED(</a:t>
            </a:r>
            <a:r>
              <a:rPr lang="en-US" sz="2000" dirty="0" err="1"/>
              <a:t>cRes</a:t>
            </a:r>
            <a:r>
              <a:rPr lang="en-US" sz="2000" dirty="0"/>
              <a:t>), </a:t>
            </a:r>
            <a:r>
              <a:rPr lang="en-US" sz="2000" dirty="0" err="1"/>
              <a:t>BlobAsString</a:t>
            </a:r>
            <a:r>
              <a:rPr lang="en-US" sz="2000" dirty="0"/>
              <a:t>(</a:t>
            </a:r>
            <a:r>
              <a:rPr lang="en-US" sz="2000" dirty="0" err="1"/>
              <a:t>psError</a:t>
            </a:r>
            <a:r>
              <a:rPr lang="en-US" sz="2000" dirty="0"/>
              <a:t>));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20789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D3D12_GRAPHICS_PIPELINE_STATE_DESC </a:t>
            </a:r>
            <a:r>
              <a:rPr lang="en-US" dirty="0" err="1"/>
              <a:t>gpsoDesc</a:t>
            </a:r>
            <a:r>
              <a:rPr lang="en-US" dirty="0"/>
              <a:t>;</a:t>
            </a:r>
          </a:p>
          <a:p>
            <a:r>
              <a:rPr lang="en-US" dirty="0" err="1"/>
              <a:t>ZeroMemory</a:t>
            </a:r>
            <a:r>
              <a:rPr lang="en-US" dirty="0"/>
              <a:t>(&amp;</a:t>
            </a:r>
            <a:r>
              <a:rPr lang="en-US" dirty="0" err="1"/>
              <a:t>gpsoDesc</a:t>
            </a:r>
            <a:r>
              <a:rPr lang="en-US" dirty="0"/>
              <a:t>,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gpsoDesc</a:t>
            </a:r>
            <a:r>
              <a:rPr lang="en-US" dirty="0"/>
              <a:t>));</a:t>
            </a:r>
          </a:p>
          <a:p>
            <a:r>
              <a:rPr lang="en-US" dirty="0" err="1"/>
              <a:t>gpsoDesc.PrimitiveTopologyType</a:t>
            </a:r>
            <a:r>
              <a:rPr lang="en-US" dirty="0"/>
              <a:t> = D3D12_PRIMITIVE_TOPOLOGY_TYPE_TRIANGLE;</a:t>
            </a:r>
          </a:p>
          <a:p>
            <a:r>
              <a:rPr lang="en-US" dirty="0" err="1"/>
              <a:t>gpsoDesc.NumRenderTargets</a:t>
            </a:r>
            <a:r>
              <a:rPr lang="en-US" dirty="0"/>
              <a:t> = 1;</a:t>
            </a:r>
          </a:p>
          <a:p>
            <a:r>
              <a:rPr lang="en-US" dirty="0" err="1"/>
              <a:t>gpsoDesc.DepthStencilState.StencilEnable</a:t>
            </a:r>
            <a:r>
              <a:rPr lang="en-US" dirty="0"/>
              <a:t> = FALSE;</a:t>
            </a:r>
          </a:p>
          <a:p>
            <a:r>
              <a:rPr lang="en-US" dirty="0" err="1"/>
              <a:t>gpsoDesc.DepthStencilState.DepthEnable</a:t>
            </a:r>
            <a:r>
              <a:rPr lang="en-US" dirty="0"/>
              <a:t> = FALSE;</a:t>
            </a:r>
          </a:p>
          <a:p>
            <a:r>
              <a:rPr lang="en-US" dirty="0" err="1"/>
              <a:t>gpsoDesc.SampleMask</a:t>
            </a:r>
            <a:r>
              <a:rPr lang="en-US" dirty="0"/>
              <a:t> = UINT_MAX;</a:t>
            </a:r>
          </a:p>
          <a:p>
            <a:r>
              <a:rPr lang="en-US" dirty="0" err="1"/>
              <a:t>gpsoDesc.SampleDesc.Count</a:t>
            </a:r>
            <a:r>
              <a:rPr lang="en-US" dirty="0"/>
              <a:t> = 1;</a:t>
            </a:r>
          </a:p>
          <a:p>
            <a:r>
              <a:rPr lang="en-US" dirty="0" err="1"/>
              <a:t>gpsoDesc.SampleDesc.Quality</a:t>
            </a:r>
            <a:r>
              <a:rPr lang="en-US" dirty="0"/>
              <a:t> = 0;</a:t>
            </a:r>
          </a:p>
          <a:p>
            <a:r>
              <a:rPr lang="en-US" dirty="0" err="1"/>
              <a:t>gpsoDesc.RTVFormats</a:t>
            </a:r>
            <a:r>
              <a:rPr lang="en-US" dirty="0"/>
              <a:t>[0] = DXGI_FORMAT_R8G8B8A8_UNORM;</a:t>
            </a:r>
          </a:p>
          <a:p>
            <a:r>
              <a:rPr lang="en-US" dirty="0" err="1"/>
              <a:t>gpsoDesc.BlendState</a:t>
            </a:r>
            <a:r>
              <a:rPr lang="en-US" dirty="0"/>
              <a:t> = CD3DX12_BLEND_DESC(D3D12_DEFAULT);</a:t>
            </a:r>
          </a:p>
          <a:p>
            <a:r>
              <a:rPr lang="en-US" dirty="0" err="1"/>
              <a:t>gpsoDesc.RasterizerState</a:t>
            </a:r>
            <a:r>
              <a:rPr lang="en-US" dirty="0"/>
              <a:t> = CD3DX12_RASTERIZER_DESC(D3D12_DEFAULT);</a:t>
            </a:r>
          </a:p>
          <a:p>
            <a:r>
              <a:rPr lang="en-US" dirty="0" err="1"/>
              <a:t>gpsoDesc.pRootSignature</a:t>
            </a:r>
            <a:r>
              <a:rPr lang="en-US" dirty="0"/>
              <a:t> = </a:t>
            </a:r>
            <a:r>
              <a:rPr lang="en-US" dirty="0" err="1"/>
              <a:t>rootSignature.Get</a:t>
            </a:r>
            <a:r>
              <a:rPr lang="en-US" dirty="0"/>
              <a:t>();</a:t>
            </a:r>
          </a:p>
          <a:p>
            <a:r>
              <a:rPr lang="en-US" dirty="0" err="1"/>
              <a:t>gpsoDesc.InputLayout</a:t>
            </a:r>
            <a:r>
              <a:rPr lang="en-US" dirty="0"/>
              <a:t> = </a:t>
            </a:r>
            <a:r>
              <a:rPr lang="en-US" dirty="0" err="1"/>
              <a:t>inputLayout</a:t>
            </a:r>
            <a:r>
              <a:rPr lang="en-US" dirty="0"/>
              <a:t>;</a:t>
            </a:r>
          </a:p>
          <a:p>
            <a:r>
              <a:rPr lang="en-US" dirty="0" err="1"/>
              <a:t>gpsoDesc.VS</a:t>
            </a:r>
            <a:r>
              <a:rPr lang="en-US" dirty="0"/>
              <a:t> = CD3DX12_SHADER_BYTECODE(</a:t>
            </a:r>
            <a:r>
              <a:rPr lang="en-US" dirty="0" err="1"/>
              <a:t>vsByteCode.Get</a:t>
            </a:r>
            <a:r>
              <a:rPr lang="en-US" dirty="0"/>
              <a:t>());</a:t>
            </a:r>
          </a:p>
          <a:p>
            <a:r>
              <a:rPr lang="en-US" dirty="0"/>
              <a:t>gpsoDesc.PS = CD3DX12_SHADER_BYTECODE(</a:t>
            </a:r>
            <a:r>
              <a:rPr lang="en-US" dirty="0" err="1"/>
              <a:t>psByteCode.Get</a:t>
            </a:r>
            <a:r>
              <a:rPr lang="en-US" dirty="0"/>
              <a:t>());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- 4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76569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Eszközök</a:t>
            </a:r>
            <a:r>
              <a:rPr lang="en-US" dirty="0"/>
              <a:t>	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6656AE22-C593-43CD-BEF3-6FFD0E284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félév</a:t>
            </a:r>
            <a:r>
              <a:rPr lang="en-US" dirty="0"/>
              <a:t> </a:t>
            </a:r>
            <a:r>
              <a:rPr lang="en-US" dirty="0" err="1"/>
              <a:t>során</a:t>
            </a:r>
            <a:r>
              <a:rPr lang="en-US" dirty="0"/>
              <a:t> Visual Studio 2017/2019-et </a:t>
            </a:r>
            <a:r>
              <a:rPr lang="en-US" dirty="0" err="1"/>
              <a:t>fogunk</a:t>
            </a:r>
            <a:r>
              <a:rPr lang="en-US" dirty="0"/>
              <a:t> </a:t>
            </a:r>
            <a:r>
              <a:rPr lang="en-US" dirty="0" err="1"/>
              <a:t>használni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kizárólag</a:t>
            </a:r>
            <a:r>
              <a:rPr lang="en-US" dirty="0"/>
              <a:t> </a:t>
            </a:r>
            <a:r>
              <a:rPr lang="en-US" dirty="0" err="1"/>
              <a:t>Windowsra</a:t>
            </a:r>
            <a:r>
              <a:rPr lang="en-US" dirty="0"/>
              <a:t> </a:t>
            </a:r>
            <a:r>
              <a:rPr lang="en-US" dirty="0" err="1"/>
              <a:t>fejleszteni</a:t>
            </a:r>
            <a:r>
              <a:rPr lang="en-US" dirty="0"/>
              <a:t>, C++ </a:t>
            </a:r>
            <a:r>
              <a:rPr lang="en-US" dirty="0" err="1"/>
              <a:t>nyelven</a:t>
            </a:r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diasorokon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zöld</a:t>
            </a:r>
            <a:r>
              <a:rPr lang="en-US" dirty="0"/>
              <a:t> </a:t>
            </a:r>
            <a:r>
              <a:rPr lang="en-US" dirty="0" err="1"/>
              <a:t>háttér</a:t>
            </a:r>
            <a:r>
              <a:rPr lang="en-US" dirty="0"/>
              <a:t>: C++ 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sárga</a:t>
            </a:r>
            <a:r>
              <a:rPr lang="en-US" dirty="0"/>
              <a:t> </a:t>
            </a:r>
            <a:r>
              <a:rPr lang="en-US" dirty="0" err="1"/>
              <a:t>háttér</a:t>
            </a:r>
            <a:r>
              <a:rPr lang="en-US" dirty="0"/>
              <a:t>: HLSL </a:t>
            </a:r>
            <a:r>
              <a:rPr lang="en-US" dirty="0" err="1"/>
              <a:t>kód</a:t>
            </a:r>
            <a:endParaRPr lang="en-US" dirty="0"/>
          </a:p>
          <a:p>
            <a:pPr lvl="1"/>
            <a:r>
              <a:rPr lang="en-US" dirty="0" err="1"/>
              <a:t>Részletes</a:t>
            </a:r>
            <a:r>
              <a:rPr lang="en-US" dirty="0"/>
              <a:t> </a:t>
            </a:r>
            <a:r>
              <a:rPr lang="en-US" dirty="0" err="1"/>
              <a:t>leírás</a:t>
            </a:r>
            <a:r>
              <a:rPr lang="en-US" dirty="0"/>
              <a:t> a </a:t>
            </a:r>
            <a:r>
              <a:rPr lang="en-US" dirty="0" err="1"/>
              <a:t>megjegyzésekben</a:t>
            </a:r>
            <a:r>
              <a:rPr lang="en-US" dirty="0"/>
              <a:t> </a:t>
            </a:r>
            <a:r>
              <a:rPr lang="en-US" dirty="0" err="1"/>
              <a:t>található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DX_API("Failed to initialize GPSO")</a:t>
            </a:r>
          </a:p>
          <a:p>
            <a:r>
              <a:rPr lang="en-US" dirty="0"/>
              <a:t>	device-&gt;</a:t>
            </a:r>
            <a:r>
              <a:rPr lang="en-US" dirty="0" err="1"/>
              <a:t>CreateGraphicsPipelineState</a:t>
            </a:r>
            <a:r>
              <a:rPr lang="en-US" dirty="0"/>
              <a:t>(&amp;</a:t>
            </a:r>
            <a:r>
              <a:rPr lang="en-US" dirty="0" err="1"/>
              <a:t>gpsoDesc</a:t>
            </a:r>
            <a:r>
              <a:rPr lang="en-US" dirty="0"/>
              <a:t>, 	IID_PPV_ARGS(</a:t>
            </a:r>
            <a:r>
              <a:rPr lang="en-US" dirty="0" err="1"/>
              <a:t>gpso.GetAddressOf</a:t>
            </a:r>
            <a:r>
              <a:rPr lang="en-US" dirty="0"/>
              <a:t>()));</a:t>
            </a:r>
          </a:p>
          <a:p>
            <a:endParaRPr lang="en-US" dirty="0"/>
          </a:p>
          <a:p>
            <a:r>
              <a:rPr lang="en-US" dirty="0"/>
              <a:t>DX_API("Failed to create command allocator")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CreateCommandAllocator</a:t>
            </a:r>
            <a:r>
              <a:rPr lang="en-US" dirty="0"/>
              <a:t>(</a:t>
            </a:r>
          </a:p>
          <a:p>
            <a:r>
              <a:rPr lang="en-US" dirty="0"/>
              <a:t>		D3D12_COMMAND_LIST_TYPE_DIRECT, 	IID_PPV_ARGS(</a:t>
            </a:r>
            <a:r>
              <a:rPr lang="en-US" dirty="0" err="1"/>
              <a:t>commandAllocator.GetAddressOf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DX_API("Failed to </a:t>
            </a:r>
            <a:r>
              <a:rPr lang="en-US" dirty="0" err="1"/>
              <a:t>greate</a:t>
            </a:r>
            <a:r>
              <a:rPr lang="en-US" dirty="0"/>
              <a:t> graphics command list")</a:t>
            </a:r>
          </a:p>
          <a:p>
            <a:r>
              <a:rPr lang="en-US" dirty="0"/>
              <a:t>	device-&gt;</a:t>
            </a:r>
            <a:r>
              <a:rPr lang="en-US" dirty="0" err="1"/>
              <a:t>CreateCommandList</a:t>
            </a:r>
            <a:r>
              <a:rPr lang="en-US" dirty="0"/>
              <a:t>(0, 	D3D12_COMMAND_LIST_TYPE_DIRECT, 	</a:t>
            </a:r>
            <a:r>
              <a:rPr lang="en-US" dirty="0" err="1"/>
              <a:t>commandAllocator.Get</a:t>
            </a:r>
            <a:r>
              <a:rPr lang="en-US" dirty="0"/>
              <a:t>(), </a:t>
            </a:r>
            <a:r>
              <a:rPr lang="en-US" dirty="0" err="1"/>
              <a:t>gpso.Get</a:t>
            </a:r>
            <a:r>
              <a:rPr lang="en-US" dirty="0"/>
              <a:t>(), 	IID_PPV_ARGS(</a:t>
            </a:r>
            <a:r>
              <a:rPr lang="en-US" dirty="0" err="1"/>
              <a:t>commandList.GetAddressOf</a:t>
            </a:r>
            <a:r>
              <a:rPr lang="en-US" dirty="0"/>
              <a:t>()));</a:t>
            </a:r>
          </a:p>
          <a:p>
            <a:endParaRPr lang="en-US" dirty="0"/>
          </a:p>
          <a:p>
            <a:r>
              <a:rPr lang="en-US" dirty="0"/>
              <a:t>DX_API("Failed to close command list")</a:t>
            </a:r>
          </a:p>
          <a:p>
            <a:r>
              <a:rPr lang="en-US" dirty="0"/>
              <a:t>	</a:t>
            </a:r>
            <a:r>
              <a:rPr lang="en-US" dirty="0" err="1"/>
              <a:t>commandList</a:t>
            </a:r>
            <a:r>
              <a:rPr lang="en-US" dirty="0"/>
              <a:t>-&gt;Close();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- 5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65041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DX_API("Failed to create fence")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CreateFence</a:t>
            </a:r>
            <a:r>
              <a:rPr lang="en-US" sz="2000" dirty="0"/>
              <a:t>(0, D3D12_FENCE_FLAG_NONE, 	IID_PPV_ARGS(</a:t>
            </a:r>
            <a:r>
              <a:rPr lang="en-US" sz="2000" dirty="0" err="1"/>
              <a:t>fence.GetAddressOf</a:t>
            </a:r>
            <a:r>
              <a:rPr lang="en-US" sz="2000" dirty="0"/>
              <a:t>()));</a:t>
            </a:r>
          </a:p>
          <a:p>
            <a:endParaRPr lang="en-US" sz="2000" dirty="0"/>
          </a:p>
          <a:p>
            <a:r>
              <a:rPr lang="en-US" sz="2000" dirty="0" err="1"/>
              <a:t>fenceValue</a:t>
            </a:r>
            <a:r>
              <a:rPr lang="en-US" sz="2000" dirty="0"/>
              <a:t> = 1;</a:t>
            </a:r>
          </a:p>
          <a:p>
            <a:endParaRPr lang="en-US" sz="2000" dirty="0"/>
          </a:p>
          <a:p>
            <a:r>
              <a:rPr lang="en-US" sz="2000" dirty="0" err="1"/>
              <a:t>fenceEvent</a:t>
            </a:r>
            <a:r>
              <a:rPr lang="en-US" sz="2000" dirty="0"/>
              <a:t> = </a:t>
            </a:r>
            <a:r>
              <a:rPr lang="en-US" sz="2000" dirty="0" err="1"/>
              <a:t>CreateEvent</a:t>
            </a:r>
            <a:r>
              <a:rPr lang="en-US" sz="2000" dirty="0"/>
              <a:t>(NULL, FALSE, FALSE, NULL);</a:t>
            </a:r>
          </a:p>
          <a:p>
            <a:r>
              <a:rPr lang="en-US" sz="2000" dirty="0"/>
              <a:t>if(</a:t>
            </a:r>
            <a:r>
              <a:rPr lang="en-US" sz="2000" dirty="0" err="1"/>
              <a:t>fenceEvent</a:t>
            </a:r>
            <a:r>
              <a:rPr lang="en-US" sz="2000" dirty="0"/>
              <a:t> == NULL) {</a:t>
            </a:r>
          </a:p>
          <a:p>
            <a:r>
              <a:rPr lang="en-US" sz="2000" dirty="0"/>
              <a:t>	DX_API("Failed to create windows event")</a:t>
            </a:r>
          </a:p>
          <a:p>
            <a:r>
              <a:rPr lang="en-US" sz="2000" dirty="0"/>
              <a:t>		HRESULT_FROM_WIN32(</a:t>
            </a:r>
            <a:r>
              <a:rPr lang="en-US" sz="2000" dirty="0" err="1"/>
              <a:t>GetLastError</a:t>
            </a:r>
            <a:r>
              <a:rPr lang="en-US" sz="2000" dirty="0"/>
              <a:t>());</a:t>
            </a:r>
          </a:p>
          <a:p>
            <a:r>
              <a:rPr lang="en-US" sz="2000" dirty="0"/>
              <a:t>}</a:t>
            </a:r>
          </a:p>
          <a:p>
            <a:endParaRPr lang="en-US" sz="2000" dirty="0"/>
          </a:p>
          <a:p>
            <a:r>
              <a:rPr lang="en-US" sz="2000" dirty="0" err="1"/>
              <a:t>WaitForPreviousFrame</a:t>
            </a:r>
            <a:r>
              <a:rPr lang="en-US" sz="2000" dirty="0"/>
              <a:t>();</a:t>
            </a:r>
          </a:p>
          <a:p>
            <a:endParaRPr lang="en-US" sz="2000" dirty="0"/>
          </a:p>
          <a:p>
            <a:r>
              <a:rPr lang="en-US" sz="2000" dirty="0"/>
              <a:t>} // Create Resources </a:t>
            </a:r>
            <a:r>
              <a:rPr lang="en-US" sz="2000" dirty="0" err="1"/>
              <a:t>vége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CreateResources</a:t>
            </a:r>
            <a:r>
              <a:rPr lang="en-US" sz="4000" dirty="0"/>
              <a:t>() - 6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364395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void </a:t>
            </a:r>
            <a:r>
              <a:rPr lang="en-US" dirty="0" err="1"/>
              <a:t>WaitForPreviousFrame</a:t>
            </a:r>
            <a:r>
              <a:rPr lang="en-US" dirty="0"/>
              <a:t>() {</a:t>
            </a:r>
          </a:p>
          <a:p>
            <a:r>
              <a:rPr lang="en-US" dirty="0"/>
              <a:t>	const UINT64 </a:t>
            </a:r>
            <a:r>
              <a:rPr lang="en-US" dirty="0" err="1"/>
              <a:t>fv</a:t>
            </a:r>
            <a:r>
              <a:rPr lang="en-US" dirty="0"/>
              <a:t> = </a:t>
            </a:r>
            <a:r>
              <a:rPr lang="en-US" dirty="0" err="1"/>
              <a:t>fenceValue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DX_API("Failed to signal from command queue")</a:t>
            </a:r>
          </a:p>
          <a:p>
            <a:r>
              <a:rPr lang="en-US" dirty="0"/>
              <a:t>		</a:t>
            </a:r>
            <a:r>
              <a:rPr lang="en-US" dirty="0" err="1"/>
              <a:t>commandQueue</a:t>
            </a:r>
            <a:r>
              <a:rPr lang="en-US" dirty="0"/>
              <a:t>-&gt;Signal(</a:t>
            </a:r>
            <a:r>
              <a:rPr lang="en-US" dirty="0" err="1"/>
              <a:t>fence.Get</a:t>
            </a:r>
            <a:r>
              <a:rPr lang="en-US" dirty="0"/>
              <a:t>(), </a:t>
            </a:r>
            <a:r>
              <a:rPr lang="en-US" dirty="0" err="1"/>
              <a:t>fv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fenceValue</a:t>
            </a:r>
            <a:r>
              <a:rPr lang="en-US" dirty="0"/>
              <a:t>++;</a:t>
            </a:r>
          </a:p>
          <a:p>
            <a:endParaRPr lang="en-US" dirty="0"/>
          </a:p>
          <a:p>
            <a:r>
              <a:rPr lang="en-US" dirty="0"/>
              <a:t>	if(fence-&gt;</a:t>
            </a:r>
            <a:r>
              <a:rPr lang="en-US" dirty="0" err="1"/>
              <a:t>GetCompletedValue</a:t>
            </a:r>
            <a:r>
              <a:rPr lang="en-US" dirty="0"/>
              <a:t>() &lt; </a:t>
            </a:r>
            <a:r>
              <a:rPr lang="en-US" dirty="0" err="1"/>
              <a:t>fv</a:t>
            </a:r>
            <a:r>
              <a:rPr lang="en-US" dirty="0"/>
              <a:t>) {</a:t>
            </a:r>
          </a:p>
          <a:p>
            <a:r>
              <a:rPr lang="en-US" dirty="0"/>
              <a:t>		DX_API("Failed to sign up for event completion")</a:t>
            </a:r>
          </a:p>
          <a:p>
            <a:r>
              <a:rPr lang="en-US" dirty="0"/>
              <a:t>			fence-&gt;</a:t>
            </a:r>
            <a:r>
              <a:rPr lang="en-US" dirty="0" err="1"/>
              <a:t>SetEventOnCompletion</a:t>
            </a:r>
            <a:r>
              <a:rPr lang="en-US" dirty="0"/>
              <a:t>(</a:t>
            </a:r>
            <a:r>
              <a:rPr lang="en-US" dirty="0" err="1"/>
              <a:t>fv</a:t>
            </a:r>
            <a:r>
              <a:rPr lang="en-US" dirty="0"/>
              <a:t>, </a:t>
            </a:r>
            <a:r>
              <a:rPr lang="en-US" dirty="0" err="1"/>
              <a:t>fenceEvent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WaitForSingleObject</a:t>
            </a:r>
            <a:r>
              <a:rPr lang="en-US" dirty="0"/>
              <a:t>(</a:t>
            </a:r>
            <a:r>
              <a:rPr lang="en-US" dirty="0" err="1"/>
              <a:t>fenceEvent</a:t>
            </a:r>
            <a:r>
              <a:rPr lang="en-US" dirty="0"/>
              <a:t>, INFINITE);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frameIndex</a:t>
            </a:r>
            <a:r>
              <a:rPr lang="en-US" dirty="0"/>
              <a:t> = </a:t>
            </a:r>
            <a:r>
              <a:rPr lang="en-US" dirty="0" err="1"/>
              <a:t>swapChain</a:t>
            </a:r>
            <a:r>
              <a:rPr lang="en-US" dirty="0"/>
              <a:t>-&gt;</a:t>
            </a:r>
            <a:r>
              <a:rPr lang="en-US" dirty="0" err="1"/>
              <a:t>GetCurrentBackBufferIndex</a:t>
            </a:r>
            <a:r>
              <a:rPr lang="en-US" dirty="0"/>
              <a:t>();</a:t>
            </a:r>
          </a:p>
          <a:p>
            <a:r>
              <a:rPr lang="en-US" dirty="0"/>
              <a:t>}</a:t>
            </a:r>
            <a:endParaRPr lang="en-US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WaitForPreviousFrame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41918968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virtual void </a:t>
            </a:r>
            <a:r>
              <a:rPr lang="en-US" sz="2400" dirty="0" err="1"/>
              <a:t>ReleaseResources</a:t>
            </a:r>
            <a:r>
              <a:rPr lang="en-US" sz="2400" dirty="0"/>
              <a:t>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commandList.Reset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vsByteCode.Reset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psByteCode.Reset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rootSignature.Reset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gpso.Reset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fence.Reset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commandAllocator.Reset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5307859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com_ptr</a:t>
            </a:r>
            <a:r>
              <a:rPr lang="en-US" dirty="0"/>
              <a:t>&lt;ID3D12Resource&gt; </a:t>
            </a:r>
            <a:r>
              <a:rPr lang="en-US" dirty="0" err="1"/>
              <a:t>vertexBuffer</a:t>
            </a:r>
            <a:r>
              <a:rPr lang="en-US" dirty="0"/>
              <a:t>;</a:t>
            </a:r>
          </a:p>
          <a:p>
            <a:r>
              <a:rPr lang="en-US" dirty="0"/>
              <a:t>D3D12_VERTEX_BUFFER_VIEW </a:t>
            </a:r>
            <a:r>
              <a:rPr lang="en-US" dirty="0" err="1"/>
              <a:t>vertexBufferView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virtual void </a:t>
            </a:r>
            <a:r>
              <a:rPr lang="en-US" dirty="0" err="1"/>
              <a:t>LoadAssets</a:t>
            </a:r>
            <a:r>
              <a:rPr lang="en-US" dirty="0"/>
              <a:t>() {</a:t>
            </a:r>
          </a:p>
          <a:p>
            <a:r>
              <a:rPr lang="en-US" dirty="0"/>
              <a:t>	struct Vertex {</a:t>
            </a:r>
          </a:p>
          <a:p>
            <a:r>
              <a:rPr lang="en-US" dirty="0"/>
              <a:t>		float pos[3];</a:t>
            </a:r>
          </a:p>
          <a:p>
            <a:r>
              <a:rPr lang="en-US" dirty="0"/>
              <a:t>	};</a:t>
            </a:r>
          </a:p>
          <a:p>
            <a:endParaRPr lang="en-US" dirty="0"/>
          </a:p>
          <a:p>
            <a:r>
              <a:rPr lang="en-US" dirty="0"/>
              <a:t>	Vertex </a:t>
            </a:r>
            <a:r>
              <a:rPr lang="en-US" dirty="0" err="1"/>
              <a:t>triangleVertices</a:t>
            </a:r>
            <a:r>
              <a:rPr lang="en-US" dirty="0"/>
              <a:t>[] = {</a:t>
            </a:r>
          </a:p>
          <a:p>
            <a:r>
              <a:rPr lang="en-US" dirty="0"/>
              <a:t>		{ {  0.0f   ,  0.85f  , 0.0f } },</a:t>
            </a:r>
          </a:p>
          <a:p>
            <a:r>
              <a:rPr lang="en-US" dirty="0"/>
              <a:t>		{ {  0.7071f, -0.8571f, 0.0f } },</a:t>
            </a:r>
          </a:p>
          <a:p>
            <a:r>
              <a:rPr lang="en-US" dirty="0"/>
              <a:t>		{ { -0.7071f, -0.8571f, 0.0f } }</a:t>
            </a:r>
          </a:p>
          <a:p>
            <a:r>
              <a:rPr lang="en-US" dirty="0"/>
              <a:t>	};</a:t>
            </a:r>
          </a:p>
          <a:p>
            <a:endParaRPr lang="en-US" dirty="0"/>
          </a:p>
          <a:p>
            <a:r>
              <a:rPr lang="en-US" dirty="0"/>
              <a:t>	unsigned int </a:t>
            </a:r>
            <a:r>
              <a:rPr lang="en-US" dirty="0" err="1"/>
              <a:t>vertexBufferSize</a:t>
            </a:r>
            <a:r>
              <a:rPr lang="en-US" dirty="0"/>
              <a:t> = 	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triangleVertices</a:t>
            </a:r>
            <a:r>
              <a:rPr lang="en-US" dirty="0"/>
              <a:t>);</a:t>
            </a:r>
            <a:endParaRPr lang="en-US" sz="16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3806844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DX_API("Failed to create </a:t>
            </a:r>
            <a:r>
              <a:rPr lang="en-US" sz="2200" dirty="0" err="1"/>
              <a:t>commited</a:t>
            </a:r>
            <a:r>
              <a:rPr lang="en-US" sz="2200" dirty="0"/>
              <a:t> resource")</a:t>
            </a:r>
          </a:p>
          <a:p>
            <a:r>
              <a:rPr lang="en-US" sz="2200" dirty="0"/>
              <a:t>device-&gt;</a:t>
            </a:r>
            <a:r>
              <a:rPr lang="en-US" sz="2200" dirty="0" err="1"/>
              <a:t>CreateCommittedResource</a:t>
            </a:r>
            <a:r>
              <a:rPr lang="en-US" sz="2200" dirty="0"/>
              <a:t>(</a:t>
            </a:r>
          </a:p>
          <a:p>
            <a:r>
              <a:rPr lang="en-US" sz="2200" dirty="0"/>
              <a:t>	&amp;CD3DX12_HEAP_PROPERTIES(D3D12_HEAP_TYPE_UPLOAD),</a:t>
            </a:r>
          </a:p>
          <a:p>
            <a:r>
              <a:rPr lang="en-US" sz="2200" dirty="0"/>
              <a:t>	D3D12_HEAP_FLAG_NONE,</a:t>
            </a:r>
          </a:p>
          <a:p>
            <a:r>
              <a:rPr lang="en-US" sz="2200" dirty="0"/>
              <a:t>	&amp;CD3DX12_RESOURCE_DESC::Buffer(</a:t>
            </a:r>
            <a:r>
              <a:rPr lang="en-US" sz="2200" dirty="0" err="1"/>
              <a:t>vertexBufferSize</a:t>
            </a:r>
            <a:r>
              <a:rPr lang="en-US" sz="2200" dirty="0"/>
              <a:t>),</a:t>
            </a:r>
          </a:p>
          <a:p>
            <a:r>
              <a:rPr lang="en-US" sz="2200" dirty="0"/>
              <a:t>	D3D12_RESOURCE_STATE_GENERIC_READ,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nullptr</a:t>
            </a:r>
            <a:r>
              <a:rPr lang="en-US" sz="2200" dirty="0"/>
              <a:t>,</a:t>
            </a:r>
          </a:p>
          <a:p>
            <a:r>
              <a:rPr lang="en-US" sz="2200" dirty="0"/>
              <a:t>	IID_PPV_ARGS(</a:t>
            </a:r>
            <a:r>
              <a:rPr lang="en-US" sz="2200" dirty="0" err="1"/>
              <a:t>vertexBuffer.GetAddressOf</a:t>
            </a:r>
            <a:r>
              <a:rPr lang="en-US" sz="2200" dirty="0"/>
              <a:t>()));</a:t>
            </a:r>
          </a:p>
          <a:p>
            <a:endParaRPr lang="en-US" sz="2200" dirty="0"/>
          </a:p>
          <a:p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SetName</a:t>
            </a:r>
            <a:r>
              <a:rPr lang="en-US" sz="2200" dirty="0"/>
              <a:t>(</a:t>
            </a:r>
            <a:r>
              <a:rPr lang="en-US" sz="2200" dirty="0" err="1"/>
              <a:t>L"Vertex</a:t>
            </a:r>
            <a:r>
              <a:rPr lang="en-US" sz="2200" dirty="0"/>
              <a:t> Buffer");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17683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UINT8 * </a:t>
            </a:r>
            <a:r>
              <a:rPr lang="en-US" sz="2200" dirty="0" err="1"/>
              <a:t>vertexDataBegin</a:t>
            </a:r>
            <a:r>
              <a:rPr lang="en-US" sz="2200" dirty="0"/>
              <a:t>;</a:t>
            </a:r>
          </a:p>
          <a:p>
            <a:r>
              <a:rPr lang="en-US" sz="2200" dirty="0"/>
              <a:t>CD3DX12_RANGE </a:t>
            </a:r>
            <a:r>
              <a:rPr lang="en-US" sz="2200" dirty="0" err="1"/>
              <a:t>readRange</a:t>
            </a:r>
            <a:r>
              <a:rPr lang="en-US" sz="2200" dirty="0"/>
              <a:t>(0, 0);</a:t>
            </a:r>
          </a:p>
          <a:p>
            <a:endParaRPr lang="en-US" sz="2200" dirty="0"/>
          </a:p>
          <a:p>
            <a:r>
              <a:rPr lang="en-US" sz="2200" dirty="0" err="1"/>
              <a:t>vertexBuffer</a:t>
            </a:r>
            <a:r>
              <a:rPr lang="en-US" sz="2200" dirty="0"/>
              <a:t>-&gt;Map(0, &amp;</a:t>
            </a:r>
            <a:r>
              <a:rPr lang="en-US" sz="2200" dirty="0" err="1"/>
              <a:t>readRange</a:t>
            </a:r>
            <a:r>
              <a:rPr lang="en-US" sz="2200" dirty="0"/>
              <a:t>, </a:t>
            </a:r>
            <a:r>
              <a:rPr lang="en-US" sz="2200" dirty="0" err="1"/>
              <a:t>reinterpret_cast</a:t>
            </a:r>
            <a:r>
              <a:rPr lang="en-US" sz="2200" dirty="0"/>
              <a:t>&lt;void**&gt;(&amp;</a:t>
            </a:r>
            <a:r>
              <a:rPr lang="en-US" sz="2200" dirty="0" err="1"/>
              <a:t>vertexDataBegin</a:t>
            </a:r>
            <a:r>
              <a:rPr lang="en-US" sz="2200" dirty="0"/>
              <a:t>));</a:t>
            </a:r>
          </a:p>
          <a:p>
            <a:r>
              <a:rPr lang="en-US" sz="2200" dirty="0" err="1"/>
              <a:t>memcpy</a:t>
            </a:r>
            <a:r>
              <a:rPr lang="en-US" sz="2200" dirty="0"/>
              <a:t>(</a:t>
            </a:r>
            <a:r>
              <a:rPr lang="en-US" sz="2200" dirty="0" err="1"/>
              <a:t>vertexDataBegin</a:t>
            </a:r>
            <a:r>
              <a:rPr lang="en-US" sz="2200" dirty="0"/>
              <a:t>, </a:t>
            </a:r>
            <a:r>
              <a:rPr lang="en-US" sz="2200" dirty="0" err="1"/>
              <a:t>triangleVertices</a:t>
            </a:r>
            <a:r>
              <a:rPr lang="en-US" sz="2200" dirty="0"/>
              <a:t>, </a:t>
            </a:r>
            <a:r>
              <a:rPr lang="en-US" sz="2200" dirty="0" err="1"/>
              <a:t>vertexBufferSize</a:t>
            </a:r>
            <a:r>
              <a:rPr lang="en-US" sz="2200" dirty="0"/>
              <a:t>);</a:t>
            </a:r>
          </a:p>
          <a:p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Unmap</a:t>
            </a:r>
            <a:r>
              <a:rPr lang="en-US" sz="2200" dirty="0"/>
              <a:t>(0, </a:t>
            </a:r>
            <a:r>
              <a:rPr lang="en-US" sz="2200" dirty="0" err="1"/>
              <a:t>nullptr</a:t>
            </a:r>
            <a:r>
              <a:rPr lang="en-US" sz="2200" dirty="0"/>
              <a:t>);</a:t>
            </a:r>
          </a:p>
          <a:p>
            <a:endParaRPr lang="en-US" sz="2200" dirty="0"/>
          </a:p>
          <a:p>
            <a:r>
              <a:rPr lang="en-US" sz="2200" dirty="0" err="1"/>
              <a:t>vertexBufferView.BufferLocation</a:t>
            </a:r>
            <a:r>
              <a:rPr lang="en-US" sz="2200" dirty="0"/>
              <a:t> =</a:t>
            </a:r>
          </a:p>
          <a:p>
            <a:r>
              <a:rPr lang="en-US" sz="2200" dirty="0"/>
              <a:t>	</a:t>
            </a:r>
            <a:r>
              <a:rPr lang="en-US" sz="2200" dirty="0" err="1"/>
              <a:t>vertexBuffer</a:t>
            </a:r>
            <a:r>
              <a:rPr lang="en-US" sz="2200" dirty="0"/>
              <a:t>-&gt;</a:t>
            </a:r>
            <a:r>
              <a:rPr lang="en-US" sz="2200" dirty="0" err="1"/>
              <a:t>GetGPUVirtualAddress</a:t>
            </a:r>
            <a:r>
              <a:rPr lang="en-US" sz="2200" dirty="0"/>
              <a:t>();</a:t>
            </a:r>
          </a:p>
          <a:p>
            <a:r>
              <a:rPr lang="en-US" sz="2200" dirty="0" err="1"/>
              <a:t>vertexBufferView.StrideInBytes</a:t>
            </a:r>
            <a:r>
              <a:rPr lang="en-US" sz="2200" dirty="0"/>
              <a:t> = </a:t>
            </a:r>
            <a:r>
              <a:rPr lang="en-US" sz="2200" dirty="0" err="1"/>
              <a:t>sizeof</a:t>
            </a:r>
            <a:r>
              <a:rPr lang="en-US" sz="2200" dirty="0"/>
              <a:t>(Vertex);</a:t>
            </a:r>
          </a:p>
          <a:p>
            <a:r>
              <a:rPr lang="en-US" sz="2200" dirty="0" err="1"/>
              <a:t>vertexBufferView.SizeInBytes</a:t>
            </a:r>
            <a:r>
              <a:rPr lang="en-US" sz="2200" dirty="0"/>
              <a:t> = </a:t>
            </a:r>
            <a:r>
              <a:rPr lang="en-US" sz="2200" dirty="0" err="1"/>
              <a:t>vertexBufferSize</a:t>
            </a:r>
            <a:r>
              <a:rPr lang="en-US" sz="2200" dirty="0"/>
              <a:t>;</a:t>
            </a:r>
          </a:p>
          <a:p>
            <a:r>
              <a:rPr lang="en-US" sz="2200" dirty="0"/>
              <a:t>} // </a:t>
            </a:r>
            <a:r>
              <a:rPr lang="en-US" sz="2200" dirty="0" err="1"/>
              <a:t>fv</a:t>
            </a:r>
            <a:r>
              <a:rPr lang="en-US" sz="2200" dirty="0"/>
              <a:t> </a:t>
            </a:r>
            <a:r>
              <a:rPr lang="en-US" sz="2200" dirty="0" err="1"/>
              <a:t>vége</a:t>
            </a:r>
            <a:endParaRPr lang="en-US" sz="2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LoadAssets</a:t>
            </a:r>
            <a:r>
              <a:rPr lang="en-US" sz="4000" dirty="0"/>
              <a:t>() - 3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890635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	virtual void </a:t>
            </a:r>
            <a:r>
              <a:rPr lang="en-US" sz="2400" dirty="0" err="1"/>
              <a:t>ReleaseAssets</a:t>
            </a:r>
            <a:r>
              <a:rPr lang="en-US" sz="2400" dirty="0"/>
              <a:t>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vertexBuffer.Reset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ReleaseAssets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651731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294908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 err="1"/>
              <a:t>constexpr</a:t>
            </a:r>
            <a:r>
              <a:rPr lang="en-US" sz="2000" dirty="0"/>
              <a:t> static unsigned int BACKBUFFER_DEPTH = 2;</a:t>
            </a:r>
          </a:p>
          <a:p>
            <a:r>
              <a:rPr lang="en-US" sz="2000" dirty="0"/>
              <a:t>D3D12_VIEWPORT </a:t>
            </a:r>
            <a:r>
              <a:rPr lang="en-US" sz="2000" dirty="0" err="1"/>
              <a:t>viewPort</a:t>
            </a:r>
            <a:r>
              <a:rPr lang="en-US" sz="2000" dirty="0"/>
              <a:t>;</a:t>
            </a:r>
          </a:p>
          <a:p>
            <a:r>
              <a:rPr lang="en-US" sz="2000" dirty="0"/>
              <a:t>D3D12_RECT </a:t>
            </a:r>
            <a:r>
              <a:rPr lang="en-US" sz="2000" dirty="0" err="1"/>
              <a:t>scissorRect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&lt;ID3D12DescriptorHeap&gt; </a:t>
            </a:r>
            <a:r>
              <a:rPr lang="en-US" sz="2000" dirty="0" err="1"/>
              <a:t>rtvDescriptorHeap</a:t>
            </a:r>
            <a:r>
              <a:rPr lang="en-US" sz="2000" dirty="0"/>
              <a:t>;</a:t>
            </a:r>
          </a:p>
          <a:p>
            <a:r>
              <a:rPr lang="en-US" sz="2000" dirty="0"/>
              <a:t>unsigned int </a:t>
            </a:r>
            <a:r>
              <a:rPr lang="en-US" sz="2000" dirty="0" err="1"/>
              <a:t>rtvDescriptorHandleIncrementSize</a:t>
            </a:r>
            <a:r>
              <a:rPr lang="en-US" sz="2000" dirty="0"/>
              <a:t>;</a:t>
            </a:r>
          </a:p>
          <a:p>
            <a:r>
              <a:rPr lang="en-US" sz="2000" dirty="0" err="1"/>
              <a:t>com_ptr</a:t>
            </a:r>
            <a:r>
              <a:rPr lang="en-US" sz="2000" dirty="0"/>
              <a:t>&lt;ID3D12Resource&gt; </a:t>
            </a:r>
            <a:r>
              <a:rPr lang="en-US" sz="2000" dirty="0" err="1"/>
              <a:t>renderTargets</a:t>
            </a:r>
            <a:r>
              <a:rPr lang="en-US" sz="2000" dirty="0"/>
              <a:t>[BACKBUFFER_DEPTH];</a:t>
            </a:r>
          </a:p>
          <a:p>
            <a:r>
              <a:rPr lang="en-US" sz="2000" dirty="0"/>
              <a:t>unsigned int </a:t>
            </a:r>
            <a:r>
              <a:rPr lang="en-US" sz="2000" dirty="0" err="1"/>
              <a:t>frameIndex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/>
              <a:t>virtual void </a:t>
            </a:r>
            <a:r>
              <a:rPr lang="en-US" sz="2000" dirty="0" err="1"/>
              <a:t>CreateSwapChainResources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DXGI_SWAP_CHAIN_DESC </a:t>
            </a:r>
            <a:r>
              <a:rPr lang="en-US" sz="2000" dirty="0" err="1"/>
              <a:t>scDesc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swapChain</a:t>
            </a:r>
            <a:r>
              <a:rPr lang="en-US" sz="2000" dirty="0"/>
              <a:t>-&gt;</a:t>
            </a:r>
            <a:r>
              <a:rPr lang="en-US" sz="2000" dirty="0" err="1"/>
              <a:t>GetDesc</a:t>
            </a:r>
            <a:r>
              <a:rPr lang="en-US" sz="2000" dirty="0"/>
              <a:t>(&amp;</a:t>
            </a:r>
            <a:r>
              <a:rPr lang="en-US" sz="2000" dirty="0" err="1"/>
              <a:t>scDesc</a:t>
            </a:r>
            <a:r>
              <a:rPr lang="en-US" sz="2000" dirty="0"/>
              <a:t>);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viewPort.TopLeftX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viewPort.TopLeftY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viewPort.Width</a:t>
            </a:r>
            <a:r>
              <a:rPr lang="en-US" sz="2000" dirty="0"/>
              <a:t> = (float)</a:t>
            </a:r>
            <a:r>
              <a:rPr lang="en-US" sz="2000" dirty="0" err="1"/>
              <a:t>scDesc.BufferDesc.Width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viewPort.Height</a:t>
            </a:r>
            <a:r>
              <a:rPr lang="en-US" sz="2000" dirty="0"/>
              <a:t> = (float)</a:t>
            </a:r>
            <a:r>
              <a:rPr lang="en-US" sz="2000" dirty="0" err="1"/>
              <a:t>scDesc.BufferDesc.Height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scissorRect.left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scissorRect.top</a:t>
            </a:r>
            <a:r>
              <a:rPr lang="en-US" sz="2000" dirty="0"/>
              <a:t> = 0;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scissorRect.right</a:t>
            </a:r>
            <a:r>
              <a:rPr lang="en-US" sz="2000" dirty="0"/>
              <a:t> = </a:t>
            </a:r>
            <a:r>
              <a:rPr lang="en-US" sz="2000" dirty="0" err="1"/>
              <a:t>scDesc.BufferDesc.Width</a:t>
            </a:r>
            <a:r>
              <a:rPr lang="en-US" sz="2000" dirty="0"/>
              <a:t>;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scissorRect.bottom</a:t>
            </a:r>
            <a:r>
              <a:rPr lang="en-US" sz="2000" dirty="0"/>
              <a:t> = </a:t>
            </a:r>
            <a:r>
              <a:rPr lang="en-US" sz="2000" dirty="0" err="1"/>
              <a:t>scDesc.BufferDesc.Height</a:t>
            </a:r>
            <a:r>
              <a:rPr lang="en-US" sz="2000" dirty="0"/>
              <a:t>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21881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zip a “</a:t>
            </a:r>
            <a:r>
              <a:rPr lang="en-US" dirty="0" err="1"/>
              <a:t>Laborok</a:t>
            </a:r>
            <a:r>
              <a:rPr lang="en-US" dirty="0"/>
              <a:t>” al-</a:t>
            </a:r>
            <a:r>
              <a:rPr lang="en-US" dirty="0" err="1"/>
              <a:t>oldalon</a:t>
            </a:r>
            <a:r>
              <a:rPr lang="en-US" dirty="0"/>
              <a:t> </a:t>
            </a:r>
            <a:r>
              <a:rPr lang="en-US" dirty="0" err="1"/>
              <a:t>található</a:t>
            </a:r>
            <a:r>
              <a:rPr lang="en-US" dirty="0"/>
              <a:t> a </a:t>
            </a:r>
            <a:r>
              <a:rPr lang="en-US" dirty="0" err="1"/>
              <a:t>tárgy</a:t>
            </a:r>
            <a:r>
              <a:rPr lang="en-US" dirty="0"/>
              <a:t> </a:t>
            </a:r>
            <a:r>
              <a:rPr lang="en-US" dirty="0" err="1"/>
              <a:t>oldalán</a:t>
            </a:r>
            <a:endParaRPr lang="en-US" dirty="0"/>
          </a:p>
          <a:p>
            <a:r>
              <a:rPr lang="en-US" dirty="0" err="1"/>
              <a:t>Kibontás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ebbe</a:t>
            </a:r>
            <a:r>
              <a:rPr lang="en-US" dirty="0"/>
              <a:t> a </a:t>
            </a:r>
            <a:r>
              <a:rPr lang="en-US" dirty="0" err="1"/>
              <a:t>mappába</a:t>
            </a:r>
            <a:r>
              <a:rPr lang="en-US" dirty="0"/>
              <a:t> </a:t>
            </a:r>
            <a:r>
              <a:rPr lang="en-US" dirty="0" err="1"/>
              <a:t>fejlesztünk</a:t>
            </a:r>
            <a:r>
              <a:rPr lang="en-US" dirty="0"/>
              <a:t> </a:t>
            </a:r>
            <a:r>
              <a:rPr lang="en-US" dirty="0" err="1"/>
              <a:t>egész</a:t>
            </a:r>
            <a:r>
              <a:rPr lang="en-US" dirty="0"/>
              <a:t> </a:t>
            </a:r>
            <a:r>
              <a:rPr lang="en-US" dirty="0" err="1"/>
              <a:t>félévben</a:t>
            </a:r>
            <a:endParaRPr lang="en-US" dirty="0"/>
          </a:p>
          <a:p>
            <a:r>
              <a:rPr lang="en-US" dirty="0" err="1"/>
              <a:t>Mappaszerkezet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ggl</a:t>
            </a:r>
            <a:r>
              <a:rPr lang="en-US" dirty="0"/>
              <a:t>… prefix: a </a:t>
            </a:r>
            <a:r>
              <a:rPr lang="en-US" dirty="0" err="1"/>
              <a:t>laborok</a:t>
            </a:r>
            <a:r>
              <a:rPr lang="en-US" dirty="0"/>
              <a:t> </a:t>
            </a:r>
            <a:r>
              <a:rPr lang="en-US" dirty="0" err="1"/>
              <a:t>anyaga</a:t>
            </a:r>
            <a:endParaRPr lang="en-US" dirty="0"/>
          </a:p>
          <a:p>
            <a:pPr lvl="1"/>
            <a:r>
              <a:rPr lang="en-US" dirty="0"/>
              <a:t>Egg: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apró</a:t>
            </a:r>
            <a:r>
              <a:rPr lang="en-US" dirty="0"/>
              <a:t> </a:t>
            </a:r>
            <a:r>
              <a:rPr lang="en-US" dirty="0" err="1"/>
              <a:t>játékmotor</a:t>
            </a:r>
            <a:endParaRPr lang="en-US" dirty="0"/>
          </a:p>
          <a:p>
            <a:pPr lvl="1"/>
            <a:r>
              <a:rPr lang="en-US" dirty="0"/>
              <a:t>Common: </a:t>
            </a:r>
            <a:r>
              <a:rPr lang="en-US" dirty="0" err="1"/>
              <a:t>osztott</a:t>
            </a:r>
            <a:r>
              <a:rPr lang="en-US" dirty="0"/>
              <a:t> </a:t>
            </a:r>
            <a:r>
              <a:rPr lang="en-US" dirty="0" err="1"/>
              <a:t>könyvtárak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095815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D3D12_CPU_DESCRIPTOR_HANDLE </a:t>
            </a:r>
            <a:r>
              <a:rPr lang="en-US" sz="2000" dirty="0" err="1"/>
              <a:t>rtvHandle</a:t>
            </a:r>
            <a:r>
              <a:rPr lang="en-US" sz="2000" dirty="0"/>
              <a:t> =</a:t>
            </a:r>
          </a:p>
          <a:p>
            <a:r>
              <a:rPr lang="en-US" sz="2000" dirty="0" err="1"/>
              <a:t>rtvDescriptorHeap</a:t>
            </a:r>
            <a:r>
              <a:rPr lang="en-US" sz="2000" dirty="0"/>
              <a:t>-&gt;</a:t>
            </a:r>
            <a:r>
              <a:rPr lang="en-US" sz="2000" dirty="0" err="1"/>
              <a:t>GetCPUDescriptorHandleForHeapStart</a:t>
            </a:r>
            <a:r>
              <a:rPr lang="en-US" sz="2000" dirty="0"/>
              <a:t>();</a:t>
            </a:r>
          </a:p>
          <a:p>
            <a:r>
              <a:rPr lang="en-US" sz="2000" dirty="0" err="1"/>
              <a:t>rtvDescriptorHandleIncrementSize</a:t>
            </a:r>
            <a:r>
              <a:rPr lang="en-US" sz="2000" dirty="0"/>
              <a:t> = </a:t>
            </a:r>
          </a:p>
          <a:p>
            <a:r>
              <a:rPr lang="en-US" sz="2000" dirty="0"/>
              <a:t>	device-&gt;</a:t>
            </a:r>
            <a:r>
              <a:rPr lang="en-US" sz="2000" dirty="0" err="1"/>
              <a:t>GetDescriptorHandleIncrementSize</a:t>
            </a:r>
            <a:r>
              <a:rPr lang="en-US" sz="2000" dirty="0"/>
              <a:t>(</a:t>
            </a:r>
          </a:p>
          <a:p>
            <a:r>
              <a:rPr lang="en-US" sz="2000" dirty="0"/>
              <a:t>		D3D12_DESCRIPTOR_HEAP_TYPE_RTV);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()-2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705015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for(unsigned int </a:t>
            </a:r>
            <a:r>
              <a:rPr lang="en-US" sz="1800" dirty="0" err="1"/>
              <a:t>i</a:t>
            </a:r>
            <a:r>
              <a:rPr lang="en-US" sz="1800" dirty="0"/>
              <a:t> = 0; </a:t>
            </a:r>
            <a:r>
              <a:rPr lang="en-US" sz="1800" dirty="0" err="1"/>
              <a:t>i</a:t>
            </a:r>
            <a:r>
              <a:rPr lang="en-US" sz="1800" dirty="0"/>
              <a:t> &lt; BACKBUFFER_DEPTH; ++</a:t>
            </a:r>
            <a:r>
              <a:rPr lang="en-US" sz="1800" dirty="0" err="1"/>
              <a:t>i</a:t>
            </a:r>
            <a:r>
              <a:rPr lang="en-US" sz="1800" dirty="0"/>
              <a:t>) {</a:t>
            </a:r>
          </a:p>
          <a:p>
            <a:r>
              <a:rPr lang="en-US" sz="1800" dirty="0"/>
              <a:t>	DX_API("Failed to get swap chain buffer")</a:t>
            </a:r>
          </a:p>
          <a:p>
            <a:r>
              <a:rPr lang="en-US" sz="1800" dirty="0" err="1"/>
              <a:t>swapChain</a:t>
            </a:r>
            <a:r>
              <a:rPr lang="en-US" sz="1800" dirty="0"/>
              <a:t>-&gt;</a:t>
            </a:r>
            <a:r>
              <a:rPr lang="en-US" sz="1800" dirty="0" err="1"/>
              <a:t>GetBuffer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, IID_PPV_ARGS(</a:t>
            </a:r>
            <a:r>
              <a:rPr lang="en-US" sz="1800" dirty="0" err="1"/>
              <a:t>renderTargets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</a:t>
            </a:r>
            <a:r>
              <a:rPr lang="en-US" sz="1800" dirty="0" err="1"/>
              <a:t>GetAddressOf</a:t>
            </a:r>
            <a:r>
              <a:rPr lang="en-US" sz="1800" dirty="0"/>
              <a:t>()));</a:t>
            </a:r>
          </a:p>
          <a:p>
            <a:endParaRPr lang="en-US" sz="1800" dirty="0"/>
          </a:p>
          <a:p>
            <a:r>
              <a:rPr lang="en-US" sz="1800" dirty="0"/>
              <a:t>	CD3DX12_CPU_DESCRIPTOR_HANDLE </a:t>
            </a:r>
            <a:r>
              <a:rPr lang="en-US" sz="1800" dirty="0" err="1"/>
              <a:t>cpuHandle</a:t>
            </a:r>
            <a:r>
              <a:rPr lang="en-US" sz="1800" dirty="0"/>
              <a:t>{ </a:t>
            </a:r>
            <a:r>
              <a:rPr lang="en-US" sz="1800" dirty="0" err="1"/>
              <a:t>rtvHandle</a:t>
            </a:r>
            <a:r>
              <a:rPr lang="en-US" sz="1800" dirty="0"/>
              <a:t> };</a:t>
            </a:r>
          </a:p>
          <a:p>
            <a:r>
              <a:rPr lang="en-US" sz="1800" dirty="0"/>
              <a:t>	</a:t>
            </a:r>
            <a:r>
              <a:rPr lang="en-US" sz="1800" dirty="0" err="1"/>
              <a:t>cpuHandle.Offset</a:t>
            </a:r>
            <a:r>
              <a:rPr lang="en-US" sz="1800" dirty="0"/>
              <a:t>(</a:t>
            </a:r>
            <a:r>
              <a:rPr lang="en-US" sz="1800" dirty="0" err="1"/>
              <a:t>i</a:t>
            </a:r>
            <a:r>
              <a:rPr lang="en-US" sz="1800" dirty="0"/>
              <a:t> * </a:t>
            </a:r>
            <a:r>
              <a:rPr lang="en-US" sz="1800" dirty="0" err="1"/>
              <a:t>rtvDescriptorHandleIncrementSize</a:t>
            </a:r>
            <a:r>
              <a:rPr lang="en-US" sz="1800" dirty="0"/>
              <a:t>);</a:t>
            </a:r>
          </a:p>
          <a:p>
            <a:endParaRPr lang="en-US" sz="1800" dirty="0"/>
          </a:p>
          <a:p>
            <a:r>
              <a:rPr lang="en-US" sz="1800" dirty="0"/>
              <a:t>	device-&gt;</a:t>
            </a:r>
            <a:r>
              <a:rPr lang="en-US" sz="1800" dirty="0" err="1"/>
              <a:t>CreateRenderTargetView</a:t>
            </a:r>
            <a:r>
              <a:rPr lang="en-US" sz="1800" dirty="0"/>
              <a:t>(</a:t>
            </a:r>
            <a:r>
              <a:rPr lang="en-US" sz="1800" dirty="0" err="1"/>
              <a:t>renderTargets</a:t>
            </a:r>
            <a:r>
              <a:rPr lang="en-US" sz="1800" dirty="0"/>
              <a:t>[</a:t>
            </a:r>
            <a:r>
              <a:rPr lang="en-US" sz="1800" dirty="0" err="1"/>
              <a:t>i</a:t>
            </a:r>
            <a:r>
              <a:rPr lang="en-US" sz="1800" dirty="0"/>
              <a:t>].Get(), 	</a:t>
            </a:r>
            <a:r>
              <a:rPr lang="en-US" sz="1800" dirty="0" err="1"/>
              <a:t>nullptr</a:t>
            </a:r>
            <a:r>
              <a:rPr lang="en-US" sz="1800" dirty="0"/>
              <a:t>, </a:t>
            </a:r>
            <a:r>
              <a:rPr lang="en-US" sz="1800" dirty="0" err="1"/>
              <a:t>cpuHandle</a:t>
            </a:r>
            <a:r>
              <a:rPr lang="en-US" sz="1800" dirty="0"/>
              <a:t>);</a:t>
            </a:r>
          </a:p>
          <a:p>
            <a:r>
              <a:rPr lang="en-US" sz="1800" dirty="0"/>
              <a:t>}</a:t>
            </a:r>
          </a:p>
          <a:p>
            <a:endParaRPr lang="en-US" sz="1800" dirty="0"/>
          </a:p>
          <a:p>
            <a:r>
              <a:rPr lang="en-US" sz="1800" dirty="0" err="1"/>
              <a:t>frameIndex</a:t>
            </a:r>
            <a:r>
              <a:rPr lang="en-US" sz="1800" dirty="0"/>
              <a:t> = </a:t>
            </a:r>
            <a:r>
              <a:rPr lang="en-US" sz="1800" dirty="0" err="1"/>
              <a:t>swapChain</a:t>
            </a:r>
            <a:r>
              <a:rPr lang="en-US" sz="1800" dirty="0"/>
              <a:t>-&gt;</a:t>
            </a:r>
            <a:r>
              <a:rPr lang="en-US" sz="1800" dirty="0" err="1"/>
              <a:t>GetCurrentBackBufferIndex</a:t>
            </a:r>
            <a:r>
              <a:rPr lang="en-US" sz="1800" dirty="0"/>
              <a:t>();</a:t>
            </a:r>
          </a:p>
          <a:p>
            <a:r>
              <a:rPr lang="en-US" sz="1800" dirty="0"/>
              <a:t>} // </a:t>
            </a:r>
            <a:r>
              <a:rPr lang="en-US" sz="1800" dirty="0" err="1"/>
              <a:t>függvény</a:t>
            </a:r>
            <a:r>
              <a:rPr lang="en-US" sz="1800" dirty="0"/>
              <a:t> </a:t>
            </a:r>
            <a:r>
              <a:rPr lang="en-US" sz="1800" dirty="0" err="1"/>
              <a:t>vége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CreateSwapChainResources</a:t>
            </a:r>
            <a:r>
              <a:rPr lang="en-US" sz="4000" dirty="0"/>
              <a:t>()-3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971172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	virtual void </a:t>
            </a:r>
            <a:r>
              <a:rPr lang="en-US" sz="2000" dirty="0" err="1"/>
              <a:t>ReleaseSwapChainResources</a:t>
            </a:r>
            <a:r>
              <a:rPr lang="en-US" sz="2000" dirty="0"/>
              <a:t>() {</a:t>
            </a:r>
          </a:p>
          <a:p>
            <a:r>
              <a:rPr lang="en-US" sz="2000" dirty="0"/>
              <a:t>		for(unsigned int 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BACKBUFFER_DEPTH; ++</a:t>
            </a:r>
            <a:r>
              <a:rPr lang="en-US" sz="2000" dirty="0" err="1"/>
              <a:t>i</a:t>
            </a:r>
            <a:r>
              <a:rPr lang="en-US" sz="2000" dirty="0"/>
              <a:t>) 	{</a:t>
            </a:r>
          </a:p>
          <a:p>
            <a:r>
              <a:rPr lang="en-US" sz="2000" dirty="0"/>
              <a:t>			</a:t>
            </a:r>
            <a:r>
              <a:rPr lang="en-US" sz="2000" dirty="0" err="1"/>
              <a:t>renderTargets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].Reset();</a:t>
            </a:r>
          </a:p>
          <a:p>
            <a:r>
              <a:rPr lang="en-US" sz="2000" dirty="0"/>
              <a:t>		} </a:t>
            </a:r>
          </a:p>
          <a:p>
            <a:r>
              <a:rPr lang="en-US" sz="20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ReleaseSwapChainResources</a:t>
            </a:r>
            <a:r>
              <a:rPr lang="en-US" sz="4000" dirty="0"/>
              <a:t>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083732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42685731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	virtual void Render()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PopulateCommandList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	// Execute</a:t>
            </a:r>
          </a:p>
          <a:p>
            <a:r>
              <a:rPr lang="en-US" sz="2400" dirty="0"/>
              <a:t>		ID3D12CommandList * </a:t>
            </a:r>
            <a:r>
              <a:rPr lang="en-US" sz="2400" dirty="0" err="1"/>
              <a:t>cLists</a:t>
            </a:r>
            <a:r>
              <a:rPr lang="en-US" sz="2400" dirty="0"/>
              <a:t>[] = { 				</a:t>
            </a:r>
            <a:r>
              <a:rPr lang="en-US" sz="2400" dirty="0" err="1"/>
              <a:t>commandList.Get</a:t>
            </a:r>
            <a:r>
              <a:rPr lang="en-US" sz="2400" dirty="0"/>
              <a:t>() };</a:t>
            </a:r>
          </a:p>
          <a:p>
            <a:endParaRPr lang="en-US" sz="2400" dirty="0"/>
          </a:p>
          <a:p>
            <a:r>
              <a:rPr lang="en-US" sz="2400" dirty="0"/>
              <a:t>		</a:t>
            </a:r>
            <a:r>
              <a:rPr lang="en-US" sz="2400" dirty="0" err="1"/>
              <a:t>commandQueue</a:t>
            </a:r>
            <a:r>
              <a:rPr lang="en-US" sz="2400" dirty="0"/>
              <a:t>-&gt;</a:t>
            </a:r>
            <a:r>
              <a:rPr lang="en-US" sz="2400" dirty="0" err="1"/>
              <a:t>ExecuteCommandLists</a:t>
            </a:r>
            <a:r>
              <a:rPr lang="en-US" sz="2400" dirty="0"/>
              <a:t>(</a:t>
            </a:r>
          </a:p>
          <a:p>
            <a:r>
              <a:rPr lang="en-US" sz="2400" dirty="0"/>
              <a:t>			_</a:t>
            </a:r>
            <a:r>
              <a:rPr lang="en-US" sz="2400" dirty="0" err="1"/>
              <a:t>countof</a:t>
            </a:r>
            <a:r>
              <a:rPr lang="en-US" sz="2400" dirty="0"/>
              <a:t>(</a:t>
            </a:r>
            <a:r>
              <a:rPr lang="en-US" sz="2400" dirty="0" err="1"/>
              <a:t>cLists</a:t>
            </a:r>
            <a:r>
              <a:rPr lang="en-US" sz="2400" dirty="0"/>
              <a:t>), </a:t>
            </a:r>
            <a:r>
              <a:rPr lang="en-US" sz="2400" dirty="0" err="1"/>
              <a:t>cLists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/>
              <a:t>		DX_API("Failed to present swap chain")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swapChain</a:t>
            </a:r>
            <a:r>
              <a:rPr lang="en-US" sz="2400" dirty="0"/>
              <a:t>-&gt;Present(0, 0);</a:t>
            </a:r>
          </a:p>
          <a:p>
            <a:endParaRPr lang="en-US" sz="2400" dirty="0"/>
          </a:p>
          <a:p>
            <a:r>
              <a:rPr lang="en-US" sz="2400" dirty="0"/>
              <a:t>		// Sync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r>
              <a:rPr lang="en-US" sz="2400" dirty="0"/>
              <a:t>	}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Render()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5071997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void </a:t>
            </a:r>
            <a:r>
              <a:rPr lang="en-US" sz="2400" dirty="0" err="1"/>
              <a:t>PopulateCommandList</a:t>
            </a:r>
            <a:r>
              <a:rPr lang="en-US" sz="2400" dirty="0"/>
              <a:t>()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commandAllocator</a:t>
            </a:r>
            <a:r>
              <a:rPr lang="en-US" sz="2400" dirty="0"/>
              <a:t>-&gt;Reset();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-&gt;Reset(</a:t>
            </a:r>
            <a:r>
              <a:rPr lang="en-US" sz="2400" dirty="0" err="1"/>
              <a:t>commandAllocator.Get</a:t>
            </a:r>
            <a:r>
              <a:rPr lang="en-US" sz="2400" dirty="0"/>
              <a:t>(), 		</a:t>
            </a:r>
            <a:r>
              <a:rPr lang="en-US" sz="2400" dirty="0" err="1"/>
              <a:t>gpso.Get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SetGraphicsRootSignature</a:t>
            </a:r>
            <a:r>
              <a:rPr lang="en-US" sz="2400" dirty="0"/>
              <a:t>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rootSignature.Get</a:t>
            </a:r>
            <a:r>
              <a:rPr lang="en-US" sz="2400" dirty="0"/>
              <a:t>());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RSSetViewports</a:t>
            </a:r>
            <a:r>
              <a:rPr lang="en-US" sz="2400" dirty="0"/>
              <a:t>(1, &amp;</a:t>
            </a:r>
            <a:r>
              <a:rPr lang="en-US" sz="2400" dirty="0" err="1"/>
              <a:t>viewPort</a:t>
            </a:r>
            <a:r>
              <a:rPr lang="en-US" sz="2400" dirty="0"/>
              <a:t>);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RSSetScissorRects</a:t>
            </a:r>
            <a:r>
              <a:rPr lang="en-US" sz="2400" dirty="0"/>
              <a:t>(1, 	&amp;</a:t>
            </a:r>
            <a:r>
              <a:rPr lang="en-US" sz="2400" dirty="0" err="1"/>
              <a:t>scissorRect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 - 1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4736244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ResourceBarrier</a:t>
            </a:r>
            <a:r>
              <a:rPr lang="en-US" sz="2400" dirty="0"/>
              <a:t>(1, &amp;CD3DX12_RESOURCE_BARRIER::Transition(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renderTargets</a:t>
            </a:r>
            <a:r>
              <a:rPr lang="en-US" sz="2400" dirty="0"/>
              <a:t>[</a:t>
            </a:r>
            <a:r>
              <a:rPr lang="en-US" sz="2400" dirty="0" err="1"/>
              <a:t>frameIndex</a:t>
            </a:r>
            <a:r>
              <a:rPr lang="en-US" sz="2400" dirty="0"/>
              <a:t>].Get(), 	D3D12_RESOURCE_STATE_PRESENT, 	D3D12_RESOURCE_STATE_RENDER_TARGET));</a:t>
            </a:r>
          </a:p>
          <a:p>
            <a:endParaRPr lang="en-US" sz="2400" dirty="0"/>
          </a:p>
          <a:p>
            <a:r>
              <a:rPr lang="en-US" sz="2400" dirty="0"/>
              <a:t>CD3DX12_CPU_DESCRIPTOR_HANDLE </a:t>
            </a:r>
            <a:r>
              <a:rPr lang="en-US" sz="2400" dirty="0" err="1"/>
              <a:t>rHandle</a:t>
            </a:r>
            <a:r>
              <a:rPr lang="en-US" sz="2400" dirty="0"/>
              <a:t>(</a:t>
            </a:r>
            <a:br>
              <a:rPr lang="en-US" sz="2400" dirty="0"/>
            </a:br>
            <a:r>
              <a:rPr lang="en-US" sz="2400" dirty="0" err="1"/>
              <a:t>rtvDescriptorHeap</a:t>
            </a:r>
            <a:r>
              <a:rPr lang="en-US" sz="2400" dirty="0"/>
              <a:t>-&gt;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GetCPUDescriptorHandleForHeapStart</a:t>
            </a:r>
            <a:r>
              <a:rPr lang="en-US" sz="2400" dirty="0"/>
              <a:t>(), </a:t>
            </a:r>
            <a:r>
              <a:rPr lang="en-US" sz="2400" dirty="0" err="1"/>
              <a:t>frameIndex</a:t>
            </a:r>
            <a:r>
              <a:rPr lang="en-US" sz="2400" dirty="0"/>
              <a:t>, </a:t>
            </a:r>
            <a:r>
              <a:rPr lang="en-US" sz="2400" dirty="0" err="1"/>
              <a:t>rtvDescriptorHandleIncrementSize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OMSetRenderTargets</a:t>
            </a:r>
            <a:r>
              <a:rPr lang="en-US" sz="2400" dirty="0"/>
              <a:t>(1, &amp;</a:t>
            </a:r>
            <a:r>
              <a:rPr lang="en-US" sz="2400" dirty="0" err="1"/>
              <a:t>rHandle</a:t>
            </a:r>
            <a:r>
              <a:rPr lang="en-US" sz="2400" dirty="0"/>
              <a:t>, FALSE, </a:t>
            </a:r>
            <a:r>
              <a:rPr lang="en-US" sz="2400" dirty="0" err="1"/>
              <a:t>nullptr</a:t>
            </a:r>
            <a:r>
              <a:rPr lang="en-US" sz="2400" dirty="0"/>
              <a:t>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 - 2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4511520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const float </a:t>
            </a:r>
            <a:r>
              <a:rPr lang="en-US" sz="2400" dirty="0" err="1"/>
              <a:t>clearColor</a:t>
            </a:r>
            <a:r>
              <a:rPr lang="en-US" sz="2400" dirty="0"/>
              <a:t>[] = { 0.0f, 0.1f, 0.2f, 1.0f };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ClearRenderTargetView</a:t>
            </a:r>
            <a:r>
              <a:rPr lang="en-US" sz="2400" dirty="0"/>
              <a:t>(</a:t>
            </a:r>
            <a:r>
              <a:rPr lang="en-US" sz="2400" dirty="0" err="1"/>
              <a:t>rHandle</a:t>
            </a:r>
            <a:r>
              <a:rPr lang="en-US" sz="2400" dirty="0"/>
              <a:t>, </a:t>
            </a:r>
            <a:r>
              <a:rPr lang="en-US" sz="2400" dirty="0" err="1"/>
              <a:t>clearColor</a:t>
            </a:r>
            <a:r>
              <a:rPr lang="en-US" sz="2400" dirty="0"/>
              <a:t>, 0, </a:t>
            </a:r>
            <a:r>
              <a:rPr lang="en-US" sz="2400" dirty="0" err="1"/>
              <a:t>nullptr</a:t>
            </a:r>
            <a:r>
              <a:rPr lang="en-US" sz="2400" dirty="0"/>
              <a:t>);</a:t>
            </a:r>
          </a:p>
          <a:p>
            <a:endParaRPr lang="en-US" sz="2400" dirty="0"/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IASetPrimitiveTopology</a:t>
            </a:r>
            <a:r>
              <a:rPr lang="en-US" sz="2400" dirty="0"/>
              <a:t>(</a:t>
            </a:r>
          </a:p>
          <a:p>
            <a:r>
              <a:rPr lang="en-US" sz="2400" dirty="0"/>
              <a:t>	D3D_PRIMITIVE_TOPOLOGY_TRIANGLELIST);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IASetVertexBuffers</a:t>
            </a:r>
            <a:r>
              <a:rPr lang="en-US" sz="2400" dirty="0"/>
              <a:t>(0, 1, &amp;</a:t>
            </a:r>
            <a:r>
              <a:rPr lang="en-US" sz="2400" dirty="0" err="1"/>
              <a:t>vertexBufferView</a:t>
            </a:r>
            <a:r>
              <a:rPr lang="en-US" sz="2400" dirty="0"/>
              <a:t>);</a:t>
            </a:r>
          </a:p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DrawInstanced</a:t>
            </a:r>
            <a:r>
              <a:rPr lang="en-US" sz="2400" dirty="0"/>
              <a:t>(3, 1, 0, 0);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 - 3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2970261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 err="1"/>
              <a:t>commandList</a:t>
            </a:r>
            <a:r>
              <a:rPr lang="en-US" sz="2400" dirty="0"/>
              <a:t>-&gt;</a:t>
            </a:r>
            <a:r>
              <a:rPr lang="en-US" sz="2400" dirty="0" err="1"/>
              <a:t>ResourceBarrier</a:t>
            </a:r>
            <a:r>
              <a:rPr lang="en-US" sz="2400" dirty="0"/>
              <a:t>(1, &amp;CD3DX12_RESOURCE_BARRIER::Transition(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renderTargets</a:t>
            </a:r>
            <a:r>
              <a:rPr lang="en-US" sz="2400" dirty="0"/>
              <a:t>[</a:t>
            </a:r>
            <a:r>
              <a:rPr lang="en-US" sz="2400" dirty="0" err="1"/>
              <a:t>frameIndex</a:t>
            </a:r>
            <a:r>
              <a:rPr lang="en-US" sz="2400" dirty="0"/>
              <a:t>].Get(), 	D3D12_RESOURCE_STATE_RENDER_TARGET, 	D3D12_RESOURCE_STATE_PRESENT));</a:t>
            </a:r>
          </a:p>
          <a:p>
            <a:endParaRPr lang="en-US" sz="2400" dirty="0"/>
          </a:p>
          <a:p>
            <a:r>
              <a:rPr lang="en-US" sz="2400" dirty="0"/>
              <a:t>DX_API("Failed to close command list")</a:t>
            </a:r>
          </a:p>
          <a:p>
            <a:r>
              <a:rPr lang="en-US" sz="2400" dirty="0"/>
              <a:t>	 </a:t>
            </a:r>
            <a:r>
              <a:rPr lang="en-US" sz="2400" dirty="0" err="1"/>
              <a:t>commandList</a:t>
            </a:r>
            <a:r>
              <a:rPr lang="en-US" sz="2400" dirty="0"/>
              <a:t>-&gt;Close();</a:t>
            </a:r>
          </a:p>
          <a:p>
            <a:r>
              <a:rPr lang="en-US" sz="2400" dirty="0"/>
              <a:t>} // populate </a:t>
            </a:r>
            <a:r>
              <a:rPr lang="en-US" sz="2400" dirty="0" err="1"/>
              <a:t>fv</a:t>
            </a:r>
            <a:r>
              <a:rPr lang="en-US" sz="2400" dirty="0"/>
              <a:t> </a:t>
            </a:r>
            <a:r>
              <a:rPr lang="en-US" sz="2400" dirty="0" err="1"/>
              <a:t>vége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PopulateCommandList</a:t>
            </a:r>
            <a:r>
              <a:rPr lang="en-US" sz="4000" dirty="0"/>
              <a:t>() - 4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8601005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LRESULT CALLBACK </a:t>
            </a:r>
            <a:r>
              <a:rPr lang="en-US" dirty="0" err="1"/>
              <a:t>WindowProcess</a:t>
            </a:r>
            <a:r>
              <a:rPr lang="en-US" dirty="0"/>
              <a:t>(HWND </a:t>
            </a:r>
            <a:r>
              <a:rPr lang="en-US" dirty="0" err="1"/>
              <a:t>windowHandle</a:t>
            </a:r>
            <a:r>
              <a:rPr lang="en-US" dirty="0"/>
              <a:t>, UINT message, WPARAM </a:t>
            </a:r>
            <a:r>
              <a:rPr lang="en-US" dirty="0" err="1"/>
              <a:t>wParam</a:t>
            </a:r>
            <a:r>
              <a:rPr lang="en-US" dirty="0"/>
              <a:t>, LPARAM </a:t>
            </a:r>
            <a:r>
              <a:rPr lang="en-US" dirty="0" err="1"/>
              <a:t>lParam</a:t>
            </a:r>
            <a:r>
              <a:rPr lang="en-US" dirty="0"/>
              <a:t>) {</a:t>
            </a:r>
          </a:p>
          <a:p>
            <a:r>
              <a:rPr lang="en-US" dirty="0"/>
              <a:t>	switch(message) {</a:t>
            </a:r>
          </a:p>
          <a:p>
            <a:r>
              <a:rPr lang="en-US" dirty="0"/>
              <a:t>		case WM_DESTROY:</a:t>
            </a:r>
          </a:p>
          <a:p>
            <a:r>
              <a:rPr lang="en-US" dirty="0"/>
              <a:t>			app-&gt;Destroy();</a:t>
            </a:r>
          </a:p>
          <a:p>
            <a:r>
              <a:rPr lang="en-US" dirty="0"/>
              <a:t>			</a:t>
            </a:r>
            <a:r>
              <a:rPr lang="en-US" dirty="0" err="1"/>
              <a:t>PostQuitMessage</a:t>
            </a:r>
            <a:r>
              <a:rPr lang="en-US" dirty="0"/>
              <a:t>(0);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		case WM_SIZE:</a:t>
            </a:r>
          </a:p>
          <a:p>
            <a:r>
              <a:rPr lang="en-US" dirty="0"/>
              <a:t>			int width = HIWORD(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			int height = LOWORD(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			app-&gt;Resize(width, height);</a:t>
            </a:r>
          </a:p>
          <a:p>
            <a:r>
              <a:rPr lang="en-US" dirty="0"/>
              <a:t>			break;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return </a:t>
            </a:r>
            <a:r>
              <a:rPr lang="en-US" dirty="0" err="1"/>
              <a:t>DefWindowProcW</a:t>
            </a:r>
            <a:r>
              <a:rPr lang="en-US" dirty="0"/>
              <a:t>(</a:t>
            </a:r>
            <a:r>
              <a:rPr lang="en-US" dirty="0" err="1"/>
              <a:t>windowHandle</a:t>
            </a:r>
            <a:r>
              <a:rPr lang="en-US" dirty="0"/>
              <a:t>, message, </a:t>
            </a:r>
            <a:r>
              <a:rPr lang="en-US" dirty="0" err="1"/>
              <a:t>wParam</a:t>
            </a:r>
            <a:r>
              <a:rPr lang="en-US" dirty="0"/>
              <a:t>, </a:t>
            </a:r>
            <a:r>
              <a:rPr lang="en-US" dirty="0" err="1"/>
              <a:t>lParam</a:t>
            </a:r>
            <a:r>
              <a:rPr lang="en-US" dirty="0"/>
              <a:t>);</a:t>
            </a:r>
          </a:p>
          <a:p>
            <a:r>
              <a:rPr lang="en-US" dirty="0"/>
              <a:t>}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 err="1"/>
              <a:t>Fejlettebb</a:t>
            </a:r>
            <a:r>
              <a:rPr lang="en-US" sz="4000" dirty="0"/>
              <a:t> </a:t>
            </a:r>
            <a:r>
              <a:rPr lang="en-US" sz="4000" dirty="0" err="1"/>
              <a:t>WindowProcess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3145224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Csak</a:t>
            </a:r>
            <a:r>
              <a:rPr lang="en-US" dirty="0"/>
              <a:t> 64 bites Debug </a:t>
            </a:r>
            <a:r>
              <a:rPr lang="en-US" dirty="0" err="1"/>
              <a:t>verziót</a:t>
            </a:r>
            <a:r>
              <a:rPr lang="en-US" dirty="0"/>
              <a:t> </a:t>
            </a:r>
            <a:r>
              <a:rPr lang="en-US" dirty="0" err="1"/>
              <a:t>buildelünk</a:t>
            </a:r>
            <a:r>
              <a:rPr lang="en-US" dirty="0"/>
              <a:t>, a </a:t>
            </a:r>
            <a:r>
              <a:rPr lang="en-US" dirty="0" err="1"/>
              <a:t>többi</a:t>
            </a:r>
            <a:r>
              <a:rPr lang="en-US" dirty="0"/>
              <a:t> </a:t>
            </a:r>
            <a:r>
              <a:rPr lang="en-US" dirty="0" err="1"/>
              <a:t>lehetőség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lett</a:t>
            </a:r>
            <a:r>
              <a:rPr lang="en-US" dirty="0"/>
              <a:t> </a:t>
            </a:r>
            <a:r>
              <a:rPr lang="en-US" dirty="0" err="1"/>
              <a:t>törölve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ne </a:t>
            </a:r>
            <a:r>
              <a:rPr lang="en-US" dirty="0" err="1"/>
              <a:t>legyen</a:t>
            </a:r>
            <a:r>
              <a:rPr lang="en-US" dirty="0"/>
              <a:t> </a:t>
            </a:r>
            <a:r>
              <a:rPr lang="en-US" dirty="0" err="1"/>
              <a:t>belőle</a:t>
            </a:r>
            <a:r>
              <a:rPr lang="en-US" dirty="0"/>
              <a:t> </a:t>
            </a:r>
            <a:r>
              <a:rPr lang="en-US" dirty="0" err="1"/>
              <a:t>probléma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63347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app = new App{};</a:t>
            </a:r>
          </a:p>
          <a:p>
            <a:r>
              <a:rPr lang="en-US" dirty="0"/>
              <a:t>app-&gt;</a:t>
            </a:r>
            <a:r>
              <a:rPr lang="en-US" dirty="0" err="1"/>
              <a:t>SetDevice</a:t>
            </a:r>
            <a:r>
              <a:rPr lang="en-US" dirty="0"/>
              <a:t>(device);</a:t>
            </a:r>
          </a:p>
          <a:p>
            <a:r>
              <a:rPr lang="en-US" dirty="0"/>
              <a:t>app-&gt;</a:t>
            </a:r>
            <a:r>
              <a:rPr lang="en-US" dirty="0" err="1"/>
              <a:t>SetCommandQueue</a:t>
            </a:r>
            <a:r>
              <a:rPr lang="en-US" dirty="0"/>
              <a:t>(</a:t>
            </a:r>
            <a:r>
              <a:rPr lang="en-US" dirty="0" err="1"/>
              <a:t>commandQueue</a:t>
            </a:r>
            <a:r>
              <a:rPr lang="en-US" dirty="0"/>
              <a:t>);</a:t>
            </a:r>
          </a:p>
          <a:p>
            <a:r>
              <a:rPr lang="en-US" dirty="0"/>
              <a:t>app-&gt;</a:t>
            </a:r>
            <a:r>
              <a:rPr lang="en-US" dirty="0" err="1"/>
              <a:t>SetSwapChain</a:t>
            </a:r>
            <a:r>
              <a:rPr lang="en-US" dirty="0"/>
              <a:t>(</a:t>
            </a:r>
            <a:r>
              <a:rPr lang="en-US" dirty="0" err="1"/>
              <a:t>swapChain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app-&gt;</a:t>
            </a:r>
            <a:r>
              <a:rPr lang="en-US" dirty="0" err="1"/>
              <a:t>CreateResources</a:t>
            </a:r>
            <a:r>
              <a:rPr lang="en-US" dirty="0"/>
              <a:t>();</a:t>
            </a:r>
          </a:p>
          <a:p>
            <a:r>
              <a:rPr lang="en-US" dirty="0"/>
              <a:t>app-&gt;</a:t>
            </a:r>
            <a:r>
              <a:rPr lang="en-US" dirty="0" err="1"/>
              <a:t>CreateSwapChainResources</a:t>
            </a:r>
            <a:r>
              <a:rPr lang="en-US" dirty="0"/>
              <a:t>();</a:t>
            </a:r>
          </a:p>
          <a:p>
            <a:r>
              <a:rPr lang="en-US" dirty="0"/>
              <a:t>app-&gt;</a:t>
            </a:r>
            <a:r>
              <a:rPr lang="en-US" dirty="0" err="1"/>
              <a:t>LoadAssets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 err="1"/>
              <a:t>ShowWindow</a:t>
            </a:r>
            <a:r>
              <a:rPr lang="en-US" dirty="0"/>
              <a:t>(</a:t>
            </a:r>
            <a:r>
              <a:rPr lang="en-US" dirty="0" err="1"/>
              <a:t>windowHandle</a:t>
            </a:r>
            <a:r>
              <a:rPr lang="en-US" dirty="0"/>
              <a:t>, </a:t>
            </a:r>
            <a:r>
              <a:rPr lang="en-US" dirty="0" err="1"/>
              <a:t>nShowCmd</a:t>
            </a:r>
            <a:r>
              <a:rPr lang="en-US" dirty="0"/>
              <a:t>);</a:t>
            </a:r>
          </a:p>
          <a:p>
            <a:r>
              <a:rPr lang="en-US" dirty="0"/>
              <a:t>MSG </a:t>
            </a:r>
            <a:r>
              <a:rPr lang="en-US" dirty="0" err="1"/>
              <a:t>winMessage</a:t>
            </a:r>
            <a:r>
              <a:rPr lang="en-US" dirty="0"/>
              <a:t> = { 0 };</a:t>
            </a:r>
          </a:p>
          <a:p>
            <a:endParaRPr lang="en-US" dirty="0"/>
          </a:p>
          <a:p>
            <a:r>
              <a:rPr lang="en-US" dirty="0"/>
              <a:t>while(</a:t>
            </a:r>
            <a:r>
              <a:rPr lang="en-US" dirty="0" err="1"/>
              <a:t>winMessage.message</a:t>
            </a:r>
            <a:r>
              <a:rPr lang="en-US" dirty="0"/>
              <a:t> != WM_QUIT) {</a:t>
            </a:r>
          </a:p>
          <a:p>
            <a:r>
              <a:rPr lang="en-US" dirty="0"/>
              <a:t>	if(</a:t>
            </a:r>
            <a:r>
              <a:rPr lang="en-US" dirty="0" err="1"/>
              <a:t>PeekMessage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, NULL, 0, 0, PM_REMOVE)) {</a:t>
            </a:r>
          </a:p>
          <a:p>
            <a:r>
              <a:rPr lang="en-US" dirty="0"/>
              <a:t>		</a:t>
            </a:r>
            <a:r>
              <a:rPr lang="en-US" dirty="0" err="1"/>
              <a:t>TranslateMessage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);</a:t>
            </a:r>
          </a:p>
          <a:p>
            <a:r>
              <a:rPr lang="en-US" dirty="0"/>
              <a:t>		</a:t>
            </a:r>
            <a:r>
              <a:rPr lang="en-US" dirty="0" err="1"/>
              <a:t>DispatchMessage</a:t>
            </a:r>
            <a:r>
              <a:rPr lang="en-US" dirty="0"/>
              <a:t>(&amp;</a:t>
            </a:r>
            <a:r>
              <a:rPr lang="en-US" dirty="0" err="1"/>
              <a:t>winMessage</a:t>
            </a:r>
            <a:r>
              <a:rPr lang="en-US" dirty="0"/>
              <a:t>);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app-&gt;Render();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Message Loop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00933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virtual void Destroy() {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ReleaseSwapChainResources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ReleaseAssets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commandQueue.Reset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swapChain.Reset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device.Reset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Destroy() (</a:t>
            </a:r>
            <a:r>
              <a:rPr lang="en-US" sz="4000" dirty="0" err="1"/>
              <a:t>App.h</a:t>
            </a:r>
            <a:r>
              <a:rPr lang="en-US" sz="4000" dirty="0"/>
              <a:t>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290744172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 helye 2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</p:spPr>
        <p:txBody>
          <a:bodyPr>
            <a:normAutofit/>
          </a:bodyPr>
          <a:lstStyle/>
          <a:p>
            <a:r>
              <a:rPr lang="en-US" sz="2400" dirty="0"/>
              <a:t>void Resize(int w, int h) {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WaitForPreviousFrame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ReleaseSwapChainResources</a:t>
            </a:r>
            <a:r>
              <a:rPr lang="en-US" sz="2400" dirty="0"/>
              <a:t>();</a:t>
            </a:r>
          </a:p>
          <a:p>
            <a:endParaRPr lang="en-US" sz="2400" dirty="0"/>
          </a:p>
          <a:p>
            <a:r>
              <a:rPr lang="en-US" sz="2400" dirty="0"/>
              <a:t>	DX_API("Failed to resize swap chain")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swapChain</a:t>
            </a:r>
            <a:r>
              <a:rPr lang="en-US" sz="2400" dirty="0"/>
              <a:t>-&gt;</a:t>
            </a:r>
            <a:r>
              <a:rPr lang="en-US" sz="2400" dirty="0" err="1"/>
              <a:t>ResizeBuffers</a:t>
            </a:r>
            <a:r>
              <a:rPr lang="en-US" sz="2400" dirty="0"/>
              <a:t>(BACKBUFFER_DEPTH, 0, 	0, DXGI_FORMAT_UNKNOWN, 0);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CreateSwapChainResources</a:t>
            </a:r>
            <a:r>
              <a:rPr lang="en-US" sz="2400" dirty="0"/>
              <a:t>();</a:t>
            </a:r>
          </a:p>
          <a:p>
            <a:r>
              <a:rPr lang="en-US" sz="2400" dirty="0"/>
              <a:t>}</a:t>
            </a:r>
            <a:endParaRPr lang="en-US" sz="18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3397F04-F22D-49B7-9111-3E764FC1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4000" dirty="0"/>
              <a:t>Resize </a:t>
            </a:r>
            <a:r>
              <a:rPr lang="en-US" sz="4000" dirty="0" err="1"/>
              <a:t>megoldás</a:t>
            </a:r>
            <a:r>
              <a:rPr lang="en-US" sz="4000" dirty="0"/>
              <a:t> (</a:t>
            </a:r>
            <a:r>
              <a:rPr lang="en-US" sz="4000" dirty="0" err="1"/>
              <a:t>App.h</a:t>
            </a:r>
            <a:r>
              <a:rPr lang="en-US" sz="4000" dirty="0"/>
              <a:t>)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1626784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eredmény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9B78B0-195E-4CCC-BB05-3318B5C11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" y="1397760"/>
            <a:ext cx="87820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810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- </a:t>
            </a:r>
            <a:r>
              <a:rPr lang="en-US" dirty="0" err="1"/>
              <a:t>Bevezetés</a:t>
            </a:r>
            <a:endParaRPr lang="en-US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err="1"/>
              <a:t>Módosítsd</a:t>
            </a:r>
            <a:r>
              <a:rPr lang="en-US" dirty="0"/>
              <a:t> a Vertex </a:t>
            </a:r>
            <a:r>
              <a:rPr lang="en-US" dirty="0" err="1"/>
              <a:t>osztályt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még</a:t>
            </a:r>
            <a:r>
              <a:rPr lang="en-US" dirty="0"/>
              <a:t> 3 float </a:t>
            </a:r>
            <a:r>
              <a:rPr lang="en-US" dirty="0" err="1"/>
              <a:t>adattagot</a:t>
            </a:r>
            <a:r>
              <a:rPr lang="en-US" dirty="0"/>
              <a:t> </a:t>
            </a:r>
            <a:r>
              <a:rPr lang="en-US" dirty="0" err="1"/>
              <a:t>kap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vertexek</a:t>
            </a:r>
            <a:r>
              <a:rPr lang="en-US" dirty="0"/>
              <a:t> </a:t>
            </a:r>
            <a:r>
              <a:rPr lang="en-US" dirty="0" err="1"/>
              <a:t>színét</a:t>
            </a:r>
            <a:r>
              <a:rPr lang="en-US" dirty="0"/>
              <a:t> </a:t>
            </a:r>
            <a:r>
              <a:rPr lang="en-US" dirty="0" err="1"/>
              <a:t>fogja</a:t>
            </a:r>
            <a:r>
              <a:rPr lang="en-US" dirty="0"/>
              <a:t> </a:t>
            </a:r>
            <a:r>
              <a:rPr lang="en-US" dirty="0" err="1"/>
              <a:t>tárolni</a:t>
            </a:r>
            <a:r>
              <a:rPr lang="en-US" dirty="0"/>
              <a:t>.</a:t>
            </a:r>
          </a:p>
          <a:p>
            <a:pPr marL="514350" indent="-514350">
              <a:buAutoNum type="arabicPeriod"/>
            </a:pPr>
            <a:r>
              <a:rPr lang="en-US" dirty="0" err="1"/>
              <a:t>Módosítsd</a:t>
            </a:r>
            <a:r>
              <a:rPr lang="en-US" dirty="0"/>
              <a:t> a Vertex Buffer </a:t>
            </a:r>
            <a:r>
              <a:rPr lang="en-US" dirty="0" err="1"/>
              <a:t>tartalmát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mind a 3 vertex </a:t>
            </a:r>
            <a:r>
              <a:rPr lang="en-US" dirty="0" err="1"/>
              <a:t>kap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</a:t>
            </a:r>
            <a:r>
              <a:rPr lang="en-US" dirty="0"/>
              <a:t> </a:t>
            </a:r>
            <a:r>
              <a:rPr lang="en-US" dirty="0" err="1"/>
              <a:t>színt</a:t>
            </a:r>
            <a:r>
              <a:rPr lang="en-US" dirty="0"/>
              <a:t>, pl </a:t>
            </a:r>
            <a:r>
              <a:rPr lang="en-US" dirty="0" err="1"/>
              <a:t>piros</a:t>
            </a:r>
            <a:r>
              <a:rPr lang="en-US" dirty="0"/>
              <a:t> </a:t>
            </a:r>
            <a:r>
              <a:rPr lang="en-US" dirty="0" err="1"/>
              <a:t>zöld</a:t>
            </a:r>
            <a:r>
              <a:rPr lang="en-US" dirty="0"/>
              <a:t> </a:t>
            </a:r>
            <a:r>
              <a:rPr lang="en-US" dirty="0" err="1"/>
              <a:t>kék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94345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új</a:t>
            </a:r>
            <a:r>
              <a:rPr lang="en-US" dirty="0"/>
              <a:t> PSO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Innentől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NE</a:t>
            </a:r>
            <a:r>
              <a:rPr lang="en-US" dirty="0"/>
              <a:t> a </a:t>
            </a:r>
            <a:r>
              <a:rPr lang="en-US" dirty="0" err="1"/>
              <a:t>meglévő</a:t>
            </a:r>
            <a:r>
              <a:rPr lang="en-US" dirty="0"/>
              <a:t> PSO-t </a:t>
            </a:r>
            <a:r>
              <a:rPr lang="en-US" dirty="0" err="1"/>
              <a:t>módosítsd</a:t>
            </a:r>
            <a:r>
              <a:rPr lang="en-US" dirty="0"/>
              <a:t>, </a:t>
            </a:r>
            <a:r>
              <a:rPr lang="en-US" dirty="0" err="1"/>
              <a:t>hanem</a:t>
            </a:r>
            <a:r>
              <a:rPr lang="en-US" dirty="0"/>
              <a:t> </a:t>
            </a:r>
            <a:r>
              <a:rPr lang="en-US" dirty="0" err="1"/>
              <a:t>hozz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sajátot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input layout </a:t>
            </a:r>
            <a:r>
              <a:rPr lang="en-US" dirty="0" err="1"/>
              <a:t>leírót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a </a:t>
            </a:r>
            <a:r>
              <a:rPr lang="en-US" dirty="0" err="1"/>
              <a:t>színt</a:t>
            </a:r>
            <a:r>
              <a:rPr lang="en-US" dirty="0"/>
              <a:t> is </a:t>
            </a:r>
            <a:r>
              <a:rPr lang="en-US" dirty="0" err="1"/>
              <a:t>átadja</a:t>
            </a:r>
            <a:r>
              <a:rPr lang="en-US" dirty="0"/>
              <a:t> </a:t>
            </a:r>
            <a:r>
              <a:rPr lang="en-US" dirty="0" err="1"/>
              <a:t>majd</a:t>
            </a:r>
            <a:r>
              <a:rPr lang="en-US" dirty="0"/>
              <a:t> a vertex </a:t>
            </a:r>
            <a:r>
              <a:rPr lang="en-US" dirty="0" err="1"/>
              <a:t>shadernek</a:t>
            </a:r>
            <a:r>
              <a:rPr lang="en-US" dirty="0"/>
              <a:t>.</a:t>
            </a:r>
          </a:p>
          <a:p>
            <a:pPr marL="514350" indent="-514350">
              <a:buAutoNum type="arabicPeriod" startAt="3"/>
            </a:pPr>
            <a:r>
              <a:rPr lang="en-US" dirty="0" err="1"/>
              <a:t>Csinálj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vertex </a:t>
            </a:r>
            <a:r>
              <a:rPr lang="en-US" dirty="0" err="1"/>
              <a:t>és</a:t>
            </a:r>
            <a:r>
              <a:rPr lang="en-US" dirty="0"/>
              <a:t> pixel </a:t>
            </a:r>
            <a:r>
              <a:rPr lang="en-US" dirty="0" err="1"/>
              <a:t>shadert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kezeli</a:t>
            </a:r>
            <a:r>
              <a:rPr lang="en-US" dirty="0"/>
              <a:t> a </a:t>
            </a:r>
            <a:r>
              <a:rPr lang="en-US" dirty="0" err="1"/>
              <a:t>színt</a:t>
            </a:r>
            <a:r>
              <a:rPr lang="en-US" dirty="0"/>
              <a:t> is.</a:t>
            </a:r>
          </a:p>
          <a:p>
            <a:pPr marL="514350" indent="-514350">
              <a:buAutoNum type="arabicPeriod" startAt="3"/>
            </a:pPr>
            <a:r>
              <a:rPr lang="en-US" dirty="0"/>
              <a:t>A </a:t>
            </a:r>
            <a:r>
              <a:rPr lang="en-US" dirty="0" err="1"/>
              <a:t>CreateGraphicsPipelineState</a:t>
            </a:r>
            <a:r>
              <a:rPr lang="en-US" dirty="0"/>
              <a:t> </a:t>
            </a:r>
            <a:r>
              <a:rPr lang="en-US" dirty="0" err="1"/>
              <a:t>hívás</a:t>
            </a:r>
            <a:r>
              <a:rPr lang="en-US" dirty="0"/>
              <a:t> </a:t>
            </a:r>
            <a:r>
              <a:rPr lang="en-US" dirty="0" err="1"/>
              <a:t>után</a:t>
            </a:r>
            <a:r>
              <a:rPr lang="en-US" dirty="0"/>
              <a:t> </a:t>
            </a:r>
            <a:r>
              <a:rPr lang="en-US" dirty="0" err="1"/>
              <a:t>módosítsd</a:t>
            </a:r>
            <a:r>
              <a:rPr lang="en-US" dirty="0"/>
              <a:t> a </a:t>
            </a:r>
            <a:r>
              <a:rPr lang="en-US" dirty="0" err="1"/>
              <a:t>gpsoDesc</a:t>
            </a:r>
            <a:r>
              <a:rPr lang="en-US" dirty="0"/>
              <a:t>-et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Input </a:t>
            </a:r>
            <a:r>
              <a:rPr lang="en-US" dirty="0" err="1"/>
              <a:t>Layot</a:t>
            </a:r>
            <a:r>
              <a:rPr lang="en-US" dirty="0"/>
              <a:t> / VS / PS-el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hozd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PSO-t.</a:t>
            </a:r>
          </a:p>
        </p:txBody>
      </p:sp>
    </p:spTree>
    <p:extLst>
      <p:ext uri="{BB962C8B-B14F-4D97-AF65-F5344CB8AC3E}">
        <p14:creationId xmlns:p14="http://schemas.microsoft.com/office/powerpoint/2010/main" val="2118563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új</a:t>
            </a:r>
            <a:r>
              <a:rPr lang="en-US" dirty="0"/>
              <a:t> PSO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PSO-t a </a:t>
            </a:r>
            <a:r>
              <a:rPr lang="en-US" dirty="0" err="1"/>
              <a:t>rajzoláshoz</a:t>
            </a:r>
            <a:r>
              <a:rPr lang="en-US" dirty="0"/>
              <a:t>.</a:t>
            </a:r>
          </a:p>
          <a:p>
            <a:pPr marL="514350" indent="-514350">
              <a:buAutoNum type="arabicPeriod" startAt="6"/>
            </a:pPr>
            <a:r>
              <a:rPr lang="en-US" dirty="0" err="1"/>
              <a:t>Használd</a:t>
            </a:r>
            <a:r>
              <a:rPr lang="en-US" dirty="0"/>
              <a:t> </a:t>
            </a:r>
            <a:r>
              <a:rPr lang="en-US" dirty="0" err="1"/>
              <a:t>mindkét</a:t>
            </a:r>
            <a:r>
              <a:rPr lang="en-US" dirty="0"/>
              <a:t> PSO-t a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rajzolj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háromszöget</a:t>
            </a:r>
            <a:endParaRPr lang="en-US" dirty="0"/>
          </a:p>
          <a:p>
            <a:pPr marL="514350" indent="-514350">
              <a:buAutoNum type="arabicPeriod" startAt="6"/>
            </a:pPr>
            <a:r>
              <a:rPr lang="en-US" dirty="0" err="1"/>
              <a:t>Vedd</a:t>
            </a:r>
            <a:r>
              <a:rPr lang="en-US" dirty="0"/>
              <a:t> </a:t>
            </a:r>
            <a:r>
              <a:rPr lang="en-US" dirty="0" err="1"/>
              <a:t>észre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eltakarják</a:t>
            </a:r>
            <a:r>
              <a:rPr lang="en-US" dirty="0"/>
              <a:t> </a:t>
            </a:r>
            <a:r>
              <a:rPr lang="en-US" dirty="0" err="1"/>
              <a:t>egymást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told el </a:t>
            </a:r>
            <a:r>
              <a:rPr lang="en-US" dirty="0" err="1"/>
              <a:t>mindkét</a:t>
            </a:r>
            <a:r>
              <a:rPr lang="en-US" dirty="0"/>
              <a:t> </a:t>
            </a:r>
            <a:r>
              <a:rPr lang="en-US" dirty="0" err="1"/>
              <a:t>háromszöget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a vertex </a:t>
            </a:r>
            <a:r>
              <a:rPr lang="en-US" dirty="0" err="1"/>
              <a:t>shaderekben</a:t>
            </a:r>
            <a:r>
              <a:rPr lang="en-US" dirty="0"/>
              <a:t> </a:t>
            </a:r>
            <a:r>
              <a:rPr lang="en-US" dirty="0" err="1"/>
              <a:t>transzformálod</a:t>
            </a:r>
            <a:r>
              <a:rPr lang="en-US" dirty="0"/>
              <a:t> a </a:t>
            </a:r>
            <a:r>
              <a:rPr lang="en-US" dirty="0" err="1"/>
              <a:t>bemenetet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583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Gyakorló</a:t>
            </a:r>
            <a:r>
              <a:rPr lang="en-US" dirty="0"/>
              <a:t> </a:t>
            </a:r>
            <a:r>
              <a:rPr lang="en-US" dirty="0" err="1"/>
              <a:t>Feladatok</a:t>
            </a:r>
            <a:r>
              <a:rPr lang="en-US" dirty="0"/>
              <a:t> – </a:t>
            </a:r>
            <a:r>
              <a:rPr lang="en-US" dirty="0" err="1"/>
              <a:t>Tisztítás</a:t>
            </a:r>
            <a:r>
              <a:rPr lang="en-US" dirty="0"/>
              <a:t> </a:t>
            </a: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F18F4073-86F8-4B26-A949-D13C83E8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Nézd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output </a:t>
            </a:r>
            <a:r>
              <a:rPr lang="en-US" dirty="0" err="1"/>
              <a:t>ablakot</a:t>
            </a:r>
            <a:r>
              <a:rPr lang="en-US" dirty="0"/>
              <a:t> </a:t>
            </a:r>
            <a:r>
              <a:rPr lang="en-US" dirty="0" err="1"/>
              <a:t>amikor</a:t>
            </a:r>
            <a:r>
              <a:rPr lang="en-US" dirty="0"/>
              <a:t> </a:t>
            </a:r>
            <a:r>
              <a:rPr lang="en-US" dirty="0" err="1"/>
              <a:t>bezárod</a:t>
            </a:r>
            <a:r>
              <a:rPr lang="en-US" dirty="0"/>
              <a:t> a </a:t>
            </a:r>
            <a:r>
              <a:rPr lang="en-US" dirty="0" err="1"/>
              <a:t>programodat</a:t>
            </a:r>
            <a:r>
              <a:rPr lang="en-US" dirty="0"/>
              <a:t>, </a:t>
            </a:r>
            <a:r>
              <a:rPr lang="en-US" dirty="0" err="1"/>
              <a:t>látsz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csomó</a:t>
            </a:r>
            <a:r>
              <a:rPr lang="en-US" dirty="0"/>
              <a:t> D3D12 WARNING </a:t>
            </a:r>
            <a:r>
              <a:rPr lang="en-US" dirty="0" err="1"/>
              <a:t>üzenetet</a:t>
            </a:r>
            <a:r>
              <a:rPr lang="en-US" dirty="0"/>
              <a:t>.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US" dirty="0" err="1"/>
              <a:t>Bővítsd</a:t>
            </a:r>
            <a:r>
              <a:rPr lang="en-US" dirty="0"/>
              <a:t> </a:t>
            </a:r>
            <a:r>
              <a:rPr lang="en-US" dirty="0" err="1"/>
              <a:t>ki</a:t>
            </a:r>
            <a:r>
              <a:rPr lang="en-US" dirty="0"/>
              <a:t> a </a:t>
            </a:r>
            <a:r>
              <a:rPr lang="en-US" dirty="0" err="1"/>
              <a:t>ReleaseResources</a:t>
            </a:r>
            <a:r>
              <a:rPr lang="en-US" dirty="0"/>
              <a:t>() </a:t>
            </a:r>
            <a:r>
              <a:rPr lang="en-US" dirty="0" err="1"/>
              <a:t>függvényt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általad</a:t>
            </a:r>
            <a:r>
              <a:rPr lang="en-US" dirty="0"/>
              <a:t> </a:t>
            </a:r>
            <a:r>
              <a:rPr lang="en-US" dirty="0" err="1"/>
              <a:t>foglalt</a:t>
            </a:r>
            <a:r>
              <a:rPr lang="en-US" dirty="0"/>
              <a:t> </a:t>
            </a:r>
            <a:r>
              <a:rPr lang="en-US" dirty="0" err="1"/>
              <a:t>erőforrásokat</a:t>
            </a:r>
            <a:r>
              <a:rPr lang="en-US" dirty="0"/>
              <a:t> </a:t>
            </a:r>
            <a:r>
              <a:rPr lang="en-US" dirty="0" err="1"/>
              <a:t>felszabadítsa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72947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 </a:t>
            </a:r>
            <a:r>
              <a:rPr lang="en-US" dirty="0" err="1"/>
              <a:t>eredmény</a:t>
            </a:r>
            <a:r>
              <a:rPr lang="en-US"/>
              <a:t> - 2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D4089-15FD-4968-AD0A-915772DF6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19200"/>
            <a:ext cx="9144000" cy="581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443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Kódolási</a:t>
            </a:r>
            <a:r>
              <a:rPr lang="en-US" dirty="0"/>
              <a:t> </a:t>
            </a:r>
            <a:r>
              <a:rPr lang="en-US" dirty="0" err="1"/>
              <a:t>konvenciók</a:t>
            </a:r>
            <a:r>
              <a:rPr lang="en-US" dirty="0"/>
              <a:t> (A </a:t>
            </a:r>
            <a:r>
              <a:rPr lang="en-US" dirty="0" err="1"/>
              <a:t>projektben</a:t>
            </a:r>
            <a:r>
              <a:rPr lang="en-US" dirty="0"/>
              <a:t>)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Osztályok</a:t>
            </a:r>
            <a:r>
              <a:rPr lang="en-US" dirty="0"/>
              <a:t>: CamelCase</a:t>
            </a:r>
          </a:p>
          <a:p>
            <a:r>
              <a:rPr lang="en-US" dirty="0" err="1"/>
              <a:t>Függvények</a:t>
            </a:r>
            <a:r>
              <a:rPr lang="en-US" dirty="0"/>
              <a:t>: CamelCase</a:t>
            </a:r>
          </a:p>
          <a:p>
            <a:r>
              <a:rPr lang="en-US" dirty="0" err="1"/>
              <a:t>Függvény</a:t>
            </a:r>
            <a:r>
              <a:rPr lang="en-US" dirty="0"/>
              <a:t> </a:t>
            </a:r>
            <a:r>
              <a:rPr lang="en-US" dirty="0" err="1"/>
              <a:t>arugmentumok</a:t>
            </a:r>
            <a:r>
              <a:rPr lang="en-US" dirty="0"/>
              <a:t>: camelCase</a:t>
            </a:r>
          </a:p>
          <a:p>
            <a:r>
              <a:rPr lang="en-US" dirty="0" err="1"/>
              <a:t>Tagváltozók</a:t>
            </a:r>
            <a:r>
              <a:rPr lang="en-US" dirty="0"/>
              <a:t>: camelCase</a:t>
            </a:r>
          </a:p>
          <a:p>
            <a:endParaRPr lang="en-US" dirty="0"/>
          </a:p>
          <a:p>
            <a:r>
              <a:rPr lang="en-US" dirty="0"/>
              <a:t>A Microsoft::WRL::</a:t>
            </a:r>
            <a:r>
              <a:rPr lang="en-US" dirty="0" err="1"/>
              <a:t>ComPtr</a:t>
            </a:r>
            <a:r>
              <a:rPr lang="en-US" dirty="0"/>
              <a:t>&lt;T&gt; </a:t>
            </a:r>
            <a:r>
              <a:rPr lang="en-US" dirty="0" err="1"/>
              <a:t>típusra</a:t>
            </a:r>
            <a:r>
              <a:rPr lang="en-US" dirty="0"/>
              <a:t> </a:t>
            </a:r>
            <a:r>
              <a:rPr lang="en-US" dirty="0" err="1"/>
              <a:t>lehet</a:t>
            </a:r>
            <a:r>
              <a:rPr lang="en-US" dirty="0"/>
              <a:t> </a:t>
            </a:r>
            <a:r>
              <a:rPr lang="en-US" dirty="0" err="1"/>
              <a:t>com_ptr</a:t>
            </a:r>
            <a:r>
              <a:rPr lang="en-US" dirty="0"/>
              <a:t>&lt;T&gt;-</a:t>
            </a:r>
            <a:r>
              <a:rPr lang="en-US" dirty="0" err="1"/>
              <a:t>ként</a:t>
            </a:r>
            <a:r>
              <a:rPr lang="en-US" dirty="0"/>
              <a:t> is </a:t>
            </a:r>
            <a:r>
              <a:rPr lang="en-US" dirty="0" err="1"/>
              <a:t>hivatkozni</a:t>
            </a:r>
            <a:r>
              <a:rPr lang="en-US" dirty="0"/>
              <a:t>. </a:t>
            </a:r>
            <a:r>
              <a:rPr lang="en-US" dirty="0" err="1"/>
              <a:t>Sok</a:t>
            </a:r>
            <a:r>
              <a:rPr lang="en-US" dirty="0"/>
              <a:t> </a:t>
            </a:r>
            <a:r>
              <a:rPr lang="en-US" dirty="0" err="1"/>
              <a:t>helyen</a:t>
            </a:r>
            <a:r>
              <a:rPr lang="en-US" dirty="0"/>
              <a:t> </a:t>
            </a:r>
            <a:r>
              <a:rPr lang="en-US" dirty="0" err="1"/>
              <a:t>kell</a:t>
            </a:r>
            <a:r>
              <a:rPr lang="en-US" dirty="0"/>
              <a:t> </a:t>
            </a:r>
            <a:r>
              <a:rPr lang="en-US" dirty="0" err="1"/>
              <a:t>majd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7678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CFB0B-3752-4BC2-90F4-141AB8C9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main.cpp</a:t>
            </a:r>
            <a:endParaRPr lang="hu-H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8901-D24D-4C6F-95EA-012E93D21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B61772-3705-40E6-95A2-F01AB94A3E5D}"/>
              </a:ext>
            </a:extLst>
          </p:cNvPr>
          <p:cNvSpPr txBox="1">
            <a:spLocks/>
          </p:cNvSpPr>
          <p:nvPr/>
        </p:nvSpPr>
        <p:spPr>
          <a:xfrm>
            <a:off x="471256" y="1477962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dirty="0" err="1"/>
              <a:t>HelloTriangle</a:t>
            </a:r>
            <a:r>
              <a:rPr lang="en-US" dirty="0"/>
              <a:t> </a:t>
            </a:r>
            <a:r>
              <a:rPr lang="en-US" dirty="0" err="1"/>
              <a:t>három</a:t>
            </a:r>
            <a:r>
              <a:rPr lang="en-US" dirty="0"/>
              <a:t> </a:t>
            </a:r>
            <a:r>
              <a:rPr lang="en-US" dirty="0" err="1"/>
              <a:t>jól</a:t>
            </a:r>
            <a:r>
              <a:rPr lang="en-US" dirty="0"/>
              <a:t> </a:t>
            </a:r>
            <a:r>
              <a:rPr lang="en-US" dirty="0" err="1"/>
              <a:t>elválasztható</a:t>
            </a:r>
            <a:r>
              <a:rPr lang="en-US" dirty="0"/>
              <a:t> </a:t>
            </a:r>
            <a:r>
              <a:rPr lang="en-US" dirty="0" err="1"/>
              <a:t>részből</a:t>
            </a:r>
            <a:r>
              <a:rPr lang="en-US" dirty="0"/>
              <a:t> </a:t>
            </a:r>
            <a:r>
              <a:rPr lang="en-US" dirty="0" err="1"/>
              <a:t>áll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WinAPI</a:t>
            </a:r>
            <a:r>
              <a:rPr lang="en-US" dirty="0"/>
              <a:t>: </a:t>
            </a: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kezelés</a:t>
            </a:r>
            <a:r>
              <a:rPr lang="en-US" dirty="0"/>
              <a:t>, windows </a:t>
            </a:r>
            <a:r>
              <a:rPr lang="en-US" dirty="0" err="1"/>
              <a:t>rendszer</a:t>
            </a:r>
            <a:r>
              <a:rPr lang="en-US" dirty="0"/>
              <a:t> </a:t>
            </a:r>
            <a:r>
              <a:rPr lang="en-US" dirty="0" err="1"/>
              <a:t>hívások</a:t>
            </a:r>
            <a:endParaRPr lang="en-US" dirty="0"/>
          </a:p>
          <a:p>
            <a:pPr lvl="1"/>
            <a:r>
              <a:rPr lang="en-US" dirty="0"/>
              <a:t>DXGI: DirectX Graphical Interface,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lassabban</a:t>
            </a:r>
            <a:r>
              <a:rPr lang="en-US" dirty="0"/>
              <a:t> </a:t>
            </a:r>
            <a:r>
              <a:rPr lang="en-US" dirty="0" err="1"/>
              <a:t>változó</a:t>
            </a:r>
            <a:r>
              <a:rPr lang="en-US" dirty="0"/>
              <a:t> </a:t>
            </a:r>
            <a:r>
              <a:rPr lang="en-US" dirty="0" err="1"/>
              <a:t>része</a:t>
            </a:r>
            <a:r>
              <a:rPr lang="en-US" dirty="0"/>
              <a:t> a DirectX-</a:t>
            </a:r>
            <a:r>
              <a:rPr lang="en-US" dirty="0" err="1"/>
              <a:t>nek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DirectX12: A </a:t>
            </a:r>
            <a:r>
              <a:rPr lang="en-US" dirty="0" err="1"/>
              <a:t>tényleges</a:t>
            </a:r>
            <a:r>
              <a:rPr lang="en-US" dirty="0"/>
              <a:t> </a:t>
            </a:r>
            <a:r>
              <a:rPr lang="en-US" dirty="0" err="1"/>
              <a:t>rajzoláshoz</a:t>
            </a:r>
            <a:r>
              <a:rPr lang="en-US" dirty="0"/>
              <a:t> </a:t>
            </a:r>
            <a:r>
              <a:rPr lang="en-US" dirty="0" err="1"/>
              <a:t>használt</a:t>
            </a:r>
            <a:r>
              <a:rPr lang="en-US" dirty="0"/>
              <a:t> API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74046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 </a:t>
            </a:r>
            <a:r>
              <a:rPr lang="en-US" dirty="0" err="1"/>
              <a:t>kell</a:t>
            </a:r>
            <a:r>
              <a:rPr lang="en-US" dirty="0"/>
              <a:t> a </a:t>
            </a:r>
            <a:r>
              <a:rPr lang="en-US" dirty="0" err="1"/>
              <a:t>rajzoláshoz</a:t>
            </a:r>
            <a:r>
              <a:rPr lang="en-US" dirty="0"/>
              <a:t>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amire</a:t>
            </a:r>
            <a:r>
              <a:rPr lang="en-US" dirty="0"/>
              <a:t> </a:t>
            </a:r>
            <a:r>
              <a:rPr lang="en-US" dirty="0" err="1"/>
              <a:t>rajzolunk</a:t>
            </a:r>
            <a:r>
              <a:rPr lang="en-US" dirty="0"/>
              <a:t> (</a:t>
            </a:r>
            <a:r>
              <a:rPr lang="en-US" dirty="0" err="1"/>
              <a:t>WinAPI</a:t>
            </a:r>
            <a:r>
              <a:rPr lang="en-US" dirty="0"/>
              <a:t>)</a:t>
            </a:r>
          </a:p>
          <a:p>
            <a:r>
              <a:rPr lang="en-US" dirty="0"/>
              <a:t>Swap Chain, </a:t>
            </a:r>
            <a:r>
              <a:rPr lang="en-US" dirty="0" err="1"/>
              <a:t>amivel</a:t>
            </a:r>
            <a:r>
              <a:rPr lang="en-US" dirty="0"/>
              <a:t> a render </a:t>
            </a:r>
            <a:r>
              <a:rPr lang="en-US" dirty="0" err="1"/>
              <a:t>targeteket</a:t>
            </a:r>
            <a:r>
              <a:rPr lang="en-US" dirty="0"/>
              <a:t> </a:t>
            </a:r>
            <a:r>
              <a:rPr lang="en-US" dirty="0" err="1"/>
              <a:t>kezeljük</a:t>
            </a:r>
            <a:r>
              <a:rPr lang="en-US" dirty="0"/>
              <a:t> (DXGI)</a:t>
            </a:r>
          </a:p>
          <a:p>
            <a:r>
              <a:rPr lang="en-US" dirty="0"/>
              <a:t>Command List, </a:t>
            </a:r>
            <a:r>
              <a:rPr lang="en-US" dirty="0" err="1"/>
              <a:t>amiben</a:t>
            </a:r>
            <a:r>
              <a:rPr lang="en-US" dirty="0"/>
              <a:t> a </a:t>
            </a:r>
            <a:r>
              <a:rPr lang="en-US" dirty="0" err="1"/>
              <a:t>rajzolási</a:t>
            </a:r>
            <a:r>
              <a:rPr lang="en-US" dirty="0"/>
              <a:t> </a:t>
            </a:r>
            <a:r>
              <a:rPr lang="en-US" dirty="0" err="1"/>
              <a:t>utasításokat</a:t>
            </a:r>
            <a:r>
              <a:rPr lang="en-US" dirty="0"/>
              <a:t> </a:t>
            </a:r>
            <a:r>
              <a:rPr lang="en-US" dirty="0" err="1"/>
              <a:t>rögzítjük</a:t>
            </a:r>
            <a:r>
              <a:rPr lang="en-US" dirty="0"/>
              <a:t> (DirectX12)</a:t>
            </a:r>
          </a:p>
          <a:p>
            <a:r>
              <a:rPr lang="en-US" dirty="0"/>
              <a:t>Command Queue, </a:t>
            </a:r>
            <a:r>
              <a:rPr lang="en-US" dirty="0" err="1"/>
              <a:t>amin</a:t>
            </a:r>
            <a:r>
              <a:rPr lang="en-US" dirty="0"/>
              <a:t> </a:t>
            </a:r>
            <a:r>
              <a:rPr lang="en-US" dirty="0" err="1"/>
              <a:t>végrehajtjuk</a:t>
            </a:r>
            <a:r>
              <a:rPr lang="en-US" dirty="0"/>
              <a:t> a Command </a:t>
            </a:r>
            <a:r>
              <a:rPr lang="en-US" dirty="0" err="1"/>
              <a:t>Listet</a:t>
            </a:r>
            <a:r>
              <a:rPr lang="en-US" dirty="0"/>
              <a:t> (DirectX 12)</a:t>
            </a:r>
          </a:p>
          <a:p>
            <a:r>
              <a:rPr lang="en-US" dirty="0"/>
              <a:t>Fence </a:t>
            </a:r>
            <a:r>
              <a:rPr lang="en-US" dirty="0" err="1"/>
              <a:t>amivel</a:t>
            </a:r>
            <a:r>
              <a:rPr lang="en-US" dirty="0"/>
              <a:t> </a:t>
            </a:r>
            <a:r>
              <a:rPr lang="en-US" dirty="0" err="1"/>
              <a:t>szinkronizálunk</a:t>
            </a:r>
            <a:r>
              <a:rPr lang="en-US" dirty="0"/>
              <a:t> (DirectX 12)</a:t>
            </a:r>
          </a:p>
          <a:p>
            <a:r>
              <a:rPr lang="en-US" dirty="0" err="1"/>
              <a:t>Legalább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PipelineStateObject</a:t>
            </a:r>
            <a:r>
              <a:rPr lang="en-US" dirty="0"/>
              <a:t> </a:t>
            </a:r>
            <a:r>
              <a:rPr lang="en-US" dirty="0" err="1"/>
              <a:t>amely</a:t>
            </a:r>
            <a:r>
              <a:rPr lang="en-US" dirty="0"/>
              <a:t> a GPU pipeline-t </a:t>
            </a:r>
            <a:r>
              <a:rPr lang="en-US" dirty="0" err="1"/>
              <a:t>írja</a:t>
            </a:r>
            <a:r>
              <a:rPr lang="en-US" dirty="0"/>
              <a:t> le, </a:t>
            </a:r>
            <a:r>
              <a:rPr lang="en-US" dirty="0" err="1"/>
              <a:t>milyen</a:t>
            </a:r>
            <a:r>
              <a:rPr lang="en-US" dirty="0"/>
              <a:t> </a:t>
            </a:r>
            <a:r>
              <a:rPr lang="en-US" dirty="0" err="1"/>
              <a:t>shadereket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állapotokat</a:t>
            </a:r>
            <a:r>
              <a:rPr lang="en-US" dirty="0"/>
              <a:t> </a:t>
            </a:r>
            <a:r>
              <a:rPr lang="en-US" dirty="0" err="1"/>
              <a:t>használ</a:t>
            </a:r>
            <a:r>
              <a:rPr lang="en-US" dirty="0"/>
              <a:t> (DirectX 12)</a:t>
            </a:r>
            <a:endParaRPr lang="hu-HU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3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Ablak</a:t>
            </a:r>
            <a:r>
              <a:rPr lang="en-US" dirty="0"/>
              <a:t> </a:t>
            </a:r>
            <a:r>
              <a:rPr lang="en-US" dirty="0" err="1"/>
              <a:t>létrehozás</a:t>
            </a:r>
            <a:r>
              <a:rPr lang="en-US" dirty="0"/>
              <a:t>, main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DXGI Factory, Device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Command Queue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Swap Chain Resources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Render Loop</a:t>
            </a:r>
          </a:p>
        </p:txBody>
      </p:sp>
    </p:spTree>
    <p:extLst>
      <p:ext uri="{BB962C8B-B14F-4D97-AF65-F5344CB8AC3E}">
        <p14:creationId xmlns:p14="http://schemas.microsoft.com/office/powerpoint/2010/main" val="326994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6354</TotalTime>
  <Words>8871</Words>
  <Application>Microsoft Office PowerPoint</Application>
  <PresentationFormat>On-screen Show (4:3)</PresentationFormat>
  <Paragraphs>845</Paragraphs>
  <Slides>58</Slides>
  <Notes>52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Arial</vt:lpstr>
      <vt:lpstr>Calibri</vt:lpstr>
      <vt:lpstr>Courier New</vt:lpstr>
      <vt:lpstr>Office-téma</vt:lpstr>
      <vt:lpstr>GraphGame ggl001-HelloTriangle</vt:lpstr>
      <vt:lpstr>Adminisztráció</vt:lpstr>
      <vt:lpstr>Eszközök </vt:lpstr>
      <vt:lpstr>Solution</vt:lpstr>
      <vt:lpstr>Solution 2</vt:lpstr>
      <vt:lpstr>Kódolási konvenciók (A projektben)</vt:lpstr>
      <vt:lpstr>main.cpp</vt:lpstr>
      <vt:lpstr>Mi kell a rajzoláshoz?</vt:lpstr>
      <vt:lpstr>Roadmap</vt:lpstr>
      <vt:lpstr>1. Ablak létrehozás</vt:lpstr>
      <vt:lpstr>1. Ablak létrehozás</vt:lpstr>
      <vt:lpstr>1. Main</vt:lpstr>
      <vt:lpstr>Roadmap</vt:lpstr>
      <vt:lpstr>Swap Chain Létrehozás - 1</vt:lpstr>
      <vt:lpstr>Roadmap</vt:lpstr>
      <vt:lpstr>Swap Chain Létrehozás - 2</vt:lpstr>
      <vt:lpstr>Roadmap (olvass Note-ot!)</vt:lpstr>
      <vt:lpstr>Swap Chain Létrehozás - 3</vt:lpstr>
      <vt:lpstr>Swap Chain Létrehozás - 4</vt:lpstr>
      <vt:lpstr>Swap Chain Resources</vt:lpstr>
      <vt:lpstr>Egyszerű App.h</vt:lpstr>
      <vt:lpstr>Roadmap</vt:lpstr>
      <vt:lpstr>CreateResources()-adattagok</vt:lpstr>
      <vt:lpstr>CreateResources()</vt:lpstr>
      <vt:lpstr>CreateResources() - 2</vt:lpstr>
      <vt:lpstr>VertexShader kód</vt:lpstr>
      <vt:lpstr>PixelShader kód</vt:lpstr>
      <vt:lpstr>CreateResources() - 3</vt:lpstr>
      <vt:lpstr>CreateResources() - 4</vt:lpstr>
      <vt:lpstr>CreateResources() - 5</vt:lpstr>
      <vt:lpstr>CreateResources() - 6</vt:lpstr>
      <vt:lpstr>WaitForPreviousFrame()</vt:lpstr>
      <vt:lpstr>ReleaseResources()</vt:lpstr>
      <vt:lpstr>LoadAssets()</vt:lpstr>
      <vt:lpstr>LoadAssets() - 2</vt:lpstr>
      <vt:lpstr>LoadAssets() - 3</vt:lpstr>
      <vt:lpstr>ReleaseAssets()</vt:lpstr>
      <vt:lpstr>Roadmap</vt:lpstr>
      <vt:lpstr>CreateSwapChainResources()</vt:lpstr>
      <vt:lpstr>CreateSwapChainResources()-2</vt:lpstr>
      <vt:lpstr>CreateSwapChainResources()-3</vt:lpstr>
      <vt:lpstr>ReleaseSwapChainResources()</vt:lpstr>
      <vt:lpstr>Roadmap</vt:lpstr>
      <vt:lpstr>Render()</vt:lpstr>
      <vt:lpstr>PopulateCommandList() - 1</vt:lpstr>
      <vt:lpstr>PopulateCommandList() - 2</vt:lpstr>
      <vt:lpstr>PopulateCommandList() - 3</vt:lpstr>
      <vt:lpstr>PopulateCommandList() - 4</vt:lpstr>
      <vt:lpstr>Fejlettebb WindowProcess</vt:lpstr>
      <vt:lpstr>Message Loop</vt:lpstr>
      <vt:lpstr>Destroy() (App.h)</vt:lpstr>
      <vt:lpstr>Resize megoldás (App.h)</vt:lpstr>
      <vt:lpstr>Az eredmény</vt:lpstr>
      <vt:lpstr>Gyakorló Feladatok - Bevezetés</vt:lpstr>
      <vt:lpstr>Gyakorló Feladatok – új PSO </vt:lpstr>
      <vt:lpstr>Gyakorló Feladatok – új PSO </vt:lpstr>
      <vt:lpstr>Gyakorló Feladatok – Tisztítás </vt:lpstr>
      <vt:lpstr>Az eredmény - 2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Musa Benedek</cp:lastModifiedBy>
  <cp:revision>417</cp:revision>
  <dcterms:created xsi:type="dcterms:W3CDTF">2011-02-09T17:24:52Z</dcterms:created>
  <dcterms:modified xsi:type="dcterms:W3CDTF">2020-07-10T12:55:04Z</dcterms:modified>
</cp:coreProperties>
</file>