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11/5/2019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l008-Fire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Plakátok, részecskerendszerek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Shaded constructor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gpsoDesc.PrimitiveTopologyType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</a:t>
            </a:r>
            <a:r>
              <a:rPr lang="en-US" dirty="0" err="1"/>
              <a:t>geom</a:t>
            </a:r>
            <a:r>
              <a:rPr lang="en-US" dirty="0"/>
              <a:t>-&gt;</a:t>
            </a:r>
            <a:r>
              <a:rPr lang="en-US" dirty="0" err="1"/>
              <a:t>GetTopologyType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0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Eredm</a:t>
            </a:r>
            <a:r>
              <a:rPr lang="hu-HU" dirty="0" smtClean="0"/>
              <a:t>ény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9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87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Particle</a:t>
            </a:r>
            <a:r>
              <a:rPr lang="hu-HU" dirty="0" smtClean="0"/>
              <a:t> osztály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#include </a:t>
            </a:r>
            <a:r>
              <a:rPr lang="en-US" dirty="0" smtClean="0"/>
              <a:t>"Egg/Math/</a:t>
            </a:r>
            <a:r>
              <a:rPr lang="en-US" dirty="0" err="1" smtClean="0"/>
              <a:t>math.h</a:t>
            </a:r>
            <a:r>
              <a:rPr lang="en-US" dirty="0" smtClean="0"/>
              <a:t>"</a:t>
            </a:r>
          </a:p>
          <a:p>
            <a:r>
              <a:rPr lang="hu-HU" dirty="0" smtClean="0"/>
              <a:t>class </a:t>
            </a:r>
            <a:r>
              <a:rPr lang="hu-HU" dirty="0" smtClean="0"/>
              <a:t>Particle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/>
              <a:t>public:</a:t>
            </a:r>
          </a:p>
          <a:p>
            <a:r>
              <a:rPr lang="en-US" dirty="0" smtClean="0"/>
              <a:t>  Egg</a:t>
            </a:r>
            <a:r>
              <a:rPr lang="en-US" dirty="0" smtClean="0"/>
              <a:t>::Math</a:t>
            </a:r>
            <a:r>
              <a:rPr lang="en-US" dirty="0" smtClean="0"/>
              <a:t>::Float3 </a:t>
            </a:r>
            <a:r>
              <a:rPr lang="en-US" dirty="0" smtClean="0"/>
              <a:t>position;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Egg</a:t>
            </a:r>
            <a:r>
              <a:rPr lang="en-US" dirty="0" smtClean="0"/>
              <a:t>::Math</a:t>
            </a:r>
            <a:r>
              <a:rPr lang="en-US" dirty="0" smtClean="0"/>
              <a:t>::Float3 </a:t>
            </a:r>
            <a:r>
              <a:rPr lang="en-US" dirty="0" smtClean="0"/>
              <a:t>velocity;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float </a:t>
            </a:r>
            <a:r>
              <a:rPr lang="en-US" dirty="0" smtClean="0"/>
              <a:t>lifespan;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float </a:t>
            </a:r>
            <a:r>
              <a:rPr lang="en-US" dirty="0" smtClean="0"/>
              <a:t>age;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2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Particle</a:t>
            </a:r>
            <a:r>
              <a:rPr lang="hu-HU" dirty="0" smtClean="0"/>
              <a:t> osztály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void reborn() {</a:t>
            </a:r>
          </a:p>
          <a:p>
            <a:r>
              <a:rPr lang="en-US" dirty="0" smtClean="0"/>
              <a:t>    using namespace Egg::Math;</a:t>
            </a:r>
          </a:p>
          <a:p>
            <a:r>
              <a:rPr lang="en-US" dirty="0" smtClean="0"/>
              <a:t>    position = 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Float3::Random</a:t>
            </a:r>
            <a:r>
              <a:rPr lang="en-US" dirty="0" smtClean="0"/>
              <a:t>(-1,1);</a:t>
            </a:r>
          </a:p>
          <a:p>
            <a:r>
              <a:rPr lang="en-US" dirty="0" smtClean="0"/>
              <a:t>    velocity = position * 5;</a:t>
            </a:r>
          </a:p>
          <a:p>
            <a:r>
              <a:rPr lang="en-US" dirty="0" smtClean="0"/>
              <a:t>    age = 0;</a:t>
            </a:r>
          </a:p>
          <a:p>
            <a:r>
              <a:rPr lang="en-US" dirty="0" smtClean="0"/>
              <a:t>    lifespan </a:t>
            </a:r>
            <a:r>
              <a:rPr lang="en-US" dirty="0" smtClean="0"/>
              <a:t>=</a:t>
            </a:r>
          </a:p>
          <a:p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 Float1::Random(2,5).x;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Particle(){ reborn(); }</a:t>
            </a:r>
          </a:p>
        </p:txBody>
      </p:sp>
    </p:spTree>
    <p:extLst>
      <p:ext uri="{BB962C8B-B14F-4D97-AF65-F5344CB8AC3E}">
        <p14:creationId xmlns:p14="http://schemas.microsoft.com/office/powerpoint/2010/main" val="107949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ggl008App.h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#include "</a:t>
            </a:r>
            <a:r>
              <a:rPr lang="en-US" dirty="0" err="1" smtClean="0"/>
              <a:t>Particle.h</a:t>
            </a:r>
            <a:r>
              <a:rPr lang="en-US" dirty="0" smtClean="0"/>
              <a:t>"</a:t>
            </a:r>
          </a:p>
          <a:p>
            <a:r>
              <a:rPr lang="en-US" dirty="0" smtClean="0"/>
              <a:t>#include &lt;vector&gt;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4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ggl008App.h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::vector&lt;Particle&gt; particles;</a:t>
            </a:r>
          </a:p>
          <a:p>
            <a:r>
              <a:rPr lang="en-US" dirty="0" smtClean="0"/>
              <a:t>Egg</a:t>
            </a:r>
            <a:r>
              <a:rPr lang="en-US" dirty="0"/>
              <a:t>::Mesh::Shaded::P</a:t>
            </a:r>
            <a:endParaRPr lang="hu-HU" dirty="0"/>
          </a:p>
          <a:p>
            <a:r>
              <a:rPr lang="hu-HU" dirty="0"/>
              <a:t>    </a:t>
            </a:r>
            <a:r>
              <a:rPr lang="en-US" dirty="0" err="1"/>
              <a:t>fireBillboardSet</a:t>
            </a:r>
            <a:r>
              <a:rPr lang="en-US" dirty="0"/>
              <a:t>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7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LoadAssets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&lt;40;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particles.push_back</a:t>
            </a:r>
            <a:r>
              <a:rPr lang="en-US" dirty="0" smtClean="0"/>
              <a:t>(Particle());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87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ConstantBufferTypes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declspec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(align(16))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struct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PerFrameCb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Float4x4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viewProjTransform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Float4x4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rayDirTransform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cameraPos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lightPos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Float4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lightPowerDensity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  <a:p>
            <a:r>
              <a:rPr lang="en-US" dirty="0"/>
              <a:t>Float4 </a:t>
            </a:r>
            <a:r>
              <a:rPr lang="en-US" dirty="0" err="1"/>
              <a:t>billboardSize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7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perFrameCb</a:t>
            </a:r>
            <a:r>
              <a:rPr lang="en-US" dirty="0"/>
              <a:t>-&gt;</a:t>
            </a:r>
            <a:r>
              <a:rPr lang="en-US" dirty="0" err="1"/>
              <a:t>billboardSize</a:t>
            </a:r>
            <a:r>
              <a:rPr lang="en-US" dirty="0"/>
              <a:t> = Float4(0.1, 0.1, 0, 0);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D3D12_PRIMITIVE_TOPOLOGY_TYPE </a:t>
            </a:r>
            <a:r>
              <a:rPr lang="en-US" dirty="0" err="1"/>
              <a:t>GetTopologyType</a:t>
            </a:r>
            <a:r>
              <a:rPr lang="en-US" dirty="0"/>
              <a:t>() </a:t>
            </a:r>
            <a:r>
              <a:rPr lang="en-US" dirty="0" err="1"/>
              <a:t>const</a:t>
            </a:r>
            <a:r>
              <a:rPr lang="en-US" dirty="0"/>
              <a:t> {</a:t>
            </a:r>
          </a:p>
          <a:p>
            <a:r>
              <a:rPr lang="en-US" dirty="0"/>
              <a:t>switch (topology) {</a:t>
            </a:r>
          </a:p>
          <a:p>
            <a:r>
              <a:rPr lang="en-US" dirty="0"/>
              <a:t>case D3D_PRIMITIVE_TOPOLOGY_POINTLIST:</a:t>
            </a:r>
          </a:p>
          <a:p>
            <a:r>
              <a:rPr lang="en-US" dirty="0"/>
              <a:t>return D3D12_PRIMITIVE_TOPOLOGY_TYPE_POINT;</a:t>
            </a:r>
          </a:p>
          <a:p>
            <a:r>
              <a:rPr lang="en-US" dirty="0"/>
              <a:t>case D3D_PRIMITIVE_TOPOLOGY_LINELIST:</a:t>
            </a:r>
          </a:p>
          <a:p>
            <a:r>
              <a:rPr lang="en-US" dirty="0"/>
              <a:t>case D3D_PRIMITIVE_TOPOLOGY_LINESTRIP:</a:t>
            </a:r>
          </a:p>
          <a:p>
            <a:r>
              <a:rPr lang="en-US" dirty="0"/>
              <a:t>return D3D12_PRIMITIVE_TOPOLOGY_TYPE_LINE;</a:t>
            </a:r>
          </a:p>
          <a:p>
            <a:r>
              <a:rPr lang="en-US" dirty="0"/>
              <a:t>case D3D_PRIMITIVE_TOPOLOGY_TRIANGLESTRIP:</a:t>
            </a:r>
          </a:p>
          <a:p>
            <a:r>
              <a:rPr lang="en-US" dirty="0"/>
              <a:t>case D3D_PRIMITIVE_TOPOLOGY_LINELIST_ADJ:</a:t>
            </a:r>
          </a:p>
          <a:p>
            <a:r>
              <a:rPr lang="en-US" dirty="0"/>
              <a:t>case D3D_PRIMITIVE_TOPOLOGY_LINESTRIP_ADJ:</a:t>
            </a:r>
          </a:p>
          <a:p>
            <a:r>
              <a:rPr lang="en-US" dirty="0"/>
              <a:t>case D3D_PRIMITIVE_TOPOLOGY_TRIANGLELIST_ADJ:</a:t>
            </a:r>
          </a:p>
          <a:p>
            <a:r>
              <a:rPr lang="en-US" dirty="0"/>
              <a:t>case D3D_PRIMITIVE_TOPOLOGY_TRIANGLESTRIP_ADJ:</a:t>
            </a:r>
          </a:p>
          <a:p>
            <a:r>
              <a:rPr lang="en-US" dirty="0"/>
              <a:t>case D3D_PRIMITIVE_TOPOLOGY_TRIANGLELIST:</a:t>
            </a:r>
          </a:p>
          <a:p>
            <a:r>
              <a:rPr lang="en-US" dirty="0"/>
              <a:t>return D3D12_PRIMITIVE_TOPOLOGY_TYPE_TRIANGLE;</a:t>
            </a:r>
          </a:p>
          <a:p>
            <a:r>
              <a:rPr lang="en-US" dirty="0"/>
              <a:t>default:</a:t>
            </a:r>
          </a:p>
          <a:p>
            <a:r>
              <a:rPr lang="en-US" dirty="0"/>
              <a:t>return D3D12_PRIMITIVE_TOPOLOGY_TYPE_PATCH;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7243</TotalTime>
  <Words>237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Office-téma</vt:lpstr>
      <vt:lpstr>GraphGame ggl008-Fire</vt:lpstr>
      <vt:lpstr>Particle osztály</vt:lpstr>
      <vt:lpstr>Particle osztály</vt:lpstr>
      <vt:lpstr>ggl008App.h</vt:lpstr>
      <vt:lpstr>ggl008App.h</vt:lpstr>
      <vt:lpstr>LoadAssets</vt:lpstr>
      <vt:lpstr>ConstantBufferTypes</vt:lpstr>
      <vt:lpstr>Update</vt:lpstr>
      <vt:lpstr>Geometry</vt:lpstr>
      <vt:lpstr>Shaded constructor</vt:lpstr>
      <vt:lpstr>Eredmény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838</cp:revision>
  <dcterms:created xsi:type="dcterms:W3CDTF">2011-02-09T17:24:52Z</dcterms:created>
  <dcterms:modified xsi:type="dcterms:W3CDTF">2019-11-05T22:04:10Z</dcterms:modified>
</cp:coreProperties>
</file>