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00" r:id="rId3"/>
    <p:sldId id="431" r:id="rId4"/>
    <p:sldId id="432" r:id="rId5"/>
    <p:sldId id="504" r:id="rId6"/>
    <p:sldId id="505" r:id="rId7"/>
    <p:sldId id="434" r:id="rId8"/>
    <p:sldId id="506" r:id="rId9"/>
    <p:sldId id="507" r:id="rId10"/>
    <p:sldId id="508" r:id="rId11"/>
    <p:sldId id="509" r:id="rId12"/>
    <p:sldId id="488" r:id="rId13"/>
    <p:sldId id="511" r:id="rId14"/>
    <p:sldId id="512" r:id="rId15"/>
    <p:sldId id="510" r:id="rId16"/>
    <p:sldId id="513" r:id="rId17"/>
    <p:sldId id="514" r:id="rId18"/>
    <p:sldId id="516" r:id="rId19"/>
    <p:sldId id="515" r:id="rId20"/>
    <p:sldId id="518" r:id="rId21"/>
    <p:sldId id="519" r:id="rId22"/>
    <p:sldId id="520" r:id="rId23"/>
    <p:sldId id="521" r:id="rId24"/>
    <p:sldId id="522" r:id="rId25"/>
    <p:sldId id="523" r:id="rId26"/>
    <p:sldId id="52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28" autoAdjust="0"/>
  </p:normalViewPr>
  <p:slideViewPr>
    <p:cSldViewPr>
      <p:cViewPr varScale="1">
        <p:scale>
          <a:sx n="65" d="100"/>
          <a:sy n="65" d="100"/>
        </p:scale>
        <p:origin x="195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layout </a:t>
            </a:r>
            <a:r>
              <a:rPr lang="en-US" dirty="0" err="1"/>
              <a:t>egyezésre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CPU </a:t>
            </a:r>
            <a:r>
              <a:rPr lang="en-US" dirty="0" err="1"/>
              <a:t>oldalon</a:t>
            </a:r>
            <a:r>
              <a:rPr lang="en-US" dirty="0"/>
              <a:t>. A GPU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validálja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feltöltesz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beprogramozni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a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Az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mérete</a:t>
            </a:r>
            <a:r>
              <a:rPr lang="en-US" dirty="0"/>
              <a:t> 256-al </a:t>
            </a:r>
            <a:r>
              <a:rPr lang="en-US" dirty="0" err="1"/>
              <a:t>osztható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kifinomult</a:t>
            </a:r>
            <a:r>
              <a:rPr lang="en-US" dirty="0"/>
              <a:t> DX12-ben,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precízen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memóriakezeléssel</a:t>
            </a:r>
            <a:r>
              <a:rPr lang="en-US" dirty="0"/>
              <a:t>.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időnk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ha </a:t>
            </a:r>
            <a:r>
              <a:rPr lang="en-US" dirty="0" err="1"/>
              <a:t>ilyesmibe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Hasonlóan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előzőekhez</a:t>
            </a:r>
            <a:r>
              <a:rPr lang="en-US" sz="1200" dirty="0"/>
              <a:t> </a:t>
            </a:r>
            <a:r>
              <a:rPr lang="en-US" sz="1200" dirty="0" err="1"/>
              <a:t>itt</a:t>
            </a:r>
            <a:r>
              <a:rPr lang="en-US" sz="1200" dirty="0"/>
              <a:t> is a </a:t>
            </a:r>
            <a:r>
              <a:rPr lang="en-US" sz="1200" dirty="0" err="1"/>
              <a:t>meglévő</a:t>
            </a:r>
            <a:r>
              <a:rPr lang="en-US" sz="1200" dirty="0"/>
              <a:t> </a:t>
            </a:r>
            <a:r>
              <a:rPr lang="en-US" sz="1200" dirty="0" err="1"/>
              <a:t>értékeket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kiegészíteni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egész</a:t>
            </a:r>
            <a:r>
              <a:rPr lang="en-US" sz="1200" dirty="0"/>
              <a:t> </a:t>
            </a:r>
            <a:r>
              <a:rPr lang="en-US" sz="1200" dirty="0" err="1"/>
              <a:t>stringet</a:t>
            </a:r>
            <a:r>
              <a:rPr lang="en-US" sz="1200" dirty="0"/>
              <a:t> </a:t>
            </a:r>
            <a:r>
              <a:rPr lang="en-US" sz="1200" dirty="0" err="1"/>
              <a:t>felül</a:t>
            </a:r>
            <a:r>
              <a:rPr lang="en-US" sz="1200" dirty="0"/>
              <a:t> </a:t>
            </a:r>
            <a:r>
              <a:rPr lang="en-US" sz="1200" dirty="0" err="1"/>
              <a:t>írni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statikus</a:t>
            </a:r>
            <a:r>
              <a:rPr lang="en-US" sz="1200" dirty="0"/>
              <a:t> </a:t>
            </a:r>
            <a:r>
              <a:rPr lang="en-US" sz="1200" dirty="0" err="1"/>
              <a:t>könyvtár</a:t>
            </a:r>
            <a:r>
              <a:rPr lang="en-US" sz="1200" dirty="0"/>
              <a:t> </a:t>
            </a:r>
            <a:r>
              <a:rPr lang="en-US" sz="1200" dirty="0" err="1"/>
              <a:t>linkeléséhez</a:t>
            </a:r>
            <a:r>
              <a:rPr lang="en-US" sz="1200" dirty="0"/>
              <a:t> </a:t>
            </a:r>
            <a:r>
              <a:rPr lang="en-US" sz="1200" dirty="0" err="1"/>
              <a:t>szükséges</a:t>
            </a:r>
            <a:r>
              <a:rPr lang="en-US" sz="1200" dirty="0"/>
              <a:t> a header </a:t>
            </a:r>
            <a:r>
              <a:rPr lang="en-US" sz="1200" dirty="0" err="1"/>
              <a:t>fájlok</a:t>
            </a:r>
            <a:r>
              <a:rPr lang="en-US" sz="1200" dirty="0"/>
              <a:t> </a:t>
            </a:r>
            <a:r>
              <a:rPr lang="en-US" sz="1200" dirty="0" err="1"/>
              <a:t>elérhetősége</a:t>
            </a:r>
            <a:r>
              <a:rPr lang="en-US" sz="1200" dirty="0"/>
              <a:t>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 A header </a:t>
            </a:r>
            <a:r>
              <a:rPr lang="en-US" sz="1200" dirty="0" err="1"/>
              <a:t>fájlokat</a:t>
            </a:r>
            <a:r>
              <a:rPr lang="en-US" sz="1200" dirty="0"/>
              <a:t> “include” </a:t>
            </a:r>
            <a:r>
              <a:rPr lang="en-US" sz="1200" dirty="0" err="1"/>
              <a:t>fájloknak</a:t>
            </a:r>
            <a:r>
              <a:rPr lang="en-US" sz="1200" dirty="0"/>
              <a:t> </a:t>
            </a:r>
            <a:r>
              <a:rPr lang="en-US" sz="1200" dirty="0" err="1"/>
              <a:t>hívjuk</a:t>
            </a:r>
            <a:r>
              <a:rPr lang="en-US" sz="1200" dirty="0"/>
              <a:t>, </a:t>
            </a:r>
            <a:r>
              <a:rPr lang="en-US" sz="1200" dirty="0" err="1"/>
              <a:t>ebbe</a:t>
            </a:r>
            <a:r>
              <a:rPr lang="en-US" sz="1200" dirty="0"/>
              <a:t> </a:t>
            </a:r>
            <a:r>
              <a:rPr lang="en-US" sz="1200" dirty="0" err="1"/>
              <a:t>vannak</a:t>
            </a:r>
            <a:r>
              <a:rPr lang="en-US" sz="1200" dirty="0"/>
              <a:t> a </a:t>
            </a:r>
            <a:r>
              <a:rPr lang="en-US" sz="1200" dirty="0" err="1"/>
              <a:t>használt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,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deklarációja</a:t>
            </a:r>
            <a:r>
              <a:rPr lang="en-US" sz="1200" dirty="0"/>
              <a:t>, a </a:t>
            </a:r>
            <a:r>
              <a:rPr lang="en-US" sz="1200" dirty="0" err="1"/>
              <a:t>fordító</a:t>
            </a:r>
            <a:r>
              <a:rPr lang="en-US" sz="1200" dirty="0"/>
              <a:t> </a:t>
            </a:r>
            <a:r>
              <a:rPr lang="en-US" sz="1200" dirty="0" err="1"/>
              <a:t>ezeket</a:t>
            </a:r>
            <a:r>
              <a:rPr lang="en-US" sz="1200" dirty="0"/>
              <a:t> a </a:t>
            </a:r>
            <a:r>
              <a:rPr lang="en-US" sz="1200" dirty="0" err="1"/>
              <a:t>szimbólumokat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kihagyja</a:t>
            </a:r>
            <a:r>
              <a:rPr lang="en-US" sz="1200" dirty="0"/>
              <a:t> a </a:t>
            </a:r>
            <a:r>
              <a:rPr lang="en-US" sz="1200" dirty="0" err="1"/>
              <a:t>fordítás</a:t>
            </a:r>
            <a:r>
              <a:rPr lang="en-US" sz="1200" dirty="0"/>
              <a:t> </a:t>
            </a:r>
            <a:r>
              <a:rPr lang="en-US" sz="1200" dirty="0" err="1"/>
              <a:t>során</a:t>
            </a:r>
            <a:r>
              <a:rPr lang="en-US" sz="1200" dirty="0"/>
              <a:t>. </a:t>
            </a:r>
            <a:r>
              <a:rPr lang="en-US" sz="1200" dirty="0" err="1"/>
              <a:t>Hiszen</a:t>
            </a:r>
            <a:r>
              <a:rPr lang="en-US" sz="1200" dirty="0"/>
              <a:t> a </a:t>
            </a:r>
            <a:r>
              <a:rPr lang="en-US" sz="1200" dirty="0" err="1"/>
              <a:t>fordításhoz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 </a:t>
            </a:r>
            <a:r>
              <a:rPr lang="en-US" sz="1200" dirty="0" err="1"/>
              <a:t>mérete</a:t>
            </a:r>
            <a:r>
              <a:rPr lang="en-US" sz="1200" dirty="0"/>
              <a:t>, a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paraméterei</a:t>
            </a:r>
            <a:r>
              <a:rPr lang="en-US" sz="1200" dirty="0"/>
              <a:t> </a:t>
            </a:r>
            <a:r>
              <a:rPr lang="en-US" sz="1200" dirty="0" err="1"/>
              <a:t>szükségesek</a:t>
            </a:r>
            <a:r>
              <a:rPr lang="en-US" sz="1200" dirty="0"/>
              <a:t>, </a:t>
            </a:r>
            <a:r>
              <a:rPr lang="en-US" sz="1200" dirty="0" err="1"/>
              <a:t>maga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érdekes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linker </a:t>
            </a:r>
            <a:r>
              <a:rPr lang="en-US" sz="1200" dirty="0" err="1"/>
              <a:t>feladata</a:t>
            </a:r>
            <a:r>
              <a:rPr lang="en-US" sz="1200" dirty="0"/>
              <a:t> </a:t>
            </a:r>
            <a:r>
              <a:rPr lang="en-US" sz="1200" dirty="0" err="1"/>
              <a:t>lesz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hozzáf</a:t>
            </a:r>
            <a:r>
              <a:rPr lang="hu-HU" sz="1200" dirty="0"/>
              <a:t>ű</a:t>
            </a:r>
            <a:r>
              <a:rPr lang="en-US" sz="1200" dirty="0" err="1"/>
              <a:t>zése</a:t>
            </a:r>
            <a:r>
              <a:rPr lang="en-US" sz="1200" dirty="0"/>
              <a:t>, </a:t>
            </a:r>
            <a:r>
              <a:rPr lang="en-US" sz="1200" dirty="0" err="1"/>
              <a:t>tehát</a:t>
            </a:r>
            <a:r>
              <a:rPr lang="en-US" sz="1200" dirty="0"/>
              <a:t> a .lib </a:t>
            </a:r>
            <a:r>
              <a:rPr lang="en-US" sz="1200" dirty="0" err="1"/>
              <a:t>fájlt</a:t>
            </a:r>
            <a:r>
              <a:rPr lang="en-US" sz="1200" dirty="0"/>
              <a:t> meg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találnia</a:t>
            </a:r>
            <a:r>
              <a:rPr lang="en-US" sz="1200" dirty="0"/>
              <a:t>, </a:t>
            </a:r>
            <a:r>
              <a:rPr lang="en-US" sz="1200" dirty="0" err="1"/>
              <a:t>amelyben</a:t>
            </a:r>
            <a:r>
              <a:rPr lang="en-US" sz="1200" dirty="0"/>
              <a:t> a </a:t>
            </a:r>
            <a:r>
              <a:rPr lang="en-US" sz="1200" dirty="0" err="1"/>
              <a:t>tényleges</a:t>
            </a:r>
            <a:r>
              <a:rPr lang="en-US" sz="1200" dirty="0"/>
              <a:t> </a:t>
            </a:r>
            <a:r>
              <a:rPr lang="en-US" sz="1200" dirty="0" err="1"/>
              <a:t>pointerek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gépi</a:t>
            </a:r>
            <a:r>
              <a:rPr lang="en-US" sz="1200" dirty="0"/>
              <a:t> </a:t>
            </a:r>
            <a:r>
              <a:rPr lang="en-US" sz="1200" dirty="0" err="1"/>
              <a:t>kód</a:t>
            </a:r>
            <a:r>
              <a:rPr lang="en-US" sz="1200" dirty="0"/>
              <a:t> van. </a:t>
            </a:r>
            <a:r>
              <a:rPr lang="en-US" sz="1200" dirty="0" err="1"/>
              <a:t>Ehhez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a Library Directory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3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játékobjektumok</a:t>
            </a:r>
            <a:r>
              <a:rPr lang="en-US" dirty="0"/>
              <a:t> “</a:t>
            </a:r>
            <a:r>
              <a:rPr lang="en-US" dirty="0" err="1"/>
              <a:t>halálának</a:t>
            </a:r>
            <a:r>
              <a:rPr lang="en-US" dirty="0"/>
              <a:t>” a </a:t>
            </a:r>
            <a:r>
              <a:rPr lang="en-US" dirty="0" err="1"/>
              <a:t>kezelése</a:t>
            </a:r>
            <a:r>
              <a:rPr lang="en-US" dirty="0"/>
              <a:t> </a:t>
            </a:r>
            <a:r>
              <a:rPr lang="en-US" dirty="0" err="1"/>
              <a:t>kinek</a:t>
            </a:r>
            <a:r>
              <a:rPr lang="en-US" dirty="0"/>
              <a:t> a </a:t>
            </a:r>
            <a:r>
              <a:rPr lang="en-US" dirty="0" err="1"/>
              <a:t>feladata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gg001-Libraries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ggl001-Libraries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ggl001App.h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ggl001App.h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elkezdett</a:t>
            </a:r>
            <a:r>
              <a:rPr lang="en-US" dirty="0"/>
              <a:t> </a:t>
            </a:r>
            <a:r>
              <a:rPr lang="en-US" dirty="0" err="1"/>
              <a:t>solutiont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újrazongorázni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gg001-Libraries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inicializáld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, adj </a:t>
            </a:r>
            <a:r>
              <a:rPr lang="en-US" dirty="0" err="1"/>
              <a:t>nekik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 </a:t>
            </a:r>
            <a:r>
              <a:rPr lang="en-US" dirty="0" err="1"/>
              <a:t>kezdősebességet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kezdőpozíciót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mozogjanak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constructorban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</a:t>
            </a:r>
            <a:r>
              <a:rPr lang="en-US"/>
              <a:t>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gg001-Libraries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linkert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: View -&gt;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Microsoft.Cpp.x64.user property sheet-re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“properties”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HLSL Compiler / General / Shader Model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HLSL Compiler / Output Files / Object File Name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959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)Shaders\%(Filename).</a:t>
            </a:r>
            <a:r>
              <a:rPr lang="en-US" sz="2400" dirty="0" err="1"/>
              <a:t>cso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1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Shader Model 5.0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VC++ Directories / Include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VC++ Directories / Library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0480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057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3962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Egg.lib</a:t>
            </a:r>
          </a:p>
        </p:txBody>
      </p:sp>
    </p:spTree>
    <p:extLst>
      <p:ext uri="{BB962C8B-B14F-4D97-AF65-F5344CB8AC3E}">
        <p14:creationId xmlns:p14="http://schemas.microsoft.com/office/powerpoint/2010/main" val="41580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gg001-Libraries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gg001-Libraries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2987</Words>
  <Application>Microsoft Office PowerPoint</Application>
  <PresentationFormat>On-screen Show (4:3)</PresentationFormat>
  <Paragraphs>325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 New</vt:lpstr>
      <vt:lpstr>Office-téma</vt:lpstr>
      <vt:lpstr>GraphGame ggl001-Libraries</vt:lpstr>
      <vt:lpstr>Dekompozíció</vt:lpstr>
      <vt:lpstr>Solution</vt:lpstr>
      <vt:lpstr>Solution 2</vt:lpstr>
      <vt:lpstr>Solution 3</vt:lpstr>
      <vt:lpstr>Solution 4</vt:lpstr>
      <vt:lpstr>Újítások, Egg projekt</vt:lpstr>
      <vt:lpstr>Újítások, Egg projekt - 2</vt:lpstr>
      <vt:lpstr>Újítások, Egg projekt - 3</vt:lpstr>
      <vt:lpstr>ggl001-Libraries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ggl001App.h – LoadAssets</vt:lpstr>
      <vt:lpstr>Feladatok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534</cp:revision>
  <dcterms:created xsi:type="dcterms:W3CDTF">2011-02-09T17:24:52Z</dcterms:created>
  <dcterms:modified xsi:type="dcterms:W3CDTF">2019-08-06T13:26:34Z</dcterms:modified>
</cp:coreProperties>
</file>