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29" r:id="rId3"/>
    <p:sldId id="400" r:id="rId4"/>
    <p:sldId id="430" r:id="rId5"/>
    <p:sldId id="431" r:id="rId6"/>
    <p:sldId id="434" r:id="rId7"/>
    <p:sldId id="433" r:id="rId8"/>
    <p:sldId id="435" r:id="rId9"/>
    <p:sldId id="463" r:id="rId10"/>
    <p:sldId id="341" r:id="rId11"/>
    <p:sldId id="465" r:id="rId12"/>
    <p:sldId id="469" r:id="rId13"/>
    <p:sldId id="466" r:id="rId14"/>
    <p:sldId id="464" r:id="rId15"/>
    <p:sldId id="467" r:id="rId16"/>
    <p:sldId id="442" r:id="rId17"/>
    <p:sldId id="468" r:id="rId18"/>
    <p:sldId id="448" r:id="rId19"/>
    <p:sldId id="449" r:id="rId20"/>
    <p:sldId id="450" r:id="rId21"/>
    <p:sldId id="452" r:id="rId22"/>
    <p:sldId id="453" r:id="rId23"/>
    <p:sldId id="481" r:id="rId24"/>
    <p:sldId id="456" r:id="rId25"/>
    <p:sldId id="458" r:id="rId26"/>
    <p:sldId id="459" r:id="rId27"/>
    <p:sldId id="470" r:id="rId28"/>
    <p:sldId id="482" r:id="rId29"/>
    <p:sldId id="471" r:id="rId30"/>
    <p:sldId id="472" r:id="rId31"/>
    <p:sldId id="473" r:id="rId32"/>
    <p:sldId id="474" r:id="rId33"/>
    <p:sldId id="476" r:id="rId34"/>
    <p:sldId id="475" r:id="rId35"/>
    <p:sldId id="477" r:id="rId36"/>
    <p:sldId id="478" r:id="rId37"/>
    <p:sldId id="479" r:id="rId38"/>
    <p:sldId id="480" r:id="rId39"/>
    <p:sldId id="483" r:id="rId40"/>
    <p:sldId id="485" r:id="rId41"/>
    <p:sldId id="484" r:id="rId42"/>
    <p:sldId id="486" r:id="rId43"/>
    <p:sldId id="487" r:id="rId44"/>
    <p:sldId id="494" r:id="rId45"/>
    <p:sldId id="488" r:id="rId46"/>
    <p:sldId id="489" r:id="rId47"/>
    <p:sldId id="490" r:id="rId48"/>
    <p:sldId id="491" r:id="rId49"/>
    <p:sldId id="492" r:id="rId50"/>
    <p:sldId id="493" r:id="rId51"/>
    <p:sldId id="496" r:id="rId52"/>
    <p:sldId id="497" r:id="rId53"/>
    <p:sldId id="498" r:id="rId54"/>
    <p:sldId id="495" r:id="rId55"/>
    <p:sldId id="499" r:id="rId56"/>
    <p:sldId id="500" r:id="rId57"/>
    <p:sldId id="501" r:id="rId58"/>
    <p:sldId id="503" r:id="rId59"/>
    <p:sldId id="50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77" d="100"/>
          <a:sy n="77" d="100"/>
        </p:scale>
        <p:origin x="26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06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smart pointer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regisztrálnunk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precízebben</a:t>
            </a:r>
            <a:r>
              <a:rPr lang="en-US" dirty="0"/>
              <a:t> </a:t>
            </a:r>
            <a:r>
              <a:rPr lang="en-US" dirty="0" err="1"/>
              <a:t>fogalmazva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Az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kedvünkre</a:t>
            </a:r>
            <a:r>
              <a:rPr lang="en-US" dirty="0"/>
              <a:t> </a:t>
            </a:r>
            <a:r>
              <a:rPr lang="en-US" dirty="0" err="1"/>
              <a:t>módosíthatunk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tagváltozó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van,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pointer (long pointer function Window Process) </a:t>
            </a:r>
            <a:r>
              <a:rPr lang="en-US" dirty="0" err="1"/>
              <a:t>nevet</a:t>
            </a:r>
            <a:r>
              <a:rPr lang="en-US" dirty="0"/>
              <a:t> </a:t>
            </a:r>
            <a:r>
              <a:rPr lang="en-US" dirty="0" err="1"/>
              <a:t>rövidíti</a:t>
            </a:r>
            <a:r>
              <a:rPr lang="en-US" dirty="0"/>
              <a:t>. A </a:t>
            </a:r>
            <a:r>
              <a:rPr lang="en-US" dirty="0" err="1"/>
              <a:t>WinAPI</a:t>
            </a:r>
            <a:r>
              <a:rPr lang="en-US" dirty="0"/>
              <a:t> a Hungarian notation-t </a:t>
            </a:r>
            <a:r>
              <a:rPr lang="en-US" dirty="0" err="1"/>
              <a:t>használja</a:t>
            </a:r>
            <a:r>
              <a:rPr lang="en-US" dirty="0"/>
              <a:t>, </a:t>
            </a:r>
            <a:r>
              <a:rPr lang="en-US" dirty="0" err="1"/>
              <a:t>miszerint</a:t>
            </a:r>
            <a:r>
              <a:rPr lang="en-US" dirty="0"/>
              <a:t> a </a:t>
            </a:r>
            <a:r>
              <a:rPr lang="en-US" dirty="0" err="1"/>
              <a:t>változó</a:t>
            </a:r>
            <a:r>
              <a:rPr lang="en-US" dirty="0"/>
              <a:t> neve </a:t>
            </a:r>
            <a:r>
              <a:rPr lang="en-US" dirty="0" err="1"/>
              <a:t>elején</a:t>
            </a:r>
            <a:r>
              <a:rPr lang="en-US" dirty="0"/>
              <a:t> van a </a:t>
            </a:r>
            <a:r>
              <a:rPr lang="en-US" dirty="0" err="1"/>
              <a:t>típusa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HWND-t ad </a:t>
            </a:r>
            <a:r>
              <a:rPr lang="en-US" dirty="0" err="1"/>
              <a:t>vissza</a:t>
            </a:r>
            <a:r>
              <a:rPr lang="en-US" dirty="0"/>
              <a:t>, a H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HANDLE-t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HWND = Handle Window,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void* pointer </a:t>
            </a:r>
            <a:r>
              <a:rPr lang="en-US" dirty="0" err="1"/>
              <a:t>amellyel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világon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se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 API </a:t>
            </a:r>
            <a:r>
              <a:rPr lang="en-US" dirty="0" err="1"/>
              <a:t>lényegében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kelleni</a:t>
            </a:r>
            <a:r>
              <a:rPr lang="en-US" dirty="0"/>
              <a:t> fog a HWND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HWND-t a </a:t>
            </a:r>
            <a:r>
              <a:rPr lang="en-US" dirty="0" err="1"/>
              <a:t>CreateWindowExW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a W </a:t>
            </a:r>
            <a:r>
              <a:rPr lang="en-US" dirty="0" err="1"/>
              <a:t>az</a:t>
            </a:r>
            <a:r>
              <a:rPr lang="en-US" dirty="0"/>
              <a:t> a wide-char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CreateWindow-nak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Extended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jelölni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Windows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lekezel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dióhéjban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queue-ja,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kaphat</a:t>
            </a:r>
            <a:r>
              <a:rPr lang="en-US" dirty="0"/>
              <a:t> </a:t>
            </a:r>
            <a:r>
              <a:rPr lang="en-US" dirty="0" err="1"/>
              <a:t>mindenhonnan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mozgatása</a:t>
            </a:r>
            <a:r>
              <a:rPr lang="en-US" dirty="0"/>
              <a:t>, </a:t>
            </a:r>
            <a:r>
              <a:rPr lang="en-US" dirty="0" err="1"/>
              <a:t>átméretezése</a:t>
            </a:r>
            <a:r>
              <a:rPr lang="en-US" dirty="0"/>
              <a:t>, </a:t>
            </a:r>
            <a:r>
              <a:rPr lang="en-US" dirty="0" err="1"/>
              <a:t>kattintás</a:t>
            </a:r>
            <a:r>
              <a:rPr lang="en-US" dirty="0"/>
              <a:t>, </a:t>
            </a:r>
            <a:r>
              <a:rPr lang="en-US" dirty="0" err="1"/>
              <a:t>gombnyomás</a:t>
            </a:r>
            <a:r>
              <a:rPr lang="en-US" dirty="0"/>
              <a:t>, </a:t>
            </a:r>
            <a:r>
              <a:rPr lang="en-US" dirty="0" err="1"/>
              <a:t>gombfelengedés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kezelnünk</a:t>
            </a:r>
            <a:r>
              <a:rPr lang="en-US" dirty="0"/>
              <a:t>.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DESTROY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</a:t>
            </a:r>
            <a:r>
              <a:rPr lang="en-US" dirty="0" err="1"/>
              <a:t>PostQuitMessage</a:t>
            </a:r>
            <a:r>
              <a:rPr lang="en-US" dirty="0"/>
              <a:t>(0)-et.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PostQuitMessage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nk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. Az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loop-</a:t>
            </a:r>
            <a:r>
              <a:rPr lang="en-US" dirty="0" err="1"/>
              <a:t>unk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fog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lezajlani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,</a:t>
            </a:r>
            <a:r>
              <a:rPr lang="en-US" dirty="0" err="1"/>
              <a:t>hogy</a:t>
            </a:r>
            <a:r>
              <a:rPr lang="en-US" dirty="0"/>
              <a:t>: (X)-et </a:t>
            </a:r>
            <a:r>
              <a:rPr lang="en-US" dirty="0" err="1"/>
              <a:t>megnyomja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WM_DESTROY </a:t>
            </a:r>
            <a:r>
              <a:rPr lang="en-US" dirty="0" err="1"/>
              <a:t>jön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teszünk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a </a:t>
            </a:r>
            <a:r>
              <a:rPr lang="en-US" dirty="0" err="1"/>
              <a:t>maradék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elérjük</a:t>
            </a:r>
            <a:r>
              <a:rPr lang="en-US" dirty="0"/>
              <a:t> a WM_QUIT-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a </a:t>
            </a:r>
            <a:r>
              <a:rPr lang="en-US" dirty="0" err="1"/>
              <a:t>DefWindowProcessW-nek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legáltalánosabban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 (=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).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IID_PPV_ARGS? Az IID_PPV_ARGS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adják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használhasd</a:t>
            </a:r>
            <a:r>
              <a:rPr lang="en-US" dirty="0"/>
              <a:t>.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használnod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r>
              <a:rPr lang="en-US" b="1" dirty="0"/>
              <a:t>const IID &amp; </a:t>
            </a:r>
            <a:r>
              <a:rPr lang="en-US" b="1" dirty="0" err="1"/>
              <a:t>riid</a:t>
            </a:r>
            <a:r>
              <a:rPr lang="en-US" b="1" dirty="0"/>
              <a:t>, void ** </a:t>
            </a:r>
            <a:r>
              <a:rPr lang="en-US" b="1" dirty="0" err="1"/>
              <a:t>ppValami</a:t>
            </a:r>
            <a:endParaRPr lang="en-US" b="1" dirty="0"/>
          </a:p>
          <a:p>
            <a:endParaRPr lang="en-US" dirty="0"/>
          </a:p>
          <a:p>
            <a:r>
              <a:rPr lang="en-US" b="0" dirty="0" err="1"/>
              <a:t>Ekkor</a:t>
            </a:r>
            <a:r>
              <a:rPr lang="en-US" b="0" dirty="0"/>
              <a:t> ha IID_PPV_ARGS-</a:t>
            </a:r>
            <a:r>
              <a:rPr lang="en-US" b="0" dirty="0" err="1"/>
              <a:t>nak</a:t>
            </a:r>
            <a:r>
              <a:rPr lang="en-US" b="0" dirty="0"/>
              <a:t> </a:t>
            </a:r>
            <a:r>
              <a:rPr lang="en-US" b="0" dirty="0" err="1"/>
              <a:t>beadsz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T ** </a:t>
            </a:r>
            <a:r>
              <a:rPr lang="en-US" b="0" dirty="0" err="1"/>
              <a:t>típusú</a:t>
            </a:r>
            <a:r>
              <a:rPr lang="en-US" b="0" dirty="0"/>
              <a:t> </a:t>
            </a:r>
            <a:r>
              <a:rPr lang="en-US" b="0" dirty="0" err="1"/>
              <a:t>pointert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megoldja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. </a:t>
            </a:r>
            <a:r>
              <a:rPr lang="en-US" b="0" dirty="0" err="1"/>
              <a:t>com_ptr</a:t>
            </a:r>
            <a:r>
              <a:rPr lang="en-US" b="0" dirty="0"/>
              <a:t>&lt;T&gt; </a:t>
            </a:r>
            <a:r>
              <a:rPr lang="en-US" b="0" dirty="0" err="1"/>
              <a:t>esetén</a:t>
            </a:r>
            <a:r>
              <a:rPr lang="en-US" b="0" dirty="0"/>
              <a:t> </a:t>
            </a:r>
            <a:r>
              <a:rPr lang="en-US" b="0" dirty="0" err="1"/>
              <a:t>próbáld</a:t>
            </a:r>
            <a:r>
              <a:rPr lang="en-US" b="0" dirty="0"/>
              <a:t> </a:t>
            </a:r>
            <a:r>
              <a:rPr lang="en-US" b="0" dirty="0" err="1"/>
              <a:t>mindenhol</a:t>
            </a:r>
            <a:r>
              <a:rPr lang="en-US" b="0" dirty="0"/>
              <a:t> a .</a:t>
            </a:r>
            <a:r>
              <a:rPr lang="en-US" b="0" dirty="0" err="1"/>
              <a:t>GetAddressOf</a:t>
            </a:r>
            <a:r>
              <a:rPr lang="en-US" b="0" dirty="0"/>
              <a:t>() </a:t>
            </a:r>
            <a:r>
              <a:rPr lang="en-US" b="0" dirty="0" err="1"/>
              <a:t>hívást</a:t>
            </a:r>
            <a:r>
              <a:rPr lang="en-US" b="0" dirty="0"/>
              <a:t> </a:t>
            </a:r>
            <a:r>
              <a:rPr lang="en-US" b="0" dirty="0" err="1"/>
              <a:t>átadni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IID_PPV_ARGS-</a:t>
            </a:r>
            <a:r>
              <a:rPr lang="en-US" b="0" dirty="0" err="1"/>
              <a:t>nak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egyébként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Interface ID </a:t>
            </a:r>
            <a:r>
              <a:rPr lang="en-US" b="0" dirty="0" err="1"/>
              <a:t>és</a:t>
            </a:r>
            <a:r>
              <a:rPr lang="en-US" b="0" dirty="0"/>
              <a:t> Pointer-to-Pointer Value-t </a:t>
            </a:r>
            <a:r>
              <a:rPr lang="en-US" b="0" dirty="0" err="1"/>
              <a:t>rövidíti</a:t>
            </a:r>
            <a:r>
              <a:rPr lang="en-US" b="0" dirty="0"/>
              <a:t>, </a:t>
            </a:r>
            <a:r>
              <a:rPr lang="en-US" b="0" dirty="0" err="1"/>
              <a:t>amely</a:t>
            </a:r>
            <a:r>
              <a:rPr lang="en-US" b="0" dirty="0"/>
              <a:t> </a:t>
            </a:r>
            <a:r>
              <a:rPr lang="en-US" b="0" dirty="0" err="1"/>
              <a:t>tényleg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annyit</a:t>
            </a:r>
            <a:r>
              <a:rPr lang="en-US" b="0" dirty="0"/>
              <a:t> </a:t>
            </a:r>
            <a:r>
              <a:rPr lang="en-US" b="0" dirty="0" err="1"/>
              <a:t>mond</a:t>
            </a:r>
            <a:r>
              <a:rPr lang="en-US" b="0" dirty="0"/>
              <a:t> meg a </a:t>
            </a:r>
            <a:r>
              <a:rPr lang="en-US" b="0" dirty="0" err="1"/>
              <a:t>callee-nak</a:t>
            </a:r>
            <a:r>
              <a:rPr lang="en-US" b="0" dirty="0"/>
              <a:t> ( a </a:t>
            </a:r>
            <a:r>
              <a:rPr lang="en-US" b="0" dirty="0" err="1"/>
              <a:t>függvény</a:t>
            </a:r>
            <a:r>
              <a:rPr lang="en-US" b="0" dirty="0"/>
              <a:t>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hívtál</a:t>
            </a:r>
            <a:r>
              <a:rPr lang="en-US" b="0" dirty="0"/>
              <a:t> ),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milyen</a:t>
            </a:r>
            <a:r>
              <a:rPr lang="en-US" b="0" dirty="0"/>
              <a:t> </a:t>
            </a:r>
            <a:r>
              <a:rPr lang="en-US" b="0" dirty="0" err="1"/>
              <a:t>interfész</a:t>
            </a:r>
            <a:r>
              <a:rPr lang="hu-HU" b="0" dirty="0"/>
              <a:t>ű</a:t>
            </a:r>
            <a:r>
              <a:rPr lang="en-US" b="0" dirty="0"/>
              <a:t> </a:t>
            </a:r>
            <a:r>
              <a:rPr lang="en-US" b="0" dirty="0" err="1"/>
              <a:t>osztályt</a:t>
            </a:r>
            <a:r>
              <a:rPr lang="en-US" b="0" dirty="0"/>
              <a:t> </a:t>
            </a:r>
            <a:r>
              <a:rPr lang="en-US" b="0" dirty="0" err="1"/>
              <a:t>kell</a:t>
            </a:r>
            <a:r>
              <a:rPr lang="en-US" b="0" dirty="0"/>
              <a:t> </a:t>
            </a:r>
            <a:r>
              <a:rPr lang="en-US" b="0" dirty="0" err="1"/>
              <a:t>példányosítania</a:t>
            </a:r>
            <a:r>
              <a:rPr lang="en-US" b="0" dirty="0"/>
              <a:t>. Az </a:t>
            </a:r>
            <a:r>
              <a:rPr lang="en-US" b="0" dirty="0" err="1"/>
              <a:t>interfész</a:t>
            </a:r>
            <a:r>
              <a:rPr lang="en-US" b="0" dirty="0"/>
              <a:t> </a:t>
            </a:r>
            <a:r>
              <a:rPr lang="en-US" b="0" dirty="0" err="1"/>
              <a:t>verziókezelésnél</a:t>
            </a:r>
            <a:r>
              <a:rPr lang="en-US" b="0" dirty="0"/>
              <a:t> </a:t>
            </a:r>
            <a:r>
              <a:rPr lang="en-US" b="0" dirty="0" err="1"/>
              <a:t>nagyon</a:t>
            </a:r>
            <a:r>
              <a:rPr lang="en-US" b="0" dirty="0"/>
              <a:t> </a:t>
            </a:r>
            <a:r>
              <a:rPr lang="en-US" b="0" dirty="0" err="1"/>
              <a:t>fontos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API </a:t>
            </a:r>
            <a:r>
              <a:rPr lang="en-US" b="0" dirty="0" err="1"/>
              <a:t>bővíthető</a:t>
            </a:r>
            <a:r>
              <a:rPr lang="en-US" b="0" dirty="0"/>
              <a:t> </a:t>
            </a:r>
            <a:r>
              <a:rPr lang="en-US" b="0" dirty="0" err="1"/>
              <a:t>maradjon</a:t>
            </a:r>
            <a:r>
              <a:rPr lang="en-US" b="0" dirty="0"/>
              <a:t> </a:t>
            </a:r>
            <a:r>
              <a:rPr lang="en-US" b="0" dirty="0" err="1"/>
              <a:t>anélkül</a:t>
            </a:r>
            <a:r>
              <a:rPr lang="en-US" b="0" dirty="0"/>
              <a:t>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régi</a:t>
            </a:r>
            <a:r>
              <a:rPr lang="en-US" b="0" dirty="0"/>
              <a:t> </a:t>
            </a:r>
            <a:r>
              <a:rPr lang="en-US" b="0" dirty="0" err="1"/>
              <a:t>kódot</a:t>
            </a:r>
            <a:r>
              <a:rPr lang="en-US" b="0" dirty="0"/>
              <a:t> </a:t>
            </a:r>
            <a:r>
              <a:rPr lang="en-US" b="0" dirty="0" err="1"/>
              <a:t>eltörné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IID_PPV_ARGS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példányosításában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 err="1"/>
              <a:t>gg</a:t>
            </a:r>
            <a:r>
              <a:rPr lang="en-US" dirty="0"/>
              <a:t>l000-HelloTriangle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,_In_ LPWSTR </a:t>
            </a:r>
            <a:r>
              <a:rPr lang="en-US" sz="2400" dirty="0" err="1"/>
              <a:t>command,_In</a:t>
            </a:r>
            <a:r>
              <a:rPr lang="en-US" sz="2400" dirty="0"/>
              <a:t>_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6215</Words>
  <Application>Microsoft Office PowerPoint</Application>
  <PresentationFormat>On-screen Show (4:3)</PresentationFormat>
  <Paragraphs>858</Paragraphs>
  <Slides>59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Courier New</vt:lpstr>
      <vt:lpstr>Office-téma</vt:lpstr>
      <vt:lpstr>GraphGame ggl000-HelloTriangle</vt:lpstr>
      <vt:lpstr>Adminisztráció</vt:lpstr>
      <vt:lpstr>Eszközök </vt:lpstr>
      <vt:lpstr>Solution</vt:lpstr>
      <vt:lpstr>Solution 2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Render()</vt:lpstr>
      <vt:lpstr>PopulateCommandList()</vt:lpstr>
      <vt:lpstr>PopulateCommandList()</vt:lpstr>
      <vt:lpstr>PopulateCommandList()</vt:lpstr>
      <vt:lpstr>PopulateCommandList()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411</cp:revision>
  <dcterms:created xsi:type="dcterms:W3CDTF">2011-02-09T17:24:52Z</dcterms:created>
  <dcterms:modified xsi:type="dcterms:W3CDTF">2019-08-08T23:35:40Z</dcterms:modified>
</cp:coreProperties>
</file>