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5"/>
  </p:notesMasterIdLst>
  <p:sldIdLst>
    <p:sldId id="256" r:id="rId2"/>
    <p:sldId id="304" r:id="rId3"/>
    <p:sldId id="354" r:id="rId4"/>
    <p:sldId id="335" r:id="rId5"/>
    <p:sldId id="337" r:id="rId6"/>
    <p:sldId id="336" r:id="rId7"/>
    <p:sldId id="338" r:id="rId8"/>
    <p:sldId id="339" r:id="rId9"/>
    <p:sldId id="355" r:id="rId10"/>
    <p:sldId id="309" r:id="rId11"/>
    <p:sldId id="310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49" r:id="rId23"/>
    <p:sldId id="324" r:id="rId24"/>
    <p:sldId id="351" r:id="rId25"/>
    <p:sldId id="328" r:id="rId26"/>
    <p:sldId id="329" r:id="rId27"/>
    <p:sldId id="332" r:id="rId28"/>
    <p:sldId id="352" r:id="rId29"/>
    <p:sldId id="353" r:id="rId30"/>
    <p:sldId id="330" r:id="rId31"/>
    <p:sldId id="331" r:id="rId32"/>
    <p:sldId id="333" r:id="rId33"/>
    <p:sldId id="334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Whipsmart" panose="020B0502030203050204" pitchFamily="34" charset="0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6070" autoAdjust="0"/>
  </p:normalViewPr>
  <p:slideViewPr>
    <p:cSldViewPr snapToGrid="0">
      <p:cViewPr varScale="1">
        <p:scale>
          <a:sx n="103" d="100"/>
          <a:sy n="103" d="100"/>
        </p:scale>
        <p:origin x="18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Mesh from file,</a:t>
            </a:r>
            <a:br>
              <a:rPr lang="hu-HU" dirty="0"/>
            </a:br>
            <a:r>
              <a:rPr lang="hu-HU" dirty="0" err="1"/>
              <a:t>PerspectiveCamera</a:t>
            </a:r>
            <a:r>
              <a:rPr lang="hu-HU" dirty="0"/>
              <a:t>, </a:t>
            </a:r>
            <a:r>
              <a:rPr lang="hu-HU" dirty="0" err="1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3.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hu-HU" dirty="0"/>
              <a:t>k</a:t>
            </a:r>
            <a:r>
              <a:rPr lang="en-US" dirty="0" err="1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hu-HU" dirty="0"/>
              <a:t>v</a:t>
            </a:r>
            <a:r>
              <a:rPr lang="en-US" dirty="0" err="1"/>
              <a:t>iew</a:t>
            </a:r>
            <a:r>
              <a:rPr lang="en-US" dirty="0"/>
              <a:t>, </a:t>
            </a:r>
            <a:r>
              <a:rPr lang="en-US" dirty="0" err="1"/>
              <a:t>proj</a:t>
            </a:r>
            <a:r>
              <a:rPr lang="hu-HU" dirty="0"/>
              <a:t> mátrixok beállítása</a:t>
            </a:r>
            <a:endParaRPr lang="en-US" dirty="0"/>
          </a:p>
          <a:p>
            <a:r>
              <a:rPr lang="hu-HU" dirty="0"/>
              <a:t>egérrel és </a:t>
            </a:r>
            <a:r>
              <a:rPr lang="en-US" dirty="0"/>
              <a:t>WASD </a:t>
            </a:r>
            <a:r>
              <a:rPr lang="hu-HU" dirty="0"/>
              <a:t>billentyűkkel mozgatható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a.kt</a:t>
            </a:r>
            <a:r>
              <a:rPr lang="hu-HU" sz="3200" dirty="0"/>
              <a:t> 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hu-HU" sz="3200" dirty="0" err="1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aspect ratio</a:t>
            </a:r>
            <a:br>
              <a:rPr lang="hu-HU" sz="3200" dirty="0"/>
            </a:br>
            <a:r>
              <a:rPr lang="hu-HU" sz="3200" dirty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 err="1"/>
              <a:t>eg</a:t>
            </a:r>
            <a:r>
              <a:rPr lang="hu-HU" sz="3200" dirty="0"/>
              <a:t>éresemények</a:t>
            </a:r>
            <a:br>
              <a:rPr lang="hu-HU" sz="3200" dirty="0"/>
            </a:br>
            <a:r>
              <a:rPr lang="hu-HU" sz="3200" dirty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Rakjuk</a:t>
            </a:r>
            <a:r>
              <a:rPr lang="en-US" dirty="0"/>
              <a:t> </a:t>
            </a:r>
            <a:r>
              <a:rPr lang="hu-HU" dirty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orthokamera</a:t>
            </a:r>
            <a:r>
              <a:rPr lang="en-US" dirty="0"/>
              <a:t> </a:t>
            </a:r>
            <a:r>
              <a:rPr lang="en-US" dirty="0" err="1"/>
              <a:t>lecser</a:t>
            </a:r>
            <a:r>
              <a:rPr lang="hu-HU" dirty="0"/>
              <a:t>élése</a:t>
            </a:r>
          </a:p>
          <a:p>
            <a:r>
              <a:rPr lang="hu-HU" dirty="0"/>
              <a:t>mélységteszt bekapcsolása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eseményfigyelők bekötése</a:t>
            </a:r>
            <a:endParaRPr lang="en-US" dirty="0"/>
          </a:p>
          <a:p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3D-ben is ugyanúgy jó</a:t>
            </a:r>
          </a:p>
          <a:p>
            <a:pPr lvl="1"/>
            <a:r>
              <a:rPr lang="hu-HU" dirty="0"/>
              <a:t>orientáció </a:t>
            </a:r>
            <a:r>
              <a:rPr lang="en-US" dirty="0" err="1"/>
              <a:t>maradhat</a:t>
            </a:r>
            <a:r>
              <a:rPr lang="en-US" dirty="0"/>
              <a:t> </a:t>
            </a:r>
            <a:r>
              <a:rPr lang="hu-HU" dirty="0"/>
              <a:t>csak 2D,</a:t>
            </a:r>
            <a:r>
              <a:rPr lang="en-US" dirty="0"/>
              <a:t> </a:t>
            </a:r>
            <a:r>
              <a:rPr lang="en-US" dirty="0" err="1"/>
              <a:t>egyel</a:t>
            </a:r>
            <a:r>
              <a:rPr lang="hu-HU" dirty="0"/>
              <a:t>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/>
              <a:t>rayDirMatrix</a:t>
            </a:r>
            <a:r>
              <a:rPr lang="hu-HU" sz="3200" dirty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4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Sugárirány kiszámítása </a:t>
            </a:r>
            <a:r>
              <a:rPr lang="hu-HU" dirty="0" err="1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DirMatrix-nak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képernyős téglalapot kell rajzolni (hurrá!)</a:t>
            </a:r>
            <a:endParaRPr lang="en-US" dirty="0"/>
          </a:p>
          <a:p>
            <a:r>
              <a:rPr lang="hu-HU" dirty="0"/>
              <a:t>új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kiszámolja a sugárirányt</a:t>
            </a:r>
            <a:endParaRPr lang="en-US" dirty="0"/>
          </a:p>
          <a:p>
            <a:pPr lvl="1"/>
            <a:r>
              <a:rPr lang="hu-HU" dirty="0"/>
              <a:t>használni kell képernyőkoordinátából-világkoordináta-mínusz-szempozíció-számító mátrixot</a:t>
            </a:r>
            <a:r>
              <a:rPr lang="en-US" dirty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/>
              <a:t> uniformba tölti (ha van ilyen </a:t>
            </a:r>
            <a:r>
              <a:rPr lang="hu-HU" dirty="0" err="1"/>
              <a:t>deklaráva</a:t>
            </a:r>
            <a:r>
              <a:rPr lang="hu-HU" dirty="0"/>
              <a:t> és használva)</a:t>
            </a:r>
          </a:p>
          <a:p>
            <a:pPr lvl="1"/>
            <a:r>
              <a:rPr lang="hu-HU" dirty="0"/>
              <a:t>nem transzformál (mert full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</a:t>
            </a:r>
            <a:r>
              <a:rPr lang="en-US" dirty="0" err="1"/>
              <a:t>minden</a:t>
            </a:r>
            <a:r>
              <a:rPr lang="en-US" dirty="0"/>
              <a:t> m</a:t>
            </a:r>
            <a:r>
              <a:rPr lang="hu-HU" dirty="0"/>
              <a:t>őgé</a:t>
            </a:r>
            <a:endParaRPr lang="en-US" dirty="0"/>
          </a:p>
          <a:p>
            <a:r>
              <a:rPr lang="en-US" dirty="0"/>
              <a:t>FS </a:t>
            </a:r>
            <a:r>
              <a:rPr lang="hu-HU" dirty="0"/>
              <a:t>megkapja a</a:t>
            </a:r>
            <a:r>
              <a:rPr lang="en-US" dirty="0"/>
              <a:t> VS</a:t>
            </a:r>
            <a:r>
              <a:rPr lang="hu-HU" dirty="0" err="1"/>
              <a:t>-től</a:t>
            </a:r>
            <a:r>
              <a:rPr lang="en-US" dirty="0"/>
              <a:t> </a:t>
            </a:r>
            <a:r>
              <a:rPr lang="hu-HU" dirty="0"/>
              <a:t>a sugárirányt</a:t>
            </a:r>
            <a:endParaRPr lang="en-US" dirty="0"/>
          </a:p>
          <a:p>
            <a:pPr lvl="1"/>
            <a:r>
              <a:rPr lang="hu-HU" dirty="0"/>
              <a:t>ezzel címzi a textúrát</a:t>
            </a:r>
          </a:p>
          <a:p>
            <a:pPr lvl="1"/>
            <a:r>
              <a:rPr lang="hu-HU" dirty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a </a:t>
            </a:r>
            <a:r>
              <a:rPr lang="hu-HU" dirty="0" err="1"/>
              <a:t>FS-ben</a:t>
            </a:r>
            <a:r>
              <a:rPr lang="hu-HU" dirty="0"/>
              <a:t> egy uniform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-ben </a:t>
            </a:r>
            <a:r>
              <a:rPr lang="hu-HU" dirty="0"/>
              <a:t>gyártsuk 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backgroundMaterial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gyártsuk le szükséges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kössük be a háttér anyagába a doboztextúrát</a:t>
            </a:r>
            <a:endParaRPr lang="en-US" dirty="0"/>
          </a:p>
          <a:p>
            <a:r>
              <a:rPr lang="hu-HU" dirty="0"/>
              <a:t>legyen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legyen egy</a:t>
            </a:r>
            <a:r>
              <a:rPr lang="en-US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/>
              <a:t> </a:t>
            </a:r>
            <a:r>
              <a:rPr lang="hu-HU" dirty="0"/>
              <a:t>és a fenti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geometria-típus</a:t>
            </a:r>
          </a:p>
          <a:p>
            <a:r>
              <a:rPr lang="hu-HU" dirty="0"/>
              <a:t>4 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/>
              <a:t>egy </a:t>
            </a:r>
            <a:r>
              <a:rPr lang="hu-HU" dirty="0" err="1"/>
              <a:t>vertex</a:t>
            </a:r>
            <a:r>
              <a:rPr lang="hu-HU" dirty="0"/>
              <a:t> az origóban</a:t>
            </a:r>
          </a:p>
          <a:p>
            <a:r>
              <a:rPr lang="hu-HU" dirty="0"/>
              <a:t>három </a:t>
            </a:r>
            <a:r>
              <a:rPr lang="hu-HU" dirty="0" err="1"/>
              <a:t>vertex</a:t>
            </a:r>
            <a:r>
              <a:rPr lang="hu-HU" dirty="0"/>
              <a:t> ideális pontokban körben</a:t>
            </a:r>
          </a:p>
          <a:p>
            <a:r>
              <a:rPr lang="hu-HU" dirty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homogén textúra-koordináták</a:t>
            </a:r>
          </a:p>
          <a:p>
            <a:r>
              <a:rPr lang="hu-HU" dirty="0"/>
              <a:t>4 textúra-koordináta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/>
              <a:t>értékek </a:t>
            </a:r>
            <a:r>
              <a:rPr lang="hu-HU" b="1" dirty="0"/>
              <a:t>azonosak a pozíciókkal</a:t>
            </a:r>
            <a:r>
              <a:rPr lang="hu-HU" dirty="0"/>
              <a:t>, de y-t és z-t cseréljük, ha vízszintes a sík</a:t>
            </a:r>
          </a:p>
          <a:p>
            <a:pPr lvl="2"/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 err="1"/>
              <a:t>shaderekben</a:t>
            </a:r>
            <a:r>
              <a:rPr lang="hu-HU" dirty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/>
              <a:t>homogén osztás a </a:t>
            </a:r>
            <a:r>
              <a:rPr lang="hu-HU" dirty="0" err="1"/>
              <a:t>FS-ben</a:t>
            </a:r>
            <a:r>
              <a:rPr lang="hu-HU" dirty="0"/>
              <a:t>, mielőtt címeznénk vele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&lt;Material&gt;,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&lt;Geometry&gt;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Error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MultiMesh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geometries, but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materials were provided."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Array&lt;Mesh&gt;(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geometries[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476627" y="1497928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07293" y="1174762"/>
            <a:ext cx="232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annyi anyag kell, ahány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subgeometry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van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9EA4-0C97-4380-83C5-015E16882F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26905" y="1821093"/>
            <a:ext cx="2543911" cy="228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E314B8-CB88-41F1-BB29-830A3424CAB7}"/>
              </a:ext>
            </a:extLst>
          </p:cNvPr>
          <p:cNvSpPr txBox="1"/>
          <p:nvPr/>
        </p:nvSpPr>
        <p:spPr>
          <a:xfrm>
            <a:off x="5707293" y="6123542"/>
            <a:ext cx="26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komponenseink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21D50-F66D-4839-AF96-DE5520D4B78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472285" y="5837704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696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7006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ebből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stringből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6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ilyenek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kellenek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26563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3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 tömböt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342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6158" y="5118316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geometriája a JSON objektum alapján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5194696" y="5118316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/>
              <a:t> is lehessen a konstruktorparaméter, ne csak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 most már lehet bármi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6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Materialok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ahány </a:t>
            </a:r>
            <a:r>
              <a:rPr lang="hu-HU" dirty="0" err="1"/>
              <a:t>submesh</a:t>
            </a:r>
            <a:r>
              <a:rPr lang="hu-HU" dirty="0"/>
              <a:t> van</a:t>
            </a:r>
          </a:p>
          <a:p>
            <a:pPr lvl="1"/>
            <a:r>
              <a:rPr lang="hu-HU" dirty="0" err="1"/>
              <a:t>Slowpokenak</a:t>
            </a:r>
            <a:r>
              <a:rPr lang="hu-HU" dirty="0"/>
              <a:t> kettő</a:t>
            </a:r>
          </a:p>
          <a:p>
            <a:pPr lvl="1"/>
            <a:r>
              <a:rPr lang="hu-HU" dirty="0"/>
              <a:t>ugyanaz az anyag, más textúra</a:t>
            </a:r>
          </a:p>
          <a:p>
            <a:r>
              <a:rPr lang="hu-HU" dirty="0" err="1"/>
              <a:t>MultiMesh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file alapján, anyagokat átadva</a:t>
            </a:r>
          </a:p>
          <a:p>
            <a:r>
              <a:rPr lang="en-US" dirty="0" err="1"/>
              <a:t>GameObject</a:t>
            </a:r>
            <a:r>
              <a:rPr lang="en-US" dirty="0"/>
              <a:t> l</a:t>
            </a:r>
            <a:r>
              <a:rPr lang="hu-HU" dirty="0" err="1"/>
              <a:t>étrehozása</a:t>
            </a:r>
            <a:endParaRPr lang="hu-HU" dirty="0"/>
          </a:p>
          <a:p>
            <a:pPr lvl="1"/>
            <a:r>
              <a:rPr lang="hu-HU" dirty="0"/>
              <a:t>a fenti </a:t>
            </a:r>
            <a:r>
              <a:rPr lang="hu-HU" dirty="0" err="1"/>
              <a:t>multimeshsel</a:t>
            </a:r>
            <a:endParaRPr lang="hu-HU" dirty="0"/>
          </a:p>
          <a:p>
            <a:pPr lvl="1"/>
            <a:r>
              <a:rPr lang="hu-HU" dirty="0"/>
              <a:t>játékobjektum-listába felvenni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88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14936</TotalTime>
  <Words>2328</Words>
  <Application>Microsoft Office PowerPoint</Application>
  <PresentationFormat>On-screen Show 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Consolas</vt:lpstr>
      <vt:lpstr>Calibri</vt:lpstr>
      <vt:lpstr>Whipsmart</vt:lpstr>
      <vt:lpstr>Office Theme</vt:lpstr>
      <vt:lpstr>Mesh from file, PerspectiveCamera, CubeTexture</vt:lpstr>
      <vt:lpstr>Geometria JSON-ból</vt:lpstr>
      <vt:lpstr>Geometria JSON-ból</vt:lpstr>
      <vt:lpstr>Index buffer</vt:lpstr>
      <vt:lpstr>MultiMesh.kt</vt:lpstr>
      <vt:lpstr>JsonLoader.kt</vt:lpstr>
      <vt:lpstr>JsonLoader.kt</vt:lpstr>
      <vt:lpstr>GameObject.kt – MultiMesh is lehessen a konstruktorparaméter, ne csak Mesh</vt:lpstr>
      <vt:lpstr>Játékobjektum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151</cp:revision>
  <dcterms:created xsi:type="dcterms:W3CDTF">2017-01-23T15:49:11Z</dcterms:created>
  <dcterms:modified xsi:type="dcterms:W3CDTF">2021-11-08T17:27:47Z</dcterms:modified>
</cp:coreProperties>
</file>