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"/>
  </p:notesMasterIdLst>
  <p:sldIdLst>
    <p:sldId id="349" r:id="rId2"/>
    <p:sldId id="35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attribute specs chain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variable declaration in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</a:t>
            </a:r>
            <a:r>
              <a:rPr lang="hu-HU" dirty="0" smtClean="0"/>
              <a:t> Program.</a:t>
            </a:r>
            <a:r>
              <a:rPr lang="en-US" dirty="0" err="1" smtClean="0"/>
              <a:t>kt</a:t>
            </a:r>
            <a:r>
              <a:rPr lang="en-US" dirty="0" smtClean="0"/>
              <a:t> we assign it to be attribute #0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TriangleGeometry.kt</a:t>
            </a:r>
            <a:r>
              <a:rPr lang="en-US" dirty="0" smtClean="0"/>
              <a:t> we </a:t>
            </a:r>
            <a:endParaRPr lang="en-US" dirty="0" smtClean="0"/>
          </a:p>
          <a:p>
            <a:pPr lvl="1"/>
            <a:r>
              <a:rPr lang="en-US" dirty="0" smtClean="0"/>
              <a:t>create and fill buffer</a:t>
            </a:r>
            <a:endParaRPr lang="en-US" dirty="0" smtClean="0"/>
          </a:p>
          <a:p>
            <a:pPr lvl="1"/>
            <a:r>
              <a:rPr lang="en-US" dirty="0" smtClean="0"/>
              <a:t>describe its layout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505200" y="2286000"/>
            <a:ext cx="4761738" cy="574548"/>
          </a:xfrm>
          <a:prstGeom prst="wedgeRectCallout">
            <a:avLst>
              <a:gd name="adj1" fmla="val 31483"/>
              <a:gd name="adj2" fmla="val -719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3352800"/>
            <a:ext cx="7772400" cy="48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gl.bindAttribLocation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0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3976810"/>
            <a:ext cx="3506213" cy="272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2000" dirty="0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 smtClean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181600"/>
            <a:ext cx="44196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gl.bindBuffer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gl.ARRAY_BUFFER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1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gl.enableVertexAttribArray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gl.vertexAttribPointer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2000" dirty="0" smtClean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928554"/>
            <a:ext cx="121920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5" idx="1"/>
          </p:cNvCxnSpPr>
          <p:nvPr/>
        </p:nvCxnSpPr>
        <p:spPr>
          <a:xfrm flipV="1">
            <a:off x="2438400" y="5470462"/>
            <a:ext cx="4075770" cy="587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14170" y="5341205"/>
            <a:ext cx="154398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5528592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94968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3505200" y="3710631"/>
            <a:ext cx="2476500" cy="184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900" y="2355431"/>
            <a:ext cx="2476500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53407" y="3394968"/>
            <a:ext cx="2219093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  <a:endCxn id="23" idx="2"/>
          </p:cNvCxnSpPr>
          <p:nvPr/>
        </p:nvCxnSpPr>
        <p:spPr>
          <a:xfrm flipH="1" flipV="1">
            <a:off x="6153150" y="2743200"/>
            <a:ext cx="1309804" cy="651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defaults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variable declaration in vertex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</a:t>
            </a:r>
            <a:r>
              <a:rPr lang="hu-HU" dirty="0"/>
              <a:t> Program.</a:t>
            </a:r>
            <a:r>
              <a:rPr lang="en-US" dirty="0" err="1"/>
              <a:t>kt</a:t>
            </a:r>
            <a:r>
              <a:rPr lang="en-US" dirty="0"/>
              <a:t> we assign it to be attribute #0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TriangleGeometry.kt</a:t>
            </a:r>
            <a:r>
              <a:rPr lang="en-US" dirty="0"/>
              <a:t> we </a:t>
            </a:r>
          </a:p>
          <a:p>
            <a:pPr lvl="1"/>
            <a:r>
              <a:rPr lang="en-US" dirty="0"/>
              <a:t>create and fill buffer</a:t>
            </a:r>
          </a:p>
          <a:p>
            <a:pPr lvl="1"/>
            <a:r>
              <a:rPr lang="en-US" dirty="0"/>
              <a:t>describe its layout</a:t>
            </a:r>
          </a:p>
          <a:p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505200" y="2286000"/>
            <a:ext cx="4761738" cy="574548"/>
          </a:xfrm>
          <a:prstGeom prst="wedgeRectCallout">
            <a:avLst>
              <a:gd name="adj1" fmla="val 31483"/>
              <a:gd name="adj2" fmla="val -719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8458200" cy="489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gl.bindAttribLocation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this.glProgram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vertexPosition</a:t>
            </a:r>
            <a:r>
              <a:rPr lang="en-US" sz="2000" dirty="0" smtClean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8239" y="3951342"/>
            <a:ext cx="3487161" cy="272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19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Float32Array(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9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181600"/>
            <a:ext cx="44196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gl.enableVertexAttribArray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gl.vertexAttribPointer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GL.FLOAT,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5928554"/>
            <a:ext cx="121920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  <a:endCxn id="15" idx="1"/>
          </p:cNvCxnSpPr>
          <p:nvPr/>
        </p:nvCxnSpPr>
        <p:spPr>
          <a:xfrm flipV="1">
            <a:off x="2438400" y="5437920"/>
            <a:ext cx="3790020" cy="619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28420" y="5308663"/>
            <a:ext cx="1543980" cy="2585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5528592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94968"/>
            <a:ext cx="381000" cy="3156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3505200" y="3710631"/>
            <a:ext cx="2476500" cy="184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900" y="2355431"/>
            <a:ext cx="2476500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53407" y="3394968"/>
            <a:ext cx="2219093" cy="38776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0"/>
            <a:endCxn id="23" idx="2"/>
          </p:cNvCxnSpPr>
          <p:nvPr/>
        </p:nvCxnSpPr>
        <p:spPr>
          <a:xfrm flipH="1" flipV="1">
            <a:off x="6153150" y="2743200"/>
            <a:ext cx="1309804" cy="651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62400" y="2133600"/>
            <a:ext cx="990600" cy="76200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90393" y="5764854"/>
            <a:ext cx="1257300" cy="557683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 flipH="1">
            <a:off x="768708" y="2772912"/>
            <a:ext cx="3663231" cy="2152651"/>
          </a:xfrm>
          <a:prstGeom prst="bentUpArrow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11" y="1401010"/>
            <a:ext cx="2757139" cy="304173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hipsmart" panose="020B0502030203050204" pitchFamily="34" charset="0"/>
              </a:rPr>
              <a:t>if the attribute data has fewer elements than the VS input, missing values default to</a:t>
            </a:r>
            <a:endParaRPr lang="en-US" sz="2400" dirty="0" smtClean="0">
              <a:latin typeface="Whipsmart" panose="020B0502030203050204" pitchFamily="34" charset="0"/>
            </a:endParaRPr>
          </a:p>
          <a:p>
            <a:pPr algn="ctr"/>
            <a:r>
              <a:rPr lang="en-US" sz="2400" dirty="0" smtClean="0">
                <a:latin typeface="Whipsmart" panose="020B0502030203050204" pitchFamily="34" charset="0"/>
              </a:rPr>
              <a:t>x=0, y=0, z=0, w=1</a:t>
            </a:r>
            <a:endParaRPr lang="en-US" sz="24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06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272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Times New Roman</vt:lpstr>
      <vt:lpstr>Whipsmart</vt:lpstr>
      <vt:lpstr>1_Office Theme</vt:lpstr>
      <vt:lpstr>Summary of attribute specs chain</vt:lpstr>
      <vt:lpstr>Input defaults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108</cp:revision>
  <dcterms:created xsi:type="dcterms:W3CDTF">2017-01-23T15:49:11Z</dcterms:created>
  <dcterms:modified xsi:type="dcterms:W3CDTF">2021-02-09T18:34:22Z</dcterms:modified>
</cp:coreProperties>
</file>