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7" r:id="rId17"/>
    <p:sldId id="358" r:id="rId18"/>
    <p:sldId id="319" r:id="rId19"/>
    <p:sldId id="354" r:id="rId20"/>
    <p:sldId id="355" r:id="rId21"/>
    <p:sldId id="318" r:id="rId22"/>
    <p:sldId id="330" r:id="rId23"/>
    <p:sldId id="356" r:id="rId24"/>
    <p:sldId id="33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Whipsmart" panose="020B050203020305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800" autoAdjust="0"/>
  </p:normalViewPr>
  <p:slideViewPr>
    <p:cSldViewPr snapToGrid="0">
      <p:cViewPr varScale="1">
        <p:scale>
          <a:sx n="83" d="100"/>
          <a:sy n="83" d="100"/>
        </p:scale>
        <p:origin x="13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van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B65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hu-H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27E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F8634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roll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0.0f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Vec3(1.0f, 1.0f, 1.0f)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5961" y="3948832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>
            <a:off x="3091158" y="4133498"/>
            <a:ext cx="274480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/>
              <a:t>tömbhöz (vagy +</a:t>
            </a:r>
            <a:r>
              <a:rPr lang="en-US" dirty="0"/>
              <a:t>=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009544-E13B-4985-B863-2742A3B9D4E7}"/>
              </a:ext>
            </a:extLst>
          </p:cNvPr>
          <p:cNvSpPr/>
          <p:nvPr/>
        </p:nvSpPr>
        <p:spPr>
          <a:xfrm>
            <a:off x="3767292" y="1019815"/>
            <a:ext cx="4227639" cy="88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tealTriangleMesh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position.set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(0.5f, 0.5f)</a:t>
            </a:r>
          </a:p>
          <a:p>
            <a:pPr>
              <a:lnSpc>
                <a:spcPct val="107000"/>
              </a:lnSpc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.Motion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class Motion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open operator </a:t>
            </a:r>
            <a:r>
              <a:rPr lang="hu-HU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   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}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var move = Motion()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711" y="5072045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793739" y="4842316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65" y="6229863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461246" y="2864581"/>
            <a:ext cx="1186115" cy="33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0"/>
          </p:cNvCxnSpPr>
          <p:nvPr/>
        </p:nvCxnSpPr>
        <p:spPr>
          <a:xfrm flipH="1" flipV="1">
            <a:off x="898216" y="3188262"/>
            <a:ext cx="749145" cy="3041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)).apply{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move =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 err="1">
                <a:solidFill>
                  <a:srgbClr val="C70040"/>
                </a:solidFill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override operator fun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position 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dt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dt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4" idx="1"/>
          </p:cNvCxnSpPr>
          <p:nvPr/>
        </p:nvCxnSpPr>
        <p:spPr>
          <a:xfrm flipH="1" flipV="1">
            <a:off x="3649508" y="2937409"/>
            <a:ext cx="1743164" cy="1640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7" idx="1"/>
          </p:cNvCxnSpPr>
          <p:nvPr/>
        </p:nvCxnSpPr>
        <p:spPr>
          <a:xfrm flipH="1">
            <a:off x="4070294" y="1357687"/>
            <a:ext cx="2114858" cy="120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98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GameObject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.Motion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1691235" y="675319"/>
            <a:ext cx="1757575" cy="154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527B2B-123C-4E8B-AC8A-EF0509585009}"/>
              </a:ext>
            </a:extLst>
          </p:cNvPr>
          <p:cNvSpPr txBox="1"/>
          <p:nvPr/>
        </p:nvSpPr>
        <p:spPr>
          <a:xfrm>
            <a:off x="2044592" y="4190337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Inner class, 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ezért eléri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85CB5E7-3585-4B3C-B7C0-89912515F20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505119" y="3429000"/>
            <a:ext cx="539473" cy="94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hu-HU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</a:t>
            </a:r>
            <a:r>
              <a:rPr lang="en-US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hu-HU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.5f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/>
              <a:t> a konstruktorparaméter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  <a:r>
              <a:rPr lang="hu-HU" dirty="0"/>
              <a:t>.</a:t>
            </a:r>
            <a:r>
              <a:rPr lang="hu-HU" dirty="0" err="1"/>
              <a:t>apply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this["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"media/asteroid.png"))</a:t>
            </a:r>
          </a:p>
          <a:p>
            <a:r>
              <a:rPr lang="en-US" dirty="0"/>
              <a:t>  this["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r>
              <a:rPr lang="en-US" dirty="0"/>
              <a:t/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8888</TotalTime>
  <Words>1282</Words>
  <Application>Microsoft Office PowerPoint</Application>
  <PresentationFormat>On-screen Show (4:3)</PresentationFormat>
  <Paragraphs>315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Times New Roman</vt:lpstr>
      <vt:lpstr>Whipsmart</vt:lpstr>
      <vt:lpstr>Arial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GameObject.Motion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Microsoft account</cp:lastModifiedBy>
  <cp:revision>172</cp:revision>
  <dcterms:created xsi:type="dcterms:W3CDTF">2017-01-23T15:49:11Z</dcterms:created>
  <dcterms:modified xsi:type="dcterms:W3CDTF">2022-03-23T22:01:51Z</dcterms:modified>
</cp:coreProperties>
</file>