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437" r:id="rId2"/>
    <p:sldId id="257" r:id="rId3"/>
    <p:sldId id="465" r:id="rId4"/>
    <p:sldId id="466" r:id="rId5"/>
    <p:sldId id="467" r:id="rId6"/>
    <p:sldId id="46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9" autoAdjust="0"/>
    <p:restoredTop sz="82376" autoAdjust="0"/>
  </p:normalViewPr>
  <p:slideViewPr>
    <p:cSldViewPr snapToGrid="0">
      <p:cViewPr varScale="1">
        <p:scale>
          <a:sx n="109" d="100"/>
          <a:sy n="109" d="100"/>
        </p:scale>
        <p:origin x="558" y="114"/>
      </p:cViewPr>
      <p:guideLst/>
    </p:cSldViewPr>
  </p:slideViewPr>
  <p:outlineViewPr>
    <p:cViewPr>
      <p:scale>
        <a:sx n="33" d="100"/>
        <a:sy n="33" d="100"/>
      </p:scale>
      <p:origin x="0" y="0"/>
    </p:cViewPr>
  </p:outlin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0DAFD6-FAC2-42B7-869F-67A360C20BEA}" type="datetimeFigureOut">
              <a:rPr lang="en-US" smtClean="0"/>
              <a:t>3/8/2023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414422-304B-4EC6-ABD9-7288B98B5903}" type="slidenum">
              <a:rPr lang="en-US" smtClean="0"/>
              <a:t>‹#›</a:t>
            </a:fld>
            <a:endParaRPr lang="en-US"/>
          </a:p>
        </p:txBody>
      </p:sp>
    </p:spTree>
    <p:extLst>
      <p:ext uri="{BB962C8B-B14F-4D97-AF65-F5344CB8AC3E}">
        <p14:creationId xmlns:p14="http://schemas.microsoft.com/office/powerpoint/2010/main" val="3971050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w="9525"/>
        </p:spPr>
        <p:txBody>
          <a:bodyPr/>
          <a:lstStyle/>
          <a:p>
            <a:r>
              <a:rPr lang="en-US" dirty="0"/>
              <a:t>If texture mapping is enabled with </a:t>
            </a:r>
            <a:r>
              <a:rPr lang="hu-HU" b="1" dirty="0" err="1">
                <a:solidFill>
                  <a:schemeClr val="accent2"/>
                </a:solidFill>
              </a:rPr>
              <a:t>glEnable</a:t>
            </a:r>
            <a:r>
              <a:rPr lang="hu-HU" b="1" dirty="0">
                <a:solidFill>
                  <a:schemeClr val="accent2"/>
                </a:solidFill>
              </a:rPr>
              <a:t>(GL_TEXTURE_2D)</a:t>
            </a:r>
            <a:r>
              <a:rPr lang="en-US" dirty="0"/>
              <a:t> texture coordinates are interpolated during </a:t>
            </a:r>
            <a:r>
              <a:rPr lang="en-US" dirty="0" err="1"/>
              <a:t>rasterization</a:t>
            </a:r>
            <a:r>
              <a:rPr lang="en-US" dirty="0"/>
              <a:t>, and the pixel color will be the color fetched from the texture image using the interpolated texture coordinates as an address. The color interpolated from the colors of the vertices is either ignored in replacing texture environment mode, </a:t>
            </a:r>
            <a:r>
              <a:rPr lang="hu-HU" b="1" dirty="0" err="1">
                <a:solidFill>
                  <a:schemeClr val="accent2"/>
                </a:solidFill>
              </a:rPr>
              <a:t>glTexEnvi</a:t>
            </a:r>
            <a:r>
              <a:rPr lang="hu-HU" b="1" dirty="0">
                <a:solidFill>
                  <a:schemeClr val="accent2"/>
                </a:solidFill>
              </a:rPr>
              <a:t>(GL_TEXTURE_ENV, GL_TEXTURE_ENV_MODE, </a:t>
            </a:r>
            <a:r>
              <a:rPr lang="en-US" b="1" dirty="0">
                <a:solidFill>
                  <a:schemeClr val="accent2"/>
                </a:solidFill>
              </a:rPr>
              <a:t> </a:t>
            </a:r>
            <a:r>
              <a:rPr lang="hu-HU" b="1" u="sng" dirty="0">
                <a:solidFill>
                  <a:schemeClr val="accent2"/>
                </a:solidFill>
              </a:rPr>
              <a:t>GL_REPLACE</a:t>
            </a:r>
            <a:r>
              <a:rPr lang="hu-HU" b="1" dirty="0">
                <a:solidFill>
                  <a:schemeClr val="accent2"/>
                </a:solidFill>
              </a:rPr>
              <a:t>)</a:t>
            </a:r>
            <a:r>
              <a:rPr lang="en-US" dirty="0">
                <a:solidFill>
                  <a:schemeClr val="accent2"/>
                </a:solidFill>
              </a:rPr>
              <a:t>, </a:t>
            </a:r>
          </a:p>
          <a:p>
            <a:r>
              <a:rPr lang="en-US" dirty="0"/>
              <a:t>or multiplied with the texture color in modulating texture environment mode, </a:t>
            </a:r>
            <a:r>
              <a:rPr lang="hu-HU" b="1" dirty="0" err="1">
                <a:solidFill>
                  <a:schemeClr val="accent2"/>
                </a:solidFill>
              </a:rPr>
              <a:t>glTexEnvi</a:t>
            </a:r>
            <a:r>
              <a:rPr lang="hu-HU" b="1" dirty="0">
                <a:solidFill>
                  <a:schemeClr val="accent2"/>
                </a:solidFill>
              </a:rPr>
              <a:t>(GL_TEXTURE_ENV, GL_TEXTURE_ENV_MODE, </a:t>
            </a:r>
            <a:r>
              <a:rPr lang="en-US" b="1" dirty="0">
                <a:solidFill>
                  <a:schemeClr val="accent2"/>
                </a:solidFill>
              </a:rPr>
              <a:t> </a:t>
            </a:r>
            <a:r>
              <a:rPr lang="hu-HU" b="1" u="sng" dirty="0">
                <a:solidFill>
                  <a:schemeClr val="accent2"/>
                </a:solidFill>
              </a:rPr>
              <a:t>GL_</a:t>
            </a:r>
            <a:r>
              <a:rPr lang="en-US" b="1" u="sng" dirty="0">
                <a:solidFill>
                  <a:schemeClr val="accent2"/>
                </a:solidFill>
              </a:rPr>
              <a:t>MODULATE</a:t>
            </a:r>
            <a:r>
              <a:rPr lang="hu-HU" b="1" dirty="0">
                <a:solidFill>
                  <a:schemeClr val="accent2"/>
                </a:solidFill>
              </a:rPr>
              <a:t>)</a:t>
            </a:r>
            <a:r>
              <a:rPr lang="en-US" dirty="0">
                <a:solidFill>
                  <a:schemeClr val="accent2"/>
                </a:solidFill>
              </a:rPr>
              <a:t>. </a:t>
            </a:r>
          </a:p>
          <a:p>
            <a:endParaRPr lang="en-US" dirty="0">
              <a:solidFill>
                <a:schemeClr val="accent2"/>
              </a:solidFill>
            </a:endParaRPr>
          </a:p>
          <a:p>
            <a:r>
              <a:rPr lang="en-US" dirty="0">
                <a:solidFill>
                  <a:schemeClr val="accent2"/>
                </a:solidFill>
              </a:rPr>
              <a:t>OpenGL may simultaneously store many textures, so we should select which texture to be applied or which texture is to be modified by  </a:t>
            </a:r>
            <a:r>
              <a:rPr lang="hu-HU" b="1" dirty="0" err="1">
                <a:solidFill>
                  <a:schemeClr val="accent2"/>
                </a:solidFill>
              </a:rPr>
              <a:t>glBindTexture</a:t>
            </a:r>
            <a:r>
              <a:rPr lang="hu-HU" b="1" dirty="0">
                <a:solidFill>
                  <a:schemeClr val="accent2"/>
                </a:solidFill>
              </a:rPr>
              <a:t>(GL_TEXTURE_2D, </a:t>
            </a:r>
            <a:r>
              <a:rPr lang="hu-HU" b="1" dirty="0" err="1">
                <a:solidFill>
                  <a:schemeClr val="accent2"/>
                </a:solidFill>
              </a:rPr>
              <a:t>id</a:t>
            </a:r>
            <a:r>
              <a:rPr lang="hu-HU" b="1" dirty="0">
                <a:solidFill>
                  <a:schemeClr val="accent2"/>
                </a:solidFill>
              </a:rPr>
              <a:t>)</a:t>
            </a:r>
            <a:r>
              <a:rPr lang="en-US" dirty="0">
                <a:solidFill>
                  <a:schemeClr val="accent2"/>
                </a:solidFill>
              </a:rPr>
              <a:t>,  where id is the integer identifier of the texture.</a:t>
            </a:r>
            <a:endParaRPr lang="hu-HU" dirty="0">
              <a:solidFill>
                <a:schemeClr val="accent2"/>
              </a:solidFill>
            </a:endParaRPr>
          </a:p>
          <a:p>
            <a:endParaRPr lang="hu-HU" dirty="0"/>
          </a:p>
        </p:txBody>
      </p:sp>
    </p:spTree>
    <p:extLst>
      <p:ext uri="{BB962C8B-B14F-4D97-AF65-F5344CB8AC3E}">
        <p14:creationId xmlns:p14="http://schemas.microsoft.com/office/powerpoint/2010/main" val="1819817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w="9525"/>
        </p:spPr>
        <p:txBody>
          <a:bodyPr/>
          <a:lstStyle/>
          <a:p>
            <a:endParaRPr lang="hu-HU" dirty="0"/>
          </a:p>
        </p:txBody>
      </p:sp>
    </p:spTree>
    <p:extLst>
      <p:ext uri="{BB962C8B-B14F-4D97-AF65-F5344CB8AC3E}">
        <p14:creationId xmlns:p14="http://schemas.microsoft.com/office/powerpoint/2010/main" val="687360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Orthodox Herbertarian" panose="04030A05080202020503" pitchFamily="82"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38A3FAA-9C6C-4F9E-8590-40D8D97A52B8}" type="datetimeFigureOut">
              <a:rPr lang="en-US" smtClean="0"/>
              <a:t>3/8/2023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84519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8A3FAA-9C6C-4F9E-8590-40D8D97A52B8}" type="datetimeFigureOut">
              <a:rPr lang="en-US" smtClean="0"/>
              <a:t>3/8/2023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20987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8A3FAA-9C6C-4F9E-8590-40D8D97A52B8}" type="datetimeFigureOut">
              <a:rPr lang="en-US" smtClean="0"/>
              <a:t>3/8/2023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295600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8A3FAA-9C6C-4F9E-8590-40D8D97A52B8}" type="datetimeFigureOut">
              <a:rPr lang="en-US" smtClean="0"/>
              <a:t>3/8/2023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51423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8A3FAA-9C6C-4F9E-8590-40D8D97A52B8}" type="datetimeFigureOut">
              <a:rPr lang="en-US" smtClean="0"/>
              <a:t>3/8/2023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841327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38A3FAA-9C6C-4F9E-8590-40D8D97A52B8}" type="datetimeFigureOut">
              <a:rPr lang="en-US" smtClean="0"/>
              <a:t>3/8/2023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845741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38A3FAA-9C6C-4F9E-8590-40D8D97A52B8}" type="datetimeFigureOut">
              <a:rPr lang="en-US" smtClean="0"/>
              <a:t>3/8/2023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3150440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38A3FAA-9C6C-4F9E-8590-40D8D97A52B8}" type="datetimeFigureOut">
              <a:rPr lang="en-US" smtClean="0"/>
              <a:t>3/8/2023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729499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8A3FAA-9C6C-4F9E-8590-40D8D97A52B8}" type="datetimeFigureOut">
              <a:rPr lang="en-US" smtClean="0"/>
              <a:t>3/8/2023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3196118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8A3FAA-9C6C-4F9E-8590-40D8D97A52B8}" type="datetimeFigureOut">
              <a:rPr lang="en-US" smtClean="0"/>
              <a:t>3/8/2023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2185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8A3FAA-9C6C-4F9E-8590-40D8D97A52B8}" type="datetimeFigureOut">
              <a:rPr lang="en-US" smtClean="0"/>
              <a:t>3/8/2023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1574379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8A3FAA-9C6C-4F9E-8590-40D8D97A52B8}" type="datetimeFigureOut">
              <a:rPr lang="en-US" smtClean="0"/>
              <a:t>3/8/2023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5044BC-9736-40F5-8466-EB5F93A9C1F3}" type="slidenum">
              <a:rPr lang="en-US" smtClean="0"/>
              <a:t>‹#›</a:t>
            </a:fld>
            <a:endParaRPr lang="en-US"/>
          </a:p>
        </p:txBody>
      </p:sp>
    </p:spTree>
    <p:extLst>
      <p:ext uri="{BB962C8B-B14F-4D97-AF65-F5344CB8AC3E}">
        <p14:creationId xmlns:p14="http://schemas.microsoft.com/office/powerpoint/2010/main" val="4039122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FF0000"/>
          </a:solidFill>
          <a:latin typeface="Whipsmart" panose="020B050203020305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Whipsmart" panose="020B050203020305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Whipsmart" panose="020B050203020305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Whipsmart" panose="020B050203020305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6.xml"/><Relationship Id="rId13" Type="http://schemas.openxmlformats.org/officeDocument/2006/relationships/image" Target="../media/image5.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4.png"/><Relationship Id="rId2" Type="http://schemas.openxmlformats.org/officeDocument/2006/relationships/tags" Target="../tags/tag2.xml"/><Relationship Id="rId16" Type="http://schemas.openxmlformats.org/officeDocument/2006/relationships/image" Target="../media/image8.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3.png"/><Relationship Id="rId5" Type="http://schemas.openxmlformats.org/officeDocument/2006/relationships/tags" Target="../tags/tag5.xml"/><Relationship Id="rId15" Type="http://schemas.openxmlformats.org/officeDocument/2006/relationships/image" Target="../media/image7.png"/><Relationship Id="rId10" Type="http://schemas.openxmlformats.org/officeDocument/2006/relationships/image" Target="../media/image2.png"/><Relationship Id="rId4" Type="http://schemas.openxmlformats.org/officeDocument/2006/relationships/tags" Target="../tags/tag4.xml"/><Relationship Id="rId9" Type="http://schemas.openxmlformats.org/officeDocument/2006/relationships/notesSlide" Target="../notesSlides/notesSlide1.xml"/><Relationship Id="rId1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br>
              <a:rPr lang="en-US" dirty="0"/>
            </a:br>
            <a:r>
              <a:rPr lang="hu-HU" dirty="0"/>
              <a:t>TEXTURES</a:t>
            </a:r>
            <a:endParaRPr lang="en-US" dirty="0"/>
          </a:p>
        </p:txBody>
      </p:sp>
      <p:sp>
        <p:nvSpPr>
          <p:cNvPr id="5" name="Subtitle 4"/>
          <p:cNvSpPr>
            <a:spLocks noGrp="1"/>
          </p:cNvSpPr>
          <p:nvPr>
            <p:ph type="subTitle" idx="1"/>
          </p:nvPr>
        </p:nvSpPr>
        <p:spPr/>
        <p:txBody>
          <a:bodyPr/>
          <a:lstStyle/>
          <a:p>
            <a:r>
              <a:rPr lang="hu-HU" dirty="0"/>
              <a:t>László Szécsi  </a:t>
            </a:r>
          </a:p>
          <a:p>
            <a:r>
              <a:rPr lang="en-US" altLang="en-US" dirty="0" err="1"/>
              <a:t>szecsi</a:t>
            </a:r>
            <a:r>
              <a:rPr lang="hu-HU" altLang="en-US" dirty="0"/>
              <a:t>@iit.bme.hu</a:t>
            </a:r>
          </a:p>
          <a:p>
            <a:endParaRPr lang="hu-HU" altLang="en-US" dirty="0"/>
          </a:p>
        </p:txBody>
      </p:sp>
    </p:spTree>
    <p:extLst>
      <p:ext uri="{BB962C8B-B14F-4D97-AF65-F5344CB8AC3E}">
        <p14:creationId xmlns:p14="http://schemas.microsoft.com/office/powerpoint/2010/main" val="1128834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dirty="0" err="1"/>
              <a:t>Tex</a:t>
            </a:r>
            <a:r>
              <a:rPr lang="hu-HU" dirty="0" err="1"/>
              <a:t>ture</a:t>
            </a:r>
            <a:r>
              <a:rPr lang="hu-HU" dirty="0"/>
              <a:t> </a:t>
            </a:r>
            <a:r>
              <a:rPr lang="hu-HU" dirty="0" err="1"/>
              <a:t>interpretations</a:t>
            </a:r>
            <a:endParaRPr lang="en-US" dirty="0"/>
          </a:p>
        </p:txBody>
      </p:sp>
      <p:sp>
        <p:nvSpPr>
          <p:cNvPr id="100355" name="Rectangle 3"/>
          <p:cNvSpPr>
            <a:spLocks noGrp="1" noChangeArrowheads="1"/>
          </p:cNvSpPr>
          <p:nvPr>
            <p:ph type="body" idx="1"/>
          </p:nvPr>
        </p:nvSpPr>
        <p:spPr/>
        <p:txBody>
          <a:bodyPr/>
          <a:lstStyle/>
          <a:p>
            <a:r>
              <a:rPr lang="hu-HU" dirty="0"/>
              <a:t>image in </a:t>
            </a:r>
            <a:r>
              <a:rPr lang="hu-HU" dirty="0" err="1"/>
              <a:t>memory</a:t>
            </a:r>
            <a:endParaRPr lang="hu-HU" dirty="0"/>
          </a:p>
          <a:p>
            <a:pPr lvl="1"/>
            <a:r>
              <a:rPr lang="hu-HU" dirty="0"/>
              <a:t>like </a:t>
            </a:r>
            <a:r>
              <a:rPr lang="hu-HU" dirty="0" err="1"/>
              <a:t>the</a:t>
            </a:r>
            <a:r>
              <a:rPr lang="hu-HU" dirty="0"/>
              <a:t> </a:t>
            </a:r>
            <a:r>
              <a:rPr lang="hu-HU" dirty="0" err="1"/>
              <a:t>frame</a:t>
            </a:r>
            <a:r>
              <a:rPr lang="hu-HU" dirty="0"/>
              <a:t> </a:t>
            </a:r>
            <a:r>
              <a:rPr lang="hu-HU" dirty="0" err="1"/>
              <a:t>buffer</a:t>
            </a:r>
            <a:endParaRPr lang="hu-HU" dirty="0"/>
          </a:p>
          <a:p>
            <a:pPr lvl="1"/>
            <a:r>
              <a:rPr lang="hu-HU" dirty="0" err="1"/>
              <a:t>pixels</a:t>
            </a:r>
            <a:r>
              <a:rPr lang="hu-HU" dirty="0"/>
              <a:t> </a:t>
            </a:r>
            <a:r>
              <a:rPr lang="hu-HU" dirty="0" err="1"/>
              <a:t>are</a:t>
            </a:r>
            <a:r>
              <a:rPr lang="hu-HU" dirty="0"/>
              <a:t> </a:t>
            </a:r>
            <a:r>
              <a:rPr lang="hu-HU" dirty="0" err="1"/>
              <a:t>called</a:t>
            </a:r>
            <a:r>
              <a:rPr lang="hu-HU" dirty="0"/>
              <a:t> </a:t>
            </a:r>
            <a:r>
              <a:rPr lang="en-US" dirty="0"/>
              <a:t>texel</a:t>
            </a:r>
            <a:r>
              <a:rPr lang="hu-HU" dirty="0"/>
              <a:t>s</a:t>
            </a:r>
            <a:endParaRPr lang="en-US" dirty="0"/>
          </a:p>
          <a:p>
            <a:r>
              <a:rPr lang="hu-HU" dirty="0" err="1"/>
              <a:t>array</a:t>
            </a:r>
            <a:r>
              <a:rPr lang="hu-HU" dirty="0"/>
              <a:t> of </a:t>
            </a:r>
            <a:r>
              <a:rPr lang="hu-HU" dirty="0" err="1"/>
              <a:t>data</a:t>
            </a:r>
            <a:endParaRPr lang="hu-HU" dirty="0"/>
          </a:p>
          <a:p>
            <a:pPr lvl="1"/>
            <a:r>
              <a:rPr lang="hu-HU" dirty="0"/>
              <a:t>1D, 2D, 3D </a:t>
            </a:r>
            <a:r>
              <a:rPr lang="hu-HU" dirty="0" err="1"/>
              <a:t>arrays</a:t>
            </a:r>
            <a:endParaRPr lang="hu-HU" dirty="0"/>
          </a:p>
          <a:p>
            <a:pPr lvl="1"/>
            <a:r>
              <a:rPr lang="hu-HU" dirty="0"/>
              <a:t>RGB </a:t>
            </a:r>
            <a:r>
              <a:rPr lang="hu-HU" dirty="0" err="1"/>
              <a:t>records</a:t>
            </a:r>
            <a:endParaRPr lang="hu-HU" dirty="0"/>
          </a:p>
          <a:p>
            <a:r>
              <a:rPr lang="hu-HU" dirty="0" err="1"/>
              <a:t>discreet</a:t>
            </a:r>
            <a:r>
              <a:rPr lang="hu-HU" dirty="0"/>
              <a:t> </a:t>
            </a:r>
            <a:r>
              <a:rPr lang="hu-HU" dirty="0" err="1"/>
              <a:t>sample</a:t>
            </a:r>
            <a:r>
              <a:rPr lang="hu-HU" dirty="0"/>
              <a:t> </a:t>
            </a:r>
            <a:r>
              <a:rPr lang="hu-HU" dirty="0" err="1"/>
              <a:t>points</a:t>
            </a:r>
            <a:r>
              <a:rPr lang="hu-HU" dirty="0"/>
              <a:t> </a:t>
            </a:r>
            <a:r>
              <a:rPr lang="hu-HU" dirty="0" err="1"/>
              <a:t>on</a:t>
            </a:r>
            <a:r>
              <a:rPr lang="hu-HU" dirty="0"/>
              <a:t> a </a:t>
            </a:r>
            <a:r>
              <a:rPr lang="hu-HU" dirty="0" err="1"/>
              <a:t>grid</a:t>
            </a:r>
            <a:endParaRPr lang="hu-HU" dirty="0"/>
          </a:p>
          <a:p>
            <a:pPr lvl="1"/>
            <a:r>
              <a:rPr lang="hu-HU" dirty="0" err="1"/>
              <a:t>reconstruction</a:t>
            </a:r>
            <a:r>
              <a:rPr lang="hu-HU" dirty="0"/>
              <a:t>: filtering</a:t>
            </a:r>
            <a:endParaRPr lang="en-US" dirty="0">
              <a:cs typeface="Arial" charset="0"/>
            </a:endParaRPr>
          </a:p>
        </p:txBody>
      </p:sp>
      <p:sp>
        <p:nvSpPr>
          <p:cNvPr id="100356" name="Rectangle 4"/>
          <p:cNvSpPr>
            <a:spLocks noChangeArrowheads="1"/>
          </p:cNvSpPr>
          <p:nvPr/>
        </p:nvSpPr>
        <p:spPr bwMode="auto">
          <a:xfrm>
            <a:off x="8915400" y="5638800"/>
            <a:ext cx="1143000" cy="914400"/>
          </a:xfrm>
          <a:prstGeom prst="rect">
            <a:avLst/>
          </a:prstGeom>
          <a:noFill/>
          <a:ln w="12700">
            <a:solidFill>
              <a:schemeClr val="tx1"/>
            </a:solidFill>
            <a:miter lim="800000"/>
            <a:headEnd/>
            <a:tailEnd type="none" w="lg" len="med"/>
          </a:ln>
          <a:effectLst/>
        </p:spPr>
        <p:txBody>
          <a:bodyPr wrap="none" anchor="ctr"/>
          <a:lstStyle/>
          <a:p>
            <a:endParaRPr lang="en-US"/>
          </a:p>
        </p:txBody>
      </p:sp>
      <p:sp>
        <p:nvSpPr>
          <p:cNvPr id="100357" name="Rectangle 5"/>
          <p:cNvSpPr>
            <a:spLocks noChangeArrowheads="1"/>
          </p:cNvSpPr>
          <p:nvPr/>
        </p:nvSpPr>
        <p:spPr bwMode="auto">
          <a:xfrm>
            <a:off x="9144000" y="5638800"/>
            <a:ext cx="685800" cy="914400"/>
          </a:xfrm>
          <a:prstGeom prst="rect">
            <a:avLst/>
          </a:prstGeom>
          <a:noFill/>
          <a:ln w="12700">
            <a:solidFill>
              <a:schemeClr val="tx1"/>
            </a:solidFill>
            <a:miter lim="800000"/>
            <a:headEnd/>
            <a:tailEnd type="none" w="lg" len="med"/>
          </a:ln>
          <a:effectLst/>
        </p:spPr>
        <p:txBody>
          <a:bodyPr wrap="none" anchor="ctr"/>
          <a:lstStyle/>
          <a:p>
            <a:endParaRPr lang="en-US"/>
          </a:p>
        </p:txBody>
      </p:sp>
      <p:sp>
        <p:nvSpPr>
          <p:cNvPr id="100358" name="Rectangle 6"/>
          <p:cNvSpPr>
            <a:spLocks noChangeArrowheads="1"/>
          </p:cNvSpPr>
          <p:nvPr/>
        </p:nvSpPr>
        <p:spPr bwMode="auto">
          <a:xfrm>
            <a:off x="9372600" y="5638800"/>
            <a:ext cx="685800" cy="914400"/>
          </a:xfrm>
          <a:prstGeom prst="rect">
            <a:avLst/>
          </a:prstGeom>
          <a:noFill/>
          <a:ln w="12700">
            <a:solidFill>
              <a:schemeClr val="tx1"/>
            </a:solidFill>
            <a:miter lim="800000"/>
            <a:headEnd/>
            <a:tailEnd type="none" w="lg" len="med"/>
          </a:ln>
          <a:effectLst/>
        </p:spPr>
        <p:txBody>
          <a:bodyPr wrap="none" anchor="ctr"/>
          <a:lstStyle/>
          <a:p>
            <a:endParaRPr lang="en-US"/>
          </a:p>
        </p:txBody>
      </p:sp>
      <p:sp>
        <p:nvSpPr>
          <p:cNvPr id="100359" name="Rectangle 7"/>
          <p:cNvSpPr>
            <a:spLocks noChangeArrowheads="1"/>
          </p:cNvSpPr>
          <p:nvPr/>
        </p:nvSpPr>
        <p:spPr bwMode="auto">
          <a:xfrm>
            <a:off x="9601200" y="5638800"/>
            <a:ext cx="685800" cy="914400"/>
          </a:xfrm>
          <a:prstGeom prst="rect">
            <a:avLst/>
          </a:prstGeom>
          <a:noFill/>
          <a:ln w="12700">
            <a:solidFill>
              <a:schemeClr val="tx1"/>
            </a:solidFill>
            <a:miter lim="800000"/>
            <a:headEnd/>
            <a:tailEnd type="none" w="lg" len="med"/>
          </a:ln>
          <a:effectLst/>
        </p:spPr>
        <p:txBody>
          <a:bodyPr wrap="none" anchor="ctr"/>
          <a:lstStyle/>
          <a:p>
            <a:endParaRPr lang="en-US"/>
          </a:p>
        </p:txBody>
      </p:sp>
      <p:sp>
        <p:nvSpPr>
          <p:cNvPr id="100360" name="Line 8"/>
          <p:cNvSpPr>
            <a:spLocks noChangeShapeType="1"/>
          </p:cNvSpPr>
          <p:nvPr/>
        </p:nvSpPr>
        <p:spPr bwMode="auto">
          <a:xfrm>
            <a:off x="8915400" y="5867400"/>
            <a:ext cx="1371600" cy="0"/>
          </a:xfrm>
          <a:prstGeom prst="line">
            <a:avLst/>
          </a:prstGeom>
          <a:noFill/>
          <a:ln w="12700">
            <a:solidFill>
              <a:schemeClr val="tx1"/>
            </a:solidFill>
            <a:round/>
            <a:headEnd/>
            <a:tailEnd type="none" w="lg" len="med"/>
          </a:ln>
          <a:effectLst/>
        </p:spPr>
        <p:txBody>
          <a:bodyPr/>
          <a:lstStyle/>
          <a:p>
            <a:endParaRPr lang="en-US"/>
          </a:p>
        </p:txBody>
      </p:sp>
      <p:sp>
        <p:nvSpPr>
          <p:cNvPr id="100361" name="Line 9"/>
          <p:cNvSpPr>
            <a:spLocks noChangeShapeType="1"/>
          </p:cNvSpPr>
          <p:nvPr/>
        </p:nvSpPr>
        <p:spPr bwMode="auto">
          <a:xfrm>
            <a:off x="8915400" y="6096000"/>
            <a:ext cx="1371600" cy="0"/>
          </a:xfrm>
          <a:prstGeom prst="line">
            <a:avLst/>
          </a:prstGeom>
          <a:noFill/>
          <a:ln w="12700">
            <a:solidFill>
              <a:schemeClr val="tx1"/>
            </a:solidFill>
            <a:round/>
            <a:headEnd/>
            <a:tailEnd type="none" w="lg" len="med"/>
          </a:ln>
          <a:effectLst/>
        </p:spPr>
        <p:txBody>
          <a:bodyPr/>
          <a:lstStyle/>
          <a:p>
            <a:endParaRPr lang="en-US"/>
          </a:p>
        </p:txBody>
      </p:sp>
      <p:sp>
        <p:nvSpPr>
          <p:cNvPr id="100362" name="Line 10"/>
          <p:cNvSpPr>
            <a:spLocks noChangeShapeType="1"/>
          </p:cNvSpPr>
          <p:nvPr/>
        </p:nvSpPr>
        <p:spPr bwMode="auto">
          <a:xfrm>
            <a:off x="8915400" y="6324600"/>
            <a:ext cx="1371600" cy="0"/>
          </a:xfrm>
          <a:prstGeom prst="line">
            <a:avLst/>
          </a:prstGeom>
          <a:noFill/>
          <a:ln w="12700">
            <a:solidFill>
              <a:schemeClr val="tx1"/>
            </a:solidFill>
            <a:round/>
            <a:headEnd/>
            <a:tailEnd type="none" w="lg" len="med"/>
          </a:ln>
          <a:effectLst/>
        </p:spPr>
        <p:txBody>
          <a:bodyPr/>
          <a:lstStyle/>
          <a:p>
            <a:endParaRPr lang="en-US"/>
          </a:p>
        </p:txBody>
      </p:sp>
      <p:sp>
        <p:nvSpPr>
          <p:cNvPr id="100363" name="Oval 11"/>
          <p:cNvSpPr>
            <a:spLocks noChangeArrowheads="1"/>
          </p:cNvSpPr>
          <p:nvPr/>
        </p:nvSpPr>
        <p:spPr bwMode="auto">
          <a:xfrm>
            <a:off x="8839200" y="5562600"/>
            <a:ext cx="152400" cy="152400"/>
          </a:xfrm>
          <a:prstGeom prst="ellipse">
            <a:avLst/>
          </a:prstGeom>
          <a:solidFill>
            <a:srgbClr val="FF0000"/>
          </a:solidFill>
          <a:ln w="12700">
            <a:solidFill>
              <a:schemeClr val="tx1"/>
            </a:solidFill>
            <a:round/>
            <a:headEnd/>
            <a:tailEnd type="none" w="lg" len="med"/>
          </a:ln>
          <a:effectLst/>
        </p:spPr>
        <p:txBody>
          <a:bodyPr wrap="none" anchor="ctr"/>
          <a:lstStyle/>
          <a:p>
            <a:endParaRPr lang="en-US"/>
          </a:p>
        </p:txBody>
      </p:sp>
      <p:sp>
        <p:nvSpPr>
          <p:cNvPr id="100364" name="Oval 12"/>
          <p:cNvSpPr>
            <a:spLocks noChangeArrowheads="1"/>
          </p:cNvSpPr>
          <p:nvPr/>
        </p:nvSpPr>
        <p:spPr bwMode="auto">
          <a:xfrm>
            <a:off x="9067800" y="5562600"/>
            <a:ext cx="152400" cy="152400"/>
          </a:xfrm>
          <a:prstGeom prst="ellipse">
            <a:avLst/>
          </a:prstGeom>
          <a:solidFill>
            <a:srgbClr val="FF0000"/>
          </a:solidFill>
          <a:ln w="12700">
            <a:solidFill>
              <a:schemeClr val="tx1"/>
            </a:solidFill>
            <a:round/>
            <a:headEnd/>
            <a:tailEnd type="none" w="lg" len="med"/>
          </a:ln>
          <a:effectLst/>
        </p:spPr>
        <p:txBody>
          <a:bodyPr wrap="none" anchor="ctr"/>
          <a:lstStyle/>
          <a:p>
            <a:endParaRPr lang="en-US"/>
          </a:p>
        </p:txBody>
      </p:sp>
      <p:sp>
        <p:nvSpPr>
          <p:cNvPr id="100365" name="Oval 13"/>
          <p:cNvSpPr>
            <a:spLocks noChangeArrowheads="1"/>
          </p:cNvSpPr>
          <p:nvPr/>
        </p:nvSpPr>
        <p:spPr bwMode="auto">
          <a:xfrm>
            <a:off x="9296400" y="5562600"/>
            <a:ext cx="152400" cy="152400"/>
          </a:xfrm>
          <a:prstGeom prst="ellipse">
            <a:avLst/>
          </a:prstGeom>
          <a:solidFill>
            <a:srgbClr val="FF00FF"/>
          </a:solidFill>
          <a:ln w="12700">
            <a:solidFill>
              <a:schemeClr val="tx1"/>
            </a:solidFill>
            <a:round/>
            <a:headEnd/>
            <a:tailEnd type="none" w="lg" len="med"/>
          </a:ln>
          <a:effectLst/>
        </p:spPr>
        <p:txBody>
          <a:bodyPr wrap="none" anchor="ctr"/>
          <a:lstStyle/>
          <a:p>
            <a:endParaRPr lang="en-US"/>
          </a:p>
        </p:txBody>
      </p:sp>
      <p:sp>
        <p:nvSpPr>
          <p:cNvPr id="100366" name="Oval 14"/>
          <p:cNvSpPr>
            <a:spLocks noChangeArrowheads="1"/>
          </p:cNvSpPr>
          <p:nvPr/>
        </p:nvSpPr>
        <p:spPr bwMode="auto">
          <a:xfrm>
            <a:off x="9525000" y="5562600"/>
            <a:ext cx="152400" cy="152400"/>
          </a:xfrm>
          <a:prstGeom prst="ellipse">
            <a:avLst/>
          </a:prstGeom>
          <a:solidFill>
            <a:srgbClr val="00FFFF"/>
          </a:solidFill>
          <a:ln w="12700">
            <a:solidFill>
              <a:schemeClr val="tx1"/>
            </a:solidFill>
            <a:round/>
            <a:headEnd/>
            <a:tailEnd type="none" w="lg" len="med"/>
          </a:ln>
          <a:effectLst/>
        </p:spPr>
        <p:txBody>
          <a:bodyPr wrap="none" anchor="ctr"/>
          <a:lstStyle/>
          <a:p>
            <a:endParaRPr lang="en-US"/>
          </a:p>
        </p:txBody>
      </p:sp>
      <p:sp>
        <p:nvSpPr>
          <p:cNvPr id="100367" name="Oval 15"/>
          <p:cNvSpPr>
            <a:spLocks noChangeArrowheads="1"/>
          </p:cNvSpPr>
          <p:nvPr/>
        </p:nvSpPr>
        <p:spPr bwMode="auto">
          <a:xfrm>
            <a:off x="9753600" y="5562600"/>
            <a:ext cx="152400" cy="152400"/>
          </a:xfrm>
          <a:prstGeom prst="ellipse">
            <a:avLst/>
          </a:prstGeom>
          <a:solidFill>
            <a:srgbClr val="FF00FF"/>
          </a:solidFill>
          <a:ln w="12700">
            <a:solidFill>
              <a:schemeClr val="tx1"/>
            </a:solidFill>
            <a:round/>
            <a:headEnd/>
            <a:tailEnd type="none" w="lg" len="med"/>
          </a:ln>
          <a:effectLst/>
        </p:spPr>
        <p:txBody>
          <a:bodyPr wrap="none" anchor="ctr"/>
          <a:lstStyle/>
          <a:p>
            <a:endParaRPr lang="en-US"/>
          </a:p>
        </p:txBody>
      </p:sp>
      <p:sp>
        <p:nvSpPr>
          <p:cNvPr id="100368" name="Oval 16"/>
          <p:cNvSpPr>
            <a:spLocks noChangeArrowheads="1"/>
          </p:cNvSpPr>
          <p:nvPr/>
        </p:nvSpPr>
        <p:spPr bwMode="auto">
          <a:xfrm>
            <a:off x="9982200" y="5562600"/>
            <a:ext cx="152400" cy="152400"/>
          </a:xfrm>
          <a:prstGeom prst="ellipse">
            <a:avLst/>
          </a:prstGeom>
          <a:solidFill>
            <a:srgbClr val="FF00FF"/>
          </a:solidFill>
          <a:ln w="12700">
            <a:solidFill>
              <a:schemeClr val="tx1"/>
            </a:solidFill>
            <a:round/>
            <a:headEnd/>
            <a:tailEnd type="none" w="lg" len="med"/>
          </a:ln>
          <a:effectLst/>
        </p:spPr>
        <p:txBody>
          <a:bodyPr wrap="none" anchor="ctr"/>
          <a:lstStyle/>
          <a:p>
            <a:endParaRPr lang="en-US"/>
          </a:p>
        </p:txBody>
      </p:sp>
      <p:sp>
        <p:nvSpPr>
          <p:cNvPr id="100369" name="Oval 17"/>
          <p:cNvSpPr>
            <a:spLocks noChangeArrowheads="1"/>
          </p:cNvSpPr>
          <p:nvPr/>
        </p:nvSpPr>
        <p:spPr bwMode="auto">
          <a:xfrm>
            <a:off x="10210800" y="5562600"/>
            <a:ext cx="152400" cy="152400"/>
          </a:xfrm>
          <a:prstGeom prst="ellipse">
            <a:avLst/>
          </a:prstGeom>
          <a:solidFill>
            <a:schemeClr val="accent1"/>
          </a:solidFill>
          <a:ln w="12700">
            <a:solidFill>
              <a:schemeClr val="tx1"/>
            </a:solidFill>
            <a:round/>
            <a:headEnd/>
            <a:tailEnd type="none" w="lg" len="med"/>
          </a:ln>
          <a:effectLst/>
        </p:spPr>
        <p:txBody>
          <a:bodyPr wrap="none" anchor="ctr"/>
          <a:lstStyle/>
          <a:p>
            <a:endParaRPr lang="en-US"/>
          </a:p>
        </p:txBody>
      </p:sp>
      <p:sp>
        <p:nvSpPr>
          <p:cNvPr id="100370" name="Oval 18"/>
          <p:cNvSpPr>
            <a:spLocks noChangeArrowheads="1"/>
          </p:cNvSpPr>
          <p:nvPr/>
        </p:nvSpPr>
        <p:spPr bwMode="auto">
          <a:xfrm>
            <a:off x="8839200" y="5791200"/>
            <a:ext cx="152400" cy="152400"/>
          </a:xfrm>
          <a:prstGeom prst="ellipse">
            <a:avLst/>
          </a:prstGeom>
          <a:solidFill>
            <a:schemeClr val="accent1"/>
          </a:solidFill>
          <a:ln w="12700">
            <a:solidFill>
              <a:schemeClr val="tx1"/>
            </a:solidFill>
            <a:round/>
            <a:headEnd/>
            <a:tailEnd type="none" w="lg" len="med"/>
          </a:ln>
          <a:effectLst/>
        </p:spPr>
        <p:txBody>
          <a:bodyPr wrap="none" anchor="ctr"/>
          <a:lstStyle/>
          <a:p>
            <a:endParaRPr lang="en-US"/>
          </a:p>
        </p:txBody>
      </p:sp>
      <p:sp>
        <p:nvSpPr>
          <p:cNvPr id="100371" name="Oval 19"/>
          <p:cNvSpPr>
            <a:spLocks noChangeArrowheads="1"/>
          </p:cNvSpPr>
          <p:nvPr/>
        </p:nvSpPr>
        <p:spPr bwMode="auto">
          <a:xfrm>
            <a:off x="9067800" y="5791200"/>
            <a:ext cx="152400" cy="152400"/>
          </a:xfrm>
          <a:prstGeom prst="ellipse">
            <a:avLst/>
          </a:prstGeom>
          <a:solidFill>
            <a:srgbClr val="FFFF00"/>
          </a:solidFill>
          <a:ln w="12700">
            <a:solidFill>
              <a:schemeClr val="tx1"/>
            </a:solidFill>
            <a:round/>
            <a:headEnd/>
            <a:tailEnd type="none" w="lg" len="med"/>
          </a:ln>
          <a:effectLst/>
        </p:spPr>
        <p:txBody>
          <a:bodyPr wrap="none" anchor="ctr"/>
          <a:lstStyle/>
          <a:p>
            <a:endParaRPr lang="en-US"/>
          </a:p>
        </p:txBody>
      </p:sp>
      <p:sp>
        <p:nvSpPr>
          <p:cNvPr id="100372" name="Oval 20"/>
          <p:cNvSpPr>
            <a:spLocks noChangeArrowheads="1"/>
          </p:cNvSpPr>
          <p:nvPr/>
        </p:nvSpPr>
        <p:spPr bwMode="auto">
          <a:xfrm>
            <a:off x="9296400" y="5791200"/>
            <a:ext cx="152400" cy="152400"/>
          </a:xfrm>
          <a:prstGeom prst="ellipse">
            <a:avLst/>
          </a:prstGeom>
          <a:solidFill>
            <a:srgbClr val="FF00FF"/>
          </a:solidFill>
          <a:ln w="12700">
            <a:solidFill>
              <a:schemeClr val="tx1"/>
            </a:solidFill>
            <a:round/>
            <a:headEnd/>
            <a:tailEnd type="none" w="lg" len="med"/>
          </a:ln>
          <a:effectLst/>
        </p:spPr>
        <p:txBody>
          <a:bodyPr wrap="none" anchor="ctr"/>
          <a:lstStyle/>
          <a:p>
            <a:endParaRPr lang="en-US"/>
          </a:p>
        </p:txBody>
      </p:sp>
      <p:sp>
        <p:nvSpPr>
          <p:cNvPr id="100373" name="Oval 21"/>
          <p:cNvSpPr>
            <a:spLocks noChangeArrowheads="1"/>
          </p:cNvSpPr>
          <p:nvPr/>
        </p:nvSpPr>
        <p:spPr bwMode="auto">
          <a:xfrm>
            <a:off x="9525000" y="5791200"/>
            <a:ext cx="152400" cy="152400"/>
          </a:xfrm>
          <a:prstGeom prst="ellipse">
            <a:avLst/>
          </a:prstGeom>
          <a:solidFill>
            <a:srgbClr val="FF0000"/>
          </a:solidFill>
          <a:ln w="12700">
            <a:solidFill>
              <a:schemeClr val="tx1"/>
            </a:solidFill>
            <a:round/>
            <a:headEnd/>
            <a:tailEnd type="none" w="lg" len="med"/>
          </a:ln>
          <a:effectLst/>
        </p:spPr>
        <p:txBody>
          <a:bodyPr wrap="none" anchor="ctr"/>
          <a:lstStyle/>
          <a:p>
            <a:endParaRPr lang="en-US"/>
          </a:p>
        </p:txBody>
      </p:sp>
      <p:sp>
        <p:nvSpPr>
          <p:cNvPr id="100374" name="Oval 22"/>
          <p:cNvSpPr>
            <a:spLocks noChangeArrowheads="1"/>
          </p:cNvSpPr>
          <p:nvPr/>
        </p:nvSpPr>
        <p:spPr bwMode="auto">
          <a:xfrm>
            <a:off x="9753600" y="5791200"/>
            <a:ext cx="152400" cy="152400"/>
          </a:xfrm>
          <a:prstGeom prst="ellipse">
            <a:avLst/>
          </a:prstGeom>
          <a:solidFill>
            <a:srgbClr val="FF0000"/>
          </a:solidFill>
          <a:ln w="12700">
            <a:solidFill>
              <a:schemeClr val="tx1"/>
            </a:solidFill>
            <a:round/>
            <a:headEnd/>
            <a:tailEnd type="none" w="lg" len="med"/>
          </a:ln>
          <a:effectLst/>
        </p:spPr>
        <p:txBody>
          <a:bodyPr wrap="none" anchor="ctr"/>
          <a:lstStyle/>
          <a:p>
            <a:endParaRPr lang="en-US"/>
          </a:p>
        </p:txBody>
      </p:sp>
      <p:sp>
        <p:nvSpPr>
          <p:cNvPr id="100375" name="Oval 23"/>
          <p:cNvSpPr>
            <a:spLocks noChangeArrowheads="1"/>
          </p:cNvSpPr>
          <p:nvPr/>
        </p:nvSpPr>
        <p:spPr bwMode="auto">
          <a:xfrm>
            <a:off x="9982200" y="5791200"/>
            <a:ext cx="152400" cy="152400"/>
          </a:xfrm>
          <a:prstGeom prst="ellipse">
            <a:avLst/>
          </a:prstGeom>
          <a:solidFill>
            <a:srgbClr val="00FFFF"/>
          </a:solidFill>
          <a:ln w="12700">
            <a:solidFill>
              <a:schemeClr val="tx1"/>
            </a:solidFill>
            <a:round/>
            <a:headEnd/>
            <a:tailEnd type="none" w="lg" len="med"/>
          </a:ln>
          <a:effectLst/>
        </p:spPr>
        <p:txBody>
          <a:bodyPr wrap="none" anchor="ctr"/>
          <a:lstStyle/>
          <a:p>
            <a:endParaRPr lang="en-US"/>
          </a:p>
        </p:txBody>
      </p:sp>
      <p:sp>
        <p:nvSpPr>
          <p:cNvPr id="100376" name="Oval 24"/>
          <p:cNvSpPr>
            <a:spLocks noChangeArrowheads="1"/>
          </p:cNvSpPr>
          <p:nvPr/>
        </p:nvSpPr>
        <p:spPr bwMode="auto">
          <a:xfrm>
            <a:off x="10210800" y="5791200"/>
            <a:ext cx="152400" cy="152400"/>
          </a:xfrm>
          <a:prstGeom prst="ellipse">
            <a:avLst/>
          </a:prstGeom>
          <a:solidFill>
            <a:srgbClr val="00FFFF"/>
          </a:solidFill>
          <a:ln w="12700">
            <a:solidFill>
              <a:schemeClr val="tx1"/>
            </a:solidFill>
            <a:round/>
            <a:headEnd/>
            <a:tailEnd type="none" w="lg" len="med"/>
          </a:ln>
          <a:effectLst/>
        </p:spPr>
        <p:txBody>
          <a:bodyPr wrap="none" anchor="ctr"/>
          <a:lstStyle/>
          <a:p>
            <a:endParaRPr lang="en-US"/>
          </a:p>
        </p:txBody>
      </p:sp>
      <p:sp>
        <p:nvSpPr>
          <p:cNvPr id="100377" name="Oval 25"/>
          <p:cNvSpPr>
            <a:spLocks noChangeArrowheads="1"/>
          </p:cNvSpPr>
          <p:nvPr/>
        </p:nvSpPr>
        <p:spPr bwMode="auto">
          <a:xfrm>
            <a:off x="8839200" y="6019800"/>
            <a:ext cx="152400" cy="152400"/>
          </a:xfrm>
          <a:prstGeom prst="ellipse">
            <a:avLst/>
          </a:prstGeom>
          <a:solidFill>
            <a:srgbClr val="00FFFF"/>
          </a:solidFill>
          <a:ln w="12700">
            <a:solidFill>
              <a:schemeClr val="tx1"/>
            </a:solidFill>
            <a:round/>
            <a:headEnd/>
            <a:tailEnd type="none" w="lg" len="med"/>
          </a:ln>
          <a:effectLst/>
        </p:spPr>
        <p:txBody>
          <a:bodyPr wrap="none" anchor="ctr"/>
          <a:lstStyle/>
          <a:p>
            <a:endParaRPr lang="en-US"/>
          </a:p>
        </p:txBody>
      </p:sp>
      <p:sp>
        <p:nvSpPr>
          <p:cNvPr id="100378" name="Oval 26"/>
          <p:cNvSpPr>
            <a:spLocks noChangeArrowheads="1"/>
          </p:cNvSpPr>
          <p:nvPr/>
        </p:nvSpPr>
        <p:spPr bwMode="auto">
          <a:xfrm>
            <a:off x="9067800" y="6019800"/>
            <a:ext cx="152400" cy="152400"/>
          </a:xfrm>
          <a:prstGeom prst="ellipse">
            <a:avLst/>
          </a:prstGeom>
          <a:solidFill>
            <a:srgbClr val="FF00FF"/>
          </a:solidFill>
          <a:ln w="12700">
            <a:solidFill>
              <a:schemeClr val="tx1"/>
            </a:solidFill>
            <a:round/>
            <a:headEnd/>
            <a:tailEnd type="none" w="lg" len="med"/>
          </a:ln>
          <a:effectLst/>
        </p:spPr>
        <p:txBody>
          <a:bodyPr wrap="none" anchor="ctr"/>
          <a:lstStyle/>
          <a:p>
            <a:endParaRPr lang="en-US"/>
          </a:p>
        </p:txBody>
      </p:sp>
      <p:sp>
        <p:nvSpPr>
          <p:cNvPr id="100379" name="Oval 27"/>
          <p:cNvSpPr>
            <a:spLocks noChangeArrowheads="1"/>
          </p:cNvSpPr>
          <p:nvPr/>
        </p:nvSpPr>
        <p:spPr bwMode="auto">
          <a:xfrm>
            <a:off x="9296400" y="6019800"/>
            <a:ext cx="152400" cy="152400"/>
          </a:xfrm>
          <a:prstGeom prst="ellipse">
            <a:avLst/>
          </a:prstGeom>
          <a:solidFill>
            <a:srgbClr val="FF00FF"/>
          </a:solidFill>
          <a:ln w="12700">
            <a:solidFill>
              <a:schemeClr val="tx1"/>
            </a:solidFill>
            <a:round/>
            <a:headEnd/>
            <a:tailEnd type="none" w="lg" len="med"/>
          </a:ln>
          <a:effectLst/>
        </p:spPr>
        <p:txBody>
          <a:bodyPr wrap="none" anchor="ctr"/>
          <a:lstStyle/>
          <a:p>
            <a:endParaRPr lang="en-US"/>
          </a:p>
        </p:txBody>
      </p:sp>
      <p:sp>
        <p:nvSpPr>
          <p:cNvPr id="100380" name="Oval 28"/>
          <p:cNvSpPr>
            <a:spLocks noChangeArrowheads="1"/>
          </p:cNvSpPr>
          <p:nvPr/>
        </p:nvSpPr>
        <p:spPr bwMode="auto">
          <a:xfrm>
            <a:off x="9525000" y="6019800"/>
            <a:ext cx="152400" cy="152400"/>
          </a:xfrm>
          <a:prstGeom prst="ellipse">
            <a:avLst/>
          </a:prstGeom>
          <a:solidFill>
            <a:srgbClr val="FFFF00"/>
          </a:solidFill>
          <a:ln w="12700">
            <a:solidFill>
              <a:schemeClr val="tx1"/>
            </a:solidFill>
            <a:round/>
            <a:headEnd/>
            <a:tailEnd type="none" w="lg" len="med"/>
          </a:ln>
          <a:effectLst/>
        </p:spPr>
        <p:txBody>
          <a:bodyPr wrap="none" anchor="ctr"/>
          <a:lstStyle/>
          <a:p>
            <a:endParaRPr lang="en-US"/>
          </a:p>
        </p:txBody>
      </p:sp>
      <p:sp>
        <p:nvSpPr>
          <p:cNvPr id="100381" name="Oval 29"/>
          <p:cNvSpPr>
            <a:spLocks noChangeArrowheads="1"/>
          </p:cNvSpPr>
          <p:nvPr/>
        </p:nvSpPr>
        <p:spPr bwMode="auto">
          <a:xfrm>
            <a:off x="9753600" y="6019800"/>
            <a:ext cx="152400" cy="152400"/>
          </a:xfrm>
          <a:prstGeom prst="ellipse">
            <a:avLst/>
          </a:prstGeom>
          <a:solidFill>
            <a:srgbClr val="FF0000"/>
          </a:solidFill>
          <a:ln w="12700">
            <a:solidFill>
              <a:schemeClr val="tx1"/>
            </a:solidFill>
            <a:round/>
            <a:headEnd/>
            <a:tailEnd type="none" w="lg" len="med"/>
          </a:ln>
          <a:effectLst/>
        </p:spPr>
        <p:txBody>
          <a:bodyPr wrap="none" anchor="ctr"/>
          <a:lstStyle/>
          <a:p>
            <a:endParaRPr lang="en-US"/>
          </a:p>
        </p:txBody>
      </p:sp>
      <p:sp>
        <p:nvSpPr>
          <p:cNvPr id="100382" name="Oval 30"/>
          <p:cNvSpPr>
            <a:spLocks noChangeArrowheads="1"/>
          </p:cNvSpPr>
          <p:nvPr/>
        </p:nvSpPr>
        <p:spPr bwMode="auto">
          <a:xfrm>
            <a:off x="9982200" y="6019800"/>
            <a:ext cx="152400" cy="152400"/>
          </a:xfrm>
          <a:prstGeom prst="ellipse">
            <a:avLst/>
          </a:prstGeom>
          <a:solidFill>
            <a:srgbClr val="00FFFF"/>
          </a:solidFill>
          <a:ln w="12700">
            <a:solidFill>
              <a:schemeClr val="tx1"/>
            </a:solidFill>
            <a:round/>
            <a:headEnd/>
            <a:tailEnd type="none" w="lg" len="med"/>
          </a:ln>
          <a:effectLst/>
        </p:spPr>
        <p:txBody>
          <a:bodyPr wrap="none" anchor="ctr"/>
          <a:lstStyle/>
          <a:p>
            <a:endParaRPr lang="en-US"/>
          </a:p>
        </p:txBody>
      </p:sp>
      <p:sp>
        <p:nvSpPr>
          <p:cNvPr id="100383" name="Oval 31"/>
          <p:cNvSpPr>
            <a:spLocks noChangeArrowheads="1"/>
          </p:cNvSpPr>
          <p:nvPr/>
        </p:nvSpPr>
        <p:spPr bwMode="auto">
          <a:xfrm>
            <a:off x="10210800" y="6019800"/>
            <a:ext cx="152400" cy="152400"/>
          </a:xfrm>
          <a:prstGeom prst="ellipse">
            <a:avLst/>
          </a:prstGeom>
          <a:solidFill>
            <a:schemeClr val="accent1"/>
          </a:solidFill>
          <a:ln w="12700">
            <a:solidFill>
              <a:schemeClr val="tx1"/>
            </a:solidFill>
            <a:round/>
            <a:headEnd/>
            <a:tailEnd type="none" w="lg" len="med"/>
          </a:ln>
          <a:effectLst/>
        </p:spPr>
        <p:txBody>
          <a:bodyPr wrap="none" anchor="ctr"/>
          <a:lstStyle/>
          <a:p>
            <a:endParaRPr lang="en-US"/>
          </a:p>
        </p:txBody>
      </p:sp>
      <p:sp>
        <p:nvSpPr>
          <p:cNvPr id="100384" name="Oval 32"/>
          <p:cNvSpPr>
            <a:spLocks noChangeArrowheads="1"/>
          </p:cNvSpPr>
          <p:nvPr/>
        </p:nvSpPr>
        <p:spPr bwMode="auto">
          <a:xfrm>
            <a:off x="8839200" y="6248400"/>
            <a:ext cx="152400" cy="152400"/>
          </a:xfrm>
          <a:prstGeom prst="ellipse">
            <a:avLst/>
          </a:prstGeom>
          <a:solidFill>
            <a:srgbClr val="00FFFF"/>
          </a:solidFill>
          <a:ln w="12700">
            <a:solidFill>
              <a:schemeClr val="tx1"/>
            </a:solidFill>
            <a:round/>
            <a:headEnd/>
            <a:tailEnd type="none" w="lg" len="med"/>
          </a:ln>
          <a:effectLst/>
        </p:spPr>
        <p:txBody>
          <a:bodyPr wrap="none" anchor="ctr"/>
          <a:lstStyle/>
          <a:p>
            <a:endParaRPr lang="en-US"/>
          </a:p>
        </p:txBody>
      </p:sp>
      <p:sp>
        <p:nvSpPr>
          <p:cNvPr id="100385" name="Oval 33"/>
          <p:cNvSpPr>
            <a:spLocks noChangeArrowheads="1"/>
          </p:cNvSpPr>
          <p:nvPr/>
        </p:nvSpPr>
        <p:spPr bwMode="auto">
          <a:xfrm>
            <a:off x="9067800" y="6248400"/>
            <a:ext cx="152400" cy="152400"/>
          </a:xfrm>
          <a:prstGeom prst="ellipse">
            <a:avLst/>
          </a:prstGeom>
          <a:solidFill>
            <a:srgbClr val="FFFF00"/>
          </a:solidFill>
          <a:ln w="12700">
            <a:solidFill>
              <a:schemeClr val="tx1"/>
            </a:solidFill>
            <a:round/>
            <a:headEnd/>
            <a:tailEnd type="none" w="lg" len="med"/>
          </a:ln>
          <a:effectLst/>
        </p:spPr>
        <p:txBody>
          <a:bodyPr wrap="none" anchor="ctr"/>
          <a:lstStyle/>
          <a:p>
            <a:endParaRPr lang="en-US"/>
          </a:p>
        </p:txBody>
      </p:sp>
      <p:sp>
        <p:nvSpPr>
          <p:cNvPr id="100386" name="Oval 34"/>
          <p:cNvSpPr>
            <a:spLocks noChangeArrowheads="1"/>
          </p:cNvSpPr>
          <p:nvPr/>
        </p:nvSpPr>
        <p:spPr bwMode="auto">
          <a:xfrm>
            <a:off x="9296400" y="6248400"/>
            <a:ext cx="152400" cy="152400"/>
          </a:xfrm>
          <a:prstGeom prst="ellipse">
            <a:avLst/>
          </a:prstGeom>
          <a:solidFill>
            <a:schemeClr val="accent1"/>
          </a:solidFill>
          <a:ln w="12700">
            <a:solidFill>
              <a:schemeClr val="tx1"/>
            </a:solidFill>
            <a:round/>
            <a:headEnd/>
            <a:tailEnd type="none" w="lg" len="med"/>
          </a:ln>
          <a:effectLst/>
        </p:spPr>
        <p:txBody>
          <a:bodyPr wrap="none" anchor="ctr"/>
          <a:lstStyle/>
          <a:p>
            <a:endParaRPr lang="en-US"/>
          </a:p>
        </p:txBody>
      </p:sp>
      <p:sp>
        <p:nvSpPr>
          <p:cNvPr id="100387" name="Oval 35"/>
          <p:cNvSpPr>
            <a:spLocks noChangeArrowheads="1"/>
          </p:cNvSpPr>
          <p:nvPr/>
        </p:nvSpPr>
        <p:spPr bwMode="auto">
          <a:xfrm>
            <a:off x="9525000" y="6248400"/>
            <a:ext cx="152400" cy="152400"/>
          </a:xfrm>
          <a:prstGeom prst="ellipse">
            <a:avLst/>
          </a:prstGeom>
          <a:solidFill>
            <a:schemeClr val="accent1"/>
          </a:solidFill>
          <a:ln w="12700">
            <a:solidFill>
              <a:schemeClr val="tx1"/>
            </a:solidFill>
            <a:round/>
            <a:headEnd/>
            <a:tailEnd type="none" w="lg" len="med"/>
          </a:ln>
          <a:effectLst/>
        </p:spPr>
        <p:txBody>
          <a:bodyPr wrap="none" anchor="ctr"/>
          <a:lstStyle/>
          <a:p>
            <a:endParaRPr lang="en-US"/>
          </a:p>
        </p:txBody>
      </p:sp>
      <p:sp>
        <p:nvSpPr>
          <p:cNvPr id="100388" name="Oval 36"/>
          <p:cNvSpPr>
            <a:spLocks noChangeArrowheads="1"/>
          </p:cNvSpPr>
          <p:nvPr/>
        </p:nvSpPr>
        <p:spPr bwMode="auto">
          <a:xfrm>
            <a:off x="9753600" y="6248400"/>
            <a:ext cx="152400" cy="152400"/>
          </a:xfrm>
          <a:prstGeom prst="ellipse">
            <a:avLst/>
          </a:prstGeom>
          <a:solidFill>
            <a:srgbClr val="FF0000"/>
          </a:solidFill>
          <a:ln w="12700">
            <a:solidFill>
              <a:schemeClr val="tx1"/>
            </a:solidFill>
            <a:round/>
            <a:headEnd/>
            <a:tailEnd type="none" w="lg" len="med"/>
          </a:ln>
          <a:effectLst/>
        </p:spPr>
        <p:txBody>
          <a:bodyPr wrap="none" anchor="ctr"/>
          <a:lstStyle/>
          <a:p>
            <a:endParaRPr lang="en-US"/>
          </a:p>
        </p:txBody>
      </p:sp>
      <p:sp>
        <p:nvSpPr>
          <p:cNvPr id="100389" name="Oval 37"/>
          <p:cNvSpPr>
            <a:spLocks noChangeArrowheads="1"/>
          </p:cNvSpPr>
          <p:nvPr/>
        </p:nvSpPr>
        <p:spPr bwMode="auto">
          <a:xfrm>
            <a:off x="9982200" y="6248400"/>
            <a:ext cx="152400" cy="152400"/>
          </a:xfrm>
          <a:prstGeom prst="ellipse">
            <a:avLst/>
          </a:prstGeom>
          <a:solidFill>
            <a:srgbClr val="00FFFF"/>
          </a:solidFill>
          <a:ln w="12700">
            <a:solidFill>
              <a:schemeClr val="tx1"/>
            </a:solidFill>
            <a:round/>
            <a:headEnd/>
            <a:tailEnd type="none" w="lg" len="med"/>
          </a:ln>
          <a:effectLst/>
        </p:spPr>
        <p:txBody>
          <a:bodyPr wrap="none" anchor="ctr"/>
          <a:lstStyle/>
          <a:p>
            <a:endParaRPr lang="en-US"/>
          </a:p>
        </p:txBody>
      </p:sp>
      <p:sp>
        <p:nvSpPr>
          <p:cNvPr id="100390" name="Oval 38"/>
          <p:cNvSpPr>
            <a:spLocks noChangeArrowheads="1"/>
          </p:cNvSpPr>
          <p:nvPr/>
        </p:nvSpPr>
        <p:spPr bwMode="auto">
          <a:xfrm>
            <a:off x="10210800" y="6248400"/>
            <a:ext cx="152400" cy="152400"/>
          </a:xfrm>
          <a:prstGeom prst="ellipse">
            <a:avLst/>
          </a:prstGeom>
          <a:solidFill>
            <a:schemeClr val="accent1"/>
          </a:solidFill>
          <a:ln w="12700">
            <a:solidFill>
              <a:schemeClr val="tx1"/>
            </a:solidFill>
            <a:round/>
            <a:headEnd/>
            <a:tailEnd type="none" w="lg" len="med"/>
          </a:ln>
          <a:effectLst/>
        </p:spPr>
        <p:txBody>
          <a:bodyPr wrap="none" anchor="ctr"/>
          <a:lstStyle/>
          <a:p>
            <a:endParaRPr lang="en-US"/>
          </a:p>
        </p:txBody>
      </p:sp>
      <p:sp>
        <p:nvSpPr>
          <p:cNvPr id="100391" name="Oval 39"/>
          <p:cNvSpPr>
            <a:spLocks noChangeArrowheads="1"/>
          </p:cNvSpPr>
          <p:nvPr/>
        </p:nvSpPr>
        <p:spPr bwMode="auto">
          <a:xfrm>
            <a:off x="8839200" y="6477000"/>
            <a:ext cx="152400" cy="152400"/>
          </a:xfrm>
          <a:prstGeom prst="ellipse">
            <a:avLst/>
          </a:prstGeom>
          <a:solidFill>
            <a:srgbClr val="00FFFF"/>
          </a:solidFill>
          <a:ln w="12700">
            <a:solidFill>
              <a:schemeClr val="tx1"/>
            </a:solidFill>
            <a:round/>
            <a:headEnd/>
            <a:tailEnd type="none" w="lg" len="med"/>
          </a:ln>
          <a:effectLst/>
        </p:spPr>
        <p:txBody>
          <a:bodyPr wrap="none" anchor="ctr"/>
          <a:lstStyle/>
          <a:p>
            <a:endParaRPr lang="en-US"/>
          </a:p>
        </p:txBody>
      </p:sp>
      <p:sp>
        <p:nvSpPr>
          <p:cNvPr id="100392" name="Oval 40"/>
          <p:cNvSpPr>
            <a:spLocks noChangeArrowheads="1"/>
          </p:cNvSpPr>
          <p:nvPr/>
        </p:nvSpPr>
        <p:spPr bwMode="auto">
          <a:xfrm>
            <a:off x="9067800" y="6477000"/>
            <a:ext cx="152400" cy="152400"/>
          </a:xfrm>
          <a:prstGeom prst="ellipse">
            <a:avLst/>
          </a:prstGeom>
          <a:solidFill>
            <a:srgbClr val="00FFFF"/>
          </a:solidFill>
          <a:ln w="12700">
            <a:solidFill>
              <a:schemeClr val="tx1"/>
            </a:solidFill>
            <a:round/>
            <a:headEnd/>
            <a:tailEnd type="none" w="lg" len="med"/>
          </a:ln>
          <a:effectLst/>
        </p:spPr>
        <p:txBody>
          <a:bodyPr wrap="none" anchor="ctr"/>
          <a:lstStyle/>
          <a:p>
            <a:endParaRPr lang="en-US"/>
          </a:p>
        </p:txBody>
      </p:sp>
      <p:sp>
        <p:nvSpPr>
          <p:cNvPr id="100393" name="Oval 41"/>
          <p:cNvSpPr>
            <a:spLocks noChangeArrowheads="1"/>
          </p:cNvSpPr>
          <p:nvPr/>
        </p:nvSpPr>
        <p:spPr bwMode="auto">
          <a:xfrm>
            <a:off x="9296400" y="6477000"/>
            <a:ext cx="152400" cy="152400"/>
          </a:xfrm>
          <a:prstGeom prst="ellipse">
            <a:avLst/>
          </a:prstGeom>
          <a:solidFill>
            <a:srgbClr val="00FFFF"/>
          </a:solidFill>
          <a:ln w="12700">
            <a:solidFill>
              <a:schemeClr val="tx1"/>
            </a:solidFill>
            <a:round/>
            <a:headEnd/>
            <a:tailEnd type="none" w="lg" len="med"/>
          </a:ln>
          <a:effectLst/>
        </p:spPr>
        <p:txBody>
          <a:bodyPr wrap="none" anchor="ctr"/>
          <a:lstStyle/>
          <a:p>
            <a:endParaRPr lang="en-US"/>
          </a:p>
        </p:txBody>
      </p:sp>
      <p:sp>
        <p:nvSpPr>
          <p:cNvPr id="100394" name="Oval 42"/>
          <p:cNvSpPr>
            <a:spLocks noChangeArrowheads="1"/>
          </p:cNvSpPr>
          <p:nvPr/>
        </p:nvSpPr>
        <p:spPr bwMode="auto">
          <a:xfrm>
            <a:off x="9525000" y="6477000"/>
            <a:ext cx="152400" cy="152400"/>
          </a:xfrm>
          <a:prstGeom prst="ellipse">
            <a:avLst/>
          </a:prstGeom>
          <a:solidFill>
            <a:srgbClr val="FFFF00"/>
          </a:solidFill>
          <a:ln w="12700">
            <a:solidFill>
              <a:schemeClr val="tx1"/>
            </a:solidFill>
            <a:round/>
            <a:headEnd/>
            <a:tailEnd type="none" w="lg" len="med"/>
          </a:ln>
          <a:effectLst/>
        </p:spPr>
        <p:txBody>
          <a:bodyPr wrap="none" anchor="ctr"/>
          <a:lstStyle/>
          <a:p>
            <a:endParaRPr lang="en-US"/>
          </a:p>
        </p:txBody>
      </p:sp>
      <p:sp>
        <p:nvSpPr>
          <p:cNvPr id="100395" name="Oval 43"/>
          <p:cNvSpPr>
            <a:spLocks noChangeArrowheads="1"/>
          </p:cNvSpPr>
          <p:nvPr/>
        </p:nvSpPr>
        <p:spPr bwMode="auto">
          <a:xfrm>
            <a:off x="9753600" y="6477000"/>
            <a:ext cx="152400" cy="152400"/>
          </a:xfrm>
          <a:prstGeom prst="ellipse">
            <a:avLst/>
          </a:prstGeom>
          <a:solidFill>
            <a:srgbClr val="FF0000"/>
          </a:solidFill>
          <a:ln w="12700">
            <a:solidFill>
              <a:schemeClr val="tx1"/>
            </a:solidFill>
            <a:round/>
            <a:headEnd/>
            <a:tailEnd type="none" w="lg" len="med"/>
          </a:ln>
          <a:effectLst/>
        </p:spPr>
        <p:txBody>
          <a:bodyPr wrap="none" anchor="ctr"/>
          <a:lstStyle/>
          <a:p>
            <a:endParaRPr lang="en-US"/>
          </a:p>
        </p:txBody>
      </p:sp>
      <p:sp>
        <p:nvSpPr>
          <p:cNvPr id="100396" name="Oval 44"/>
          <p:cNvSpPr>
            <a:spLocks noChangeArrowheads="1"/>
          </p:cNvSpPr>
          <p:nvPr/>
        </p:nvSpPr>
        <p:spPr bwMode="auto">
          <a:xfrm>
            <a:off x="9982200" y="6477000"/>
            <a:ext cx="152400" cy="152400"/>
          </a:xfrm>
          <a:prstGeom prst="ellipse">
            <a:avLst/>
          </a:prstGeom>
          <a:solidFill>
            <a:schemeClr val="accent1"/>
          </a:solidFill>
          <a:ln w="12700">
            <a:solidFill>
              <a:schemeClr val="tx1"/>
            </a:solidFill>
            <a:round/>
            <a:headEnd/>
            <a:tailEnd type="none" w="lg" len="med"/>
          </a:ln>
          <a:effectLst/>
        </p:spPr>
        <p:txBody>
          <a:bodyPr wrap="none" anchor="ctr"/>
          <a:lstStyle/>
          <a:p>
            <a:endParaRPr lang="en-US"/>
          </a:p>
        </p:txBody>
      </p:sp>
      <p:sp>
        <p:nvSpPr>
          <p:cNvPr id="100397" name="Oval 45"/>
          <p:cNvSpPr>
            <a:spLocks noChangeArrowheads="1"/>
          </p:cNvSpPr>
          <p:nvPr/>
        </p:nvSpPr>
        <p:spPr bwMode="auto">
          <a:xfrm>
            <a:off x="10210800" y="6477000"/>
            <a:ext cx="152400" cy="152400"/>
          </a:xfrm>
          <a:prstGeom prst="ellipse">
            <a:avLst/>
          </a:prstGeom>
          <a:solidFill>
            <a:schemeClr val="accent1"/>
          </a:solidFill>
          <a:ln w="12700">
            <a:solidFill>
              <a:schemeClr val="tx1"/>
            </a:solidFill>
            <a:round/>
            <a:headEnd/>
            <a:tailEnd type="none" w="lg" len="med"/>
          </a:ln>
          <a:effectLst/>
        </p:spPr>
        <p:txBody>
          <a:bodyPr wrap="none" anchor="ctr"/>
          <a:lstStyle/>
          <a:p>
            <a:endParaRPr lang="en-US"/>
          </a:p>
        </p:txBody>
      </p:sp>
      <p:sp>
        <p:nvSpPr>
          <p:cNvPr id="100398" name="Rectangle 46"/>
          <p:cNvSpPr>
            <a:spLocks noChangeArrowheads="1"/>
          </p:cNvSpPr>
          <p:nvPr/>
        </p:nvSpPr>
        <p:spPr bwMode="auto">
          <a:xfrm>
            <a:off x="7696200" y="3505200"/>
            <a:ext cx="457200" cy="381000"/>
          </a:xfrm>
          <a:prstGeom prst="rect">
            <a:avLst/>
          </a:prstGeom>
          <a:solidFill>
            <a:srgbClr val="FF0000"/>
          </a:solidFill>
          <a:ln w="12700">
            <a:solidFill>
              <a:schemeClr val="tx1"/>
            </a:solidFill>
            <a:miter lim="800000"/>
            <a:headEnd/>
            <a:tailEnd type="none" w="lg" len="med"/>
          </a:ln>
          <a:effectLst/>
        </p:spPr>
        <p:txBody>
          <a:bodyPr wrap="none" anchor="ctr"/>
          <a:lstStyle/>
          <a:p>
            <a:pPr algn="ctr"/>
            <a:r>
              <a:rPr lang="en-US"/>
              <a:t>R</a:t>
            </a:r>
          </a:p>
        </p:txBody>
      </p:sp>
      <p:sp>
        <p:nvSpPr>
          <p:cNvPr id="100399" name="Rectangle 47"/>
          <p:cNvSpPr>
            <a:spLocks noChangeArrowheads="1"/>
          </p:cNvSpPr>
          <p:nvPr/>
        </p:nvSpPr>
        <p:spPr bwMode="auto">
          <a:xfrm>
            <a:off x="8153400" y="3505200"/>
            <a:ext cx="457200" cy="381000"/>
          </a:xfrm>
          <a:prstGeom prst="rect">
            <a:avLst/>
          </a:prstGeom>
          <a:solidFill>
            <a:srgbClr val="00FF00"/>
          </a:solidFill>
          <a:ln w="12700">
            <a:solidFill>
              <a:schemeClr val="tx1"/>
            </a:solidFill>
            <a:miter lim="800000"/>
            <a:headEnd/>
            <a:tailEnd type="none" w="lg" len="med"/>
          </a:ln>
          <a:effectLst/>
        </p:spPr>
        <p:txBody>
          <a:bodyPr wrap="none" anchor="ctr"/>
          <a:lstStyle/>
          <a:p>
            <a:pPr algn="ctr"/>
            <a:r>
              <a:rPr lang="en-US"/>
              <a:t>G</a:t>
            </a:r>
          </a:p>
        </p:txBody>
      </p:sp>
      <p:sp>
        <p:nvSpPr>
          <p:cNvPr id="100400" name="Rectangle 48"/>
          <p:cNvSpPr>
            <a:spLocks noChangeArrowheads="1"/>
          </p:cNvSpPr>
          <p:nvPr/>
        </p:nvSpPr>
        <p:spPr bwMode="auto">
          <a:xfrm>
            <a:off x="8610600" y="3505200"/>
            <a:ext cx="457200" cy="381000"/>
          </a:xfrm>
          <a:prstGeom prst="rect">
            <a:avLst/>
          </a:prstGeom>
          <a:solidFill>
            <a:srgbClr val="0000FF"/>
          </a:solidFill>
          <a:ln w="12700">
            <a:solidFill>
              <a:schemeClr val="tx1"/>
            </a:solidFill>
            <a:miter lim="800000"/>
            <a:headEnd/>
            <a:tailEnd type="none" w="lg" len="med"/>
          </a:ln>
          <a:effectLst/>
        </p:spPr>
        <p:txBody>
          <a:bodyPr wrap="none" anchor="ctr"/>
          <a:lstStyle/>
          <a:p>
            <a:pPr algn="ctr"/>
            <a:r>
              <a:rPr lang="en-US"/>
              <a:t>B</a:t>
            </a:r>
          </a:p>
        </p:txBody>
      </p:sp>
      <p:sp>
        <p:nvSpPr>
          <p:cNvPr id="100401" name="Rectangle 49"/>
          <p:cNvSpPr>
            <a:spLocks noChangeArrowheads="1"/>
          </p:cNvSpPr>
          <p:nvPr/>
        </p:nvSpPr>
        <p:spPr bwMode="auto">
          <a:xfrm>
            <a:off x="7696200" y="3505200"/>
            <a:ext cx="1371600" cy="381000"/>
          </a:xfrm>
          <a:prstGeom prst="rect">
            <a:avLst/>
          </a:prstGeom>
          <a:noFill/>
          <a:ln w="38100">
            <a:solidFill>
              <a:schemeClr val="tx1"/>
            </a:solidFill>
            <a:miter lim="800000"/>
            <a:headEnd/>
            <a:tailEnd type="none" w="lg" len="med"/>
          </a:ln>
          <a:effectLst/>
        </p:spPr>
        <p:txBody>
          <a:bodyPr wrap="none" anchor="ctr"/>
          <a:lstStyle/>
          <a:p>
            <a:endParaRPr lang="en-US"/>
          </a:p>
        </p:txBody>
      </p:sp>
      <p:sp>
        <p:nvSpPr>
          <p:cNvPr id="100402" name="Rectangle 50"/>
          <p:cNvSpPr>
            <a:spLocks noChangeArrowheads="1"/>
          </p:cNvSpPr>
          <p:nvPr/>
        </p:nvSpPr>
        <p:spPr bwMode="auto">
          <a:xfrm>
            <a:off x="7696200" y="3886200"/>
            <a:ext cx="457200" cy="381000"/>
          </a:xfrm>
          <a:prstGeom prst="rect">
            <a:avLst/>
          </a:prstGeom>
          <a:solidFill>
            <a:srgbClr val="FF0000"/>
          </a:solidFill>
          <a:ln w="12700">
            <a:solidFill>
              <a:schemeClr val="tx1"/>
            </a:solidFill>
            <a:miter lim="800000"/>
            <a:headEnd/>
            <a:tailEnd type="none" w="lg" len="med"/>
          </a:ln>
          <a:effectLst/>
        </p:spPr>
        <p:txBody>
          <a:bodyPr wrap="none" anchor="ctr"/>
          <a:lstStyle/>
          <a:p>
            <a:pPr algn="ctr"/>
            <a:r>
              <a:rPr lang="en-US"/>
              <a:t>R</a:t>
            </a:r>
          </a:p>
        </p:txBody>
      </p:sp>
      <p:sp>
        <p:nvSpPr>
          <p:cNvPr id="100403" name="Rectangle 51"/>
          <p:cNvSpPr>
            <a:spLocks noChangeArrowheads="1"/>
          </p:cNvSpPr>
          <p:nvPr/>
        </p:nvSpPr>
        <p:spPr bwMode="auto">
          <a:xfrm>
            <a:off x="8153400" y="3886200"/>
            <a:ext cx="457200" cy="381000"/>
          </a:xfrm>
          <a:prstGeom prst="rect">
            <a:avLst/>
          </a:prstGeom>
          <a:solidFill>
            <a:srgbClr val="00FF00"/>
          </a:solidFill>
          <a:ln w="12700">
            <a:solidFill>
              <a:schemeClr val="tx1"/>
            </a:solidFill>
            <a:miter lim="800000"/>
            <a:headEnd/>
            <a:tailEnd type="none" w="lg" len="med"/>
          </a:ln>
          <a:effectLst/>
        </p:spPr>
        <p:txBody>
          <a:bodyPr wrap="none" anchor="ctr"/>
          <a:lstStyle/>
          <a:p>
            <a:pPr algn="ctr"/>
            <a:r>
              <a:rPr lang="en-US"/>
              <a:t>G</a:t>
            </a:r>
          </a:p>
        </p:txBody>
      </p:sp>
      <p:sp>
        <p:nvSpPr>
          <p:cNvPr id="100404" name="Rectangle 52"/>
          <p:cNvSpPr>
            <a:spLocks noChangeArrowheads="1"/>
          </p:cNvSpPr>
          <p:nvPr/>
        </p:nvSpPr>
        <p:spPr bwMode="auto">
          <a:xfrm>
            <a:off x="8610600" y="3886200"/>
            <a:ext cx="457200" cy="381000"/>
          </a:xfrm>
          <a:prstGeom prst="rect">
            <a:avLst/>
          </a:prstGeom>
          <a:solidFill>
            <a:srgbClr val="0000FF"/>
          </a:solidFill>
          <a:ln w="12700">
            <a:solidFill>
              <a:schemeClr val="tx1"/>
            </a:solidFill>
            <a:miter lim="800000"/>
            <a:headEnd/>
            <a:tailEnd type="none" w="lg" len="med"/>
          </a:ln>
          <a:effectLst/>
        </p:spPr>
        <p:txBody>
          <a:bodyPr wrap="none" anchor="ctr"/>
          <a:lstStyle/>
          <a:p>
            <a:pPr algn="ctr"/>
            <a:r>
              <a:rPr lang="en-US"/>
              <a:t>B</a:t>
            </a:r>
          </a:p>
        </p:txBody>
      </p:sp>
      <p:sp>
        <p:nvSpPr>
          <p:cNvPr id="100405" name="Rectangle 53"/>
          <p:cNvSpPr>
            <a:spLocks noChangeArrowheads="1"/>
          </p:cNvSpPr>
          <p:nvPr/>
        </p:nvSpPr>
        <p:spPr bwMode="auto">
          <a:xfrm>
            <a:off x="7696200" y="3886200"/>
            <a:ext cx="1371600" cy="381000"/>
          </a:xfrm>
          <a:prstGeom prst="rect">
            <a:avLst/>
          </a:prstGeom>
          <a:noFill/>
          <a:ln w="38100">
            <a:solidFill>
              <a:schemeClr val="tx1"/>
            </a:solidFill>
            <a:miter lim="800000"/>
            <a:headEnd/>
            <a:tailEnd type="none" w="lg" len="med"/>
          </a:ln>
          <a:effectLst/>
        </p:spPr>
        <p:txBody>
          <a:bodyPr wrap="none" anchor="ctr"/>
          <a:lstStyle/>
          <a:p>
            <a:endParaRPr lang="en-US"/>
          </a:p>
        </p:txBody>
      </p:sp>
      <p:sp>
        <p:nvSpPr>
          <p:cNvPr id="100406" name="Rectangle 54"/>
          <p:cNvSpPr>
            <a:spLocks noChangeArrowheads="1"/>
          </p:cNvSpPr>
          <p:nvPr/>
        </p:nvSpPr>
        <p:spPr bwMode="auto">
          <a:xfrm>
            <a:off x="7696200" y="4267200"/>
            <a:ext cx="457200" cy="381000"/>
          </a:xfrm>
          <a:prstGeom prst="rect">
            <a:avLst/>
          </a:prstGeom>
          <a:solidFill>
            <a:srgbClr val="FF0000"/>
          </a:solidFill>
          <a:ln w="12700">
            <a:solidFill>
              <a:schemeClr val="tx1"/>
            </a:solidFill>
            <a:miter lim="800000"/>
            <a:headEnd/>
            <a:tailEnd type="none" w="lg" len="med"/>
          </a:ln>
          <a:effectLst/>
        </p:spPr>
        <p:txBody>
          <a:bodyPr wrap="none" anchor="ctr"/>
          <a:lstStyle/>
          <a:p>
            <a:pPr algn="ctr"/>
            <a:r>
              <a:rPr lang="en-US"/>
              <a:t>R</a:t>
            </a:r>
          </a:p>
        </p:txBody>
      </p:sp>
      <p:sp>
        <p:nvSpPr>
          <p:cNvPr id="100407" name="Rectangle 55"/>
          <p:cNvSpPr>
            <a:spLocks noChangeArrowheads="1"/>
          </p:cNvSpPr>
          <p:nvPr/>
        </p:nvSpPr>
        <p:spPr bwMode="auto">
          <a:xfrm>
            <a:off x="8153400" y="4267200"/>
            <a:ext cx="457200" cy="381000"/>
          </a:xfrm>
          <a:prstGeom prst="rect">
            <a:avLst/>
          </a:prstGeom>
          <a:solidFill>
            <a:srgbClr val="00FF00"/>
          </a:solidFill>
          <a:ln w="12700">
            <a:solidFill>
              <a:schemeClr val="tx1"/>
            </a:solidFill>
            <a:miter lim="800000"/>
            <a:headEnd/>
            <a:tailEnd type="none" w="lg" len="med"/>
          </a:ln>
          <a:effectLst/>
        </p:spPr>
        <p:txBody>
          <a:bodyPr wrap="none" anchor="ctr"/>
          <a:lstStyle/>
          <a:p>
            <a:pPr algn="ctr"/>
            <a:r>
              <a:rPr lang="en-US"/>
              <a:t>G</a:t>
            </a:r>
          </a:p>
        </p:txBody>
      </p:sp>
      <p:sp>
        <p:nvSpPr>
          <p:cNvPr id="100408" name="Rectangle 56"/>
          <p:cNvSpPr>
            <a:spLocks noChangeArrowheads="1"/>
          </p:cNvSpPr>
          <p:nvPr/>
        </p:nvSpPr>
        <p:spPr bwMode="auto">
          <a:xfrm>
            <a:off x="8610600" y="4267200"/>
            <a:ext cx="457200" cy="381000"/>
          </a:xfrm>
          <a:prstGeom prst="rect">
            <a:avLst/>
          </a:prstGeom>
          <a:solidFill>
            <a:srgbClr val="0000FF"/>
          </a:solidFill>
          <a:ln w="12700">
            <a:solidFill>
              <a:schemeClr val="tx1"/>
            </a:solidFill>
            <a:miter lim="800000"/>
            <a:headEnd/>
            <a:tailEnd type="none" w="lg" len="med"/>
          </a:ln>
          <a:effectLst/>
        </p:spPr>
        <p:txBody>
          <a:bodyPr wrap="none" anchor="ctr"/>
          <a:lstStyle/>
          <a:p>
            <a:pPr algn="ctr"/>
            <a:r>
              <a:rPr lang="en-US"/>
              <a:t>B</a:t>
            </a:r>
          </a:p>
        </p:txBody>
      </p:sp>
      <p:sp>
        <p:nvSpPr>
          <p:cNvPr id="100409" name="Rectangle 57"/>
          <p:cNvSpPr>
            <a:spLocks noChangeArrowheads="1"/>
          </p:cNvSpPr>
          <p:nvPr/>
        </p:nvSpPr>
        <p:spPr bwMode="auto">
          <a:xfrm>
            <a:off x="7696200" y="4267200"/>
            <a:ext cx="1371600" cy="381000"/>
          </a:xfrm>
          <a:prstGeom prst="rect">
            <a:avLst/>
          </a:prstGeom>
          <a:noFill/>
          <a:ln w="38100">
            <a:solidFill>
              <a:schemeClr val="tx1"/>
            </a:solidFill>
            <a:miter lim="800000"/>
            <a:headEnd/>
            <a:tailEnd type="none" w="lg" len="med"/>
          </a:ln>
          <a:effectLst/>
        </p:spPr>
        <p:txBody>
          <a:bodyPr wrap="none" anchor="ctr"/>
          <a:lstStyle/>
          <a:p>
            <a:endParaRPr lang="en-US"/>
          </a:p>
        </p:txBody>
      </p:sp>
      <p:sp>
        <p:nvSpPr>
          <p:cNvPr id="100410" name="Rectangle 58"/>
          <p:cNvSpPr>
            <a:spLocks noChangeArrowheads="1"/>
          </p:cNvSpPr>
          <p:nvPr/>
        </p:nvSpPr>
        <p:spPr bwMode="auto">
          <a:xfrm>
            <a:off x="9067800" y="3505200"/>
            <a:ext cx="457200" cy="381000"/>
          </a:xfrm>
          <a:prstGeom prst="rect">
            <a:avLst/>
          </a:prstGeom>
          <a:solidFill>
            <a:srgbClr val="FF0000"/>
          </a:solidFill>
          <a:ln w="12700">
            <a:solidFill>
              <a:schemeClr val="tx1"/>
            </a:solidFill>
            <a:miter lim="800000"/>
            <a:headEnd/>
            <a:tailEnd type="none" w="lg" len="med"/>
          </a:ln>
          <a:effectLst/>
        </p:spPr>
        <p:txBody>
          <a:bodyPr wrap="none" anchor="ctr"/>
          <a:lstStyle/>
          <a:p>
            <a:pPr algn="ctr"/>
            <a:r>
              <a:rPr lang="en-US"/>
              <a:t>R</a:t>
            </a:r>
          </a:p>
        </p:txBody>
      </p:sp>
      <p:sp>
        <p:nvSpPr>
          <p:cNvPr id="100411" name="Rectangle 59"/>
          <p:cNvSpPr>
            <a:spLocks noChangeArrowheads="1"/>
          </p:cNvSpPr>
          <p:nvPr/>
        </p:nvSpPr>
        <p:spPr bwMode="auto">
          <a:xfrm>
            <a:off x="9525000" y="3505200"/>
            <a:ext cx="457200" cy="381000"/>
          </a:xfrm>
          <a:prstGeom prst="rect">
            <a:avLst/>
          </a:prstGeom>
          <a:solidFill>
            <a:srgbClr val="00FF00"/>
          </a:solidFill>
          <a:ln w="12700">
            <a:solidFill>
              <a:schemeClr val="tx1"/>
            </a:solidFill>
            <a:miter lim="800000"/>
            <a:headEnd/>
            <a:tailEnd type="none" w="lg" len="med"/>
          </a:ln>
          <a:effectLst/>
        </p:spPr>
        <p:txBody>
          <a:bodyPr wrap="none" anchor="ctr"/>
          <a:lstStyle/>
          <a:p>
            <a:pPr algn="ctr"/>
            <a:r>
              <a:rPr lang="en-US"/>
              <a:t>G</a:t>
            </a:r>
          </a:p>
        </p:txBody>
      </p:sp>
      <p:sp>
        <p:nvSpPr>
          <p:cNvPr id="100412" name="Rectangle 60"/>
          <p:cNvSpPr>
            <a:spLocks noChangeArrowheads="1"/>
          </p:cNvSpPr>
          <p:nvPr/>
        </p:nvSpPr>
        <p:spPr bwMode="auto">
          <a:xfrm>
            <a:off x="9982200" y="3505200"/>
            <a:ext cx="457200" cy="381000"/>
          </a:xfrm>
          <a:prstGeom prst="rect">
            <a:avLst/>
          </a:prstGeom>
          <a:solidFill>
            <a:srgbClr val="0000FF"/>
          </a:solidFill>
          <a:ln w="12700">
            <a:solidFill>
              <a:schemeClr val="tx1"/>
            </a:solidFill>
            <a:miter lim="800000"/>
            <a:headEnd/>
            <a:tailEnd type="none" w="lg" len="med"/>
          </a:ln>
          <a:effectLst/>
        </p:spPr>
        <p:txBody>
          <a:bodyPr wrap="none" anchor="ctr"/>
          <a:lstStyle/>
          <a:p>
            <a:pPr algn="ctr"/>
            <a:r>
              <a:rPr lang="en-US"/>
              <a:t>B</a:t>
            </a:r>
          </a:p>
        </p:txBody>
      </p:sp>
      <p:sp>
        <p:nvSpPr>
          <p:cNvPr id="100413" name="Rectangle 61"/>
          <p:cNvSpPr>
            <a:spLocks noChangeArrowheads="1"/>
          </p:cNvSpPr>
          <p:nvPr/>
        </p:nvSpPr>
        <p:spPr bwMode="auto">
          <a:xfrm>
            <a:off x="9067800" y="3505200"/>
            <a:ext cx="1371600" cy="381000"/>
          </a:xfrm>
          <a:prstGeom prst="rect">
            <a:avLst/>
          </a:prstGeom>
          <a:noFill/>
          <a:ln w="38100">
            <a:solidFill>
              <a:schemeClr val="tx1"/>
            </a:solidFill>
            <a:miter lim="800000"/>
            <a:headEnd/>
            <a:tailEnd type="none" w="lg" len="med"/>
          </a:ln>
          <a:effectLst/>
        </p:spPr>
        <p:txBody>
          <a:bodyPr wrap="none" anchor="ctr"/>
          <a:lstStyle/>
          <a:p>
            <a:endParaRPr lang="en-US"/>
          </a:p>
        </p:txBody>
      </p:sp>
      <p:sp>
        <p:nvSpPr>
          <p:cNvPr id="100414" name="Rectangle 62"/>
          <p:cNvSpPr>
            <a:spLocks noChangeArrowheads="1"/>
          </p:cNvSpPr>
          <p:nvPr/>
        </p:nvSpPr>
        <p:spPr bwMode="auto">
          <a:xfrm>
            <a:off x="9067800" y="3886200"/>
            <a:ext cx="457200" cy="381000"/>
          </a:xfrm>
          <a:prstGeom prst="rect">
            <a:avLst/>
          </a:prstGeom>
          <a:solidFill>
            <a:srgbClr val="FF0000"/>
          </a:solidFill>
          <a:ln w="12700">
            <a:solidFill>
              <a:schemeClr val="tx1"/>
            </a:solidFill>
            <a:miter lim="800000"/>
            <a:headEnd/>
            <a:tailEnd type="none" w="lg" len="med"/>
          </a:ln>
          <a:effectLst/>
        </p:spPr>
        <p:txBody>
          <a:bodyPr wrap="none" anchor="ctr"/>
          <a:lstStyle/>
          <a:p>
            <a:pPr algn="ctr"/>
            <a:r>
              <a:rPr lang="en-US"/>
              <a:t>R</a:t>
            </a:r>
          </a:p>
        </p:txBody>
      </p:sp>
      <p:sp>
        <p:nvSpPr>
          <p:cNvPr id="100415" name="Rectangle 63"/>
          <p:cNvSpPr>
            <a:spLocks noChangeArrowheads="1"/>
          </p:cNvSpPr>
          <p:nvPr/>
        </p:nvSpPr>
        <p:spPr bwMode="auto">
          <a:xfrm>
            <a:off x="9525000" y="3886200"/>
            <a:ext cx="457200" cy="381000"/>
          </a:xfrm>
          <a:prstGeom prst="rect">
            <a:avLst/>
          </a:prstGeom>
          <a:solidFill>
            <a:srgbClr val="00FF00"/>
          </a:solidFill>
          <a:ln w="12700">
            <a:solidFill>
              <a:schemeClr val="tx1"/>
            </a:solidFill>
            <a:miter lim="800000"/>
            <a:headEnd/>
            <a:tailEnd type="none" w="lg" len="med"/>
          </a:ln>
          <a:effectLst/>
        </p:spPr>
        <p:txBody>
          <a:bodyPr wrap="none" anchor="ctr"/>
          <a:lstStyle/>
          <a:p>
            <a:pPr algn="ctr"/>
            <a:r>
              <a:rPr lang="en-US"/>
              <a:t>G</a:t>
            </a:r>
          </a:p>
        </p:txBody>
      </p:sp>
      <p:sp>
        <p:nvSpPr>
          <p:cNvPr id="100416" name="Rectangle 64"/>
          <p:cNvSpPr>
            <a:spLocks noChangeArrowheads="1"/>
          </p:cNvSpPr>
          <p:nvPr/>
        </p:nvSpPr>
        <p:spPr bwMode="auto">
          <a:xfrm>
            <a:off x="9982200" y="3886200"/>
            <a:ext cx="457200" cy="381000"/>
          </a:xfrm>
          <a:prstGeom prst="rect">
            <a:avLst/>
          </a:prstGeom>
          <a:solidFill>
            <a:srgbClr val="0000FF"/>
          </a:solidFill>
          <a:ln w="12700">
            <a:solidFill>
              <a:schemeClr val="tx1"/>
            </a:solidFill>
            <a:miter lim="800000"/>
            <a:headEnd/>
            <a:tailEnd type="none" w="lg" len="med"/>
          </a:ln>
          <a:effectLst/>
        </p:spPr>
        <p:txBody>
          <a:bodyPr wrap="none" anchor="ctr"/>
          <a:lstStyle/>
          <a:p>
            <a:pPr algn="ctr"/>
            <a:r>
              <a:rPr lang="en-US"/>
              <a:t>B</a:t>
            </a:r>
          </a:p>
        </p:txBody>
      </p:sp>
      <p:sp>
        <p:nvSpPr>
          <p:cNvPr id="100417" name="Rectangle 65"/>
          <p:cNvSpPr>
            <a:spLocks noChangeArrowheads="1"/>
          </p:cNvSpPr>
          <p:nvPr/>
        </p:nvSpPr>
        <p:spPr bwMode="auto">
          <a:xfrm>
            <a:off x="9067800" y="3886200"/>
            <a:ext cx="1371600" cy="381000"/>
          </a:xfrm>
          <a:prstGeom prst="rect">
            <a:avLst/>
          </a:prstGeom>
          <a:noFill/>
          <a:ln w="38100">
            <a:solidFill>
              <a:schemeClr val="tx1"/>
            </a:solidFill>
            <a:miter lim="800000"/>
            <a:headEnd/>
            <a:tailEnd type="none" w="lg" len="med"/>
          </a:ln>
          <a:effectLst/>
        </p:spPr>
        <p:txBody>
          <a:bodyPr wrap="none" anchor="ctr"/>
          <a:lstStyle/>
          <a:p>
            <a:endParaRPr lang="en-US"/>
          </a:p>
        </p:txBody>
      </p:sp>
      <p:sp>
        <p:nvSpPr>
          <p:cNvPr id="100418" name="Rectangle 66"/>
          <p:cNvSpPr>
            <a:spLocks noChangeArrowheads="1"/>
          </p:cNvSpPr>
          <p:nvPr/>
        </p:nvSpPr>
        <p:spPr bwMode="auto">
          <a:xfrm>
            <a:off x="9067800" y="4267200"/>
            <a:ext cx="457200" cy="381000"/>
          </a:xfrm>
          <a:prstGeom prst="rect">
            <a:avLst/>
          </a:prstGeom>
          <a:solidFill>
            <a:srgbClr val="FF0000"/>
          </a:solidFill>
          <a:ln w="12700">
            <a:solidFill>
              <a:schemeClr val="tx1"/>
            </a:solidFill>
            <a:miter lim="800000"/>
            <a:headEnd/>
            <a:tailEnd type="none" w="lg" len="med"/>
          </a:ln>
          <a:effectLst/>
        </p:spPr>
        <p:txBody>
          <a:bodyPr wrap="none" anchor="ctr"/>
          <a:lstStyle/>
          <a:p>
            <a:pPr algn="ctr"/>
            <a:r>
              <a:rPr lang="en-US"/>
              <a:t>R</a:t>
            </a:r>
          </a:p>
        </p:txBody>
      </p:sp>
      <p:sp>
        <p:nvSpPr>
          <p:cNvPr id="100419" name="Rectangle 67"/>
          <p:cNvSpPr>
            <a:spLocks noChangeArrowheads="1"/>
          </p:cNvSpPr>
          <p:nvPr/>
        </p:nvSpPr>
        <p:spPr bwMode="auto">
          <a:xfrm>
            <a:off x="9525000" y="4267200"/>
            <a:ext cx="457200" cy="381000"/>
          </a:xfrm>
          <a:prstGeom prst="rect">
            <a:avLst/>
          </a:prstGeom>
          <a:solidFill>
            <a:srgbClr val="00FF00"/>
          </a:solidFill>
          <a:ln w="12700">
            <a:solidFill>
              <a:schemeClr val="tx1"/>
            </a:solidFill>
            <a:miter lim="800000"/>
            <a:headEnd/>
            <a:tailEnd type="none" w="lg" len="med"/>
          </a:ln>
          <a:effectLst/>
        </p:spPr>
        <p:txBody>
          <a:bodyPr wrap="none" anchor="ctr"/>
          <a:lstStyle/>
          <a:p>
            <a:pPr algn="ctr"/>
            <a:r>
              <a:rPr lang="en-US"/>
              <a:t>G</a:t>
            </a:r>
          </a:p>
        </p:txBody>
      </p:sp>
      <p:sp>
        <p:nvSpPr>
          <p:cNvPr id="100420" name="Rectangle 68"/>
          <p:cNvSpPr>
            <a:spLocks noChangeArrowheads="1"/>
          </p:cNvSpPr>
          <p:nvPr/>
        </p:nvSpPr>
        <p:spPr bwMode="auto">
          <a:xfrm>
            <a:off x="9982200" y="4267200"/>
            <a:ext cx="457200" cy="381000"/>
          </a:xfrm>
          <a:prstGeom prst="rect">
            <a:avLst/>
          </a:prstGeom>
          <a:solidFill>
            <a:srgbClr val="0000FF"/>
          </a:solidFill>
          <a:ln w="12700">
            <a:solidFill>
              <a:schemeClr val="tx1"/>
            </a:solidFill>
            <a:miter lim="800000"/>
            <a:headEnd/>
            <a:tailEnd type="none" w="lg" len="med"/>
          </a:ln>
          <a:effectLst/>
        </p:spPr>
        <p:txBody>
          <a:bodyPr wrap="none" anchor="ctr"/>
          <a:lstStyle/>
          <a:p>
            <a:pPr algn="ctr"/>
            <a:r>
              <a:rPr lang="en-US"/>
              <a:t>B</a:t>
            </a:r>
          </a:p>
        </p:txBody>
      </p:sp>
      <p:sp>
        <p:nvSpPr>
          <p:cNvPr id="100421" name="Rectangle 69"/>
          <p:cNvSpPr>
            <a:spLocks noChangeArrowheads="1"/>
          </p:cNvSpPr>
          <p:nvPr/>
        </p:nvSpPr>
        <p:spPr bwMode="auto">
          <a:xfrm>
            <a:off x="9067800" y="4267200"/>
            <a:ext cx="1371600" cy="381000"/>
          </a:xfrm>
          <a:prstGeom prst="rect">
            <a:avLst/>
          </a:prstGeom>
          <a:noFill/>
          <a:ln w="38100">
            <a:solidFill>
              <a:schemeClr val="tx1"/>
            </a:solidFill>
            <a:miter lim="800000"/>
            <a:headEnd/>
            <a:tailEnd type="none" w="lg" len="med"/>
          </a:ln>
          <a:effectLst/>
        </p:spPr>
        <p:txBody>
          <a:bodyPr wrap="none" anchor="ctr"/>
          <a:lstStyle/>
          <a:p>
            <a:endParaRPr lang="en-US"/>
          </a:p>
        </p:txBody>
      </p:sp>
      <p:pic>
        <p:nvPicPr>
          <p:cNvPr id="100422" name="Picture 70" descr="new body uvmap copy"/>
          <p:cNvPicPr>
            <a:picLocks noChangeAspect="1" noChangeArrowheads="1"/>
          </p:cNvPicPr>
          <p:nvPr/>
        </p:nvPicPr>
        <p:blipFill>
          <a:blip r:embed="rId2" cstate="print"/>
          <a:srcRect/>
          <a:stretch>
            <a:fillRect/>
          </a:stretch>
        </p:blipFill>
        <p:spPr bwMode="auto">
          <a:xfrm>
            <a:off x="8686800" y="1676400"/>
            <a:ext cx="1676400" cy="16764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5"/>
          <p:cNvSpPr>
            <a:spLocks noChangeArrowheads="1"/>
          </p:cNvSpPr>
          <p:nvPr/>
        </p:nvSpPr>
        <p:spPr bwMode="auto">
          <a:xfrm>
            <a:off x="1921529" y="1914433"/>
            <a:ext cx="2971800" cy="2895600"/>
          </a:xfrm>
          <a:prstGeom prst="rect">
            <a:avLst/>
          </a:prstGeom>
          <a:solidFill>
            <a:srgbClr val="993300"/>
          </a:solidFill>
          <a:ln w="12700">
            <a:solidFill>
              <a:schemeClr val="tx1"/>
            </a:solidFill>
            <a:miter lim="800000"/>
            <a:headEnd/>
            <a:tailEnd/>
          </a:ln>
        </p:spPr>
        <p:txBody>
          <a:bodyPr wrap="none" anchor="ctr"/>
          <a:lstStyle/>
          <a:p>
            <a:endParaRPr lang="en-US"/>
          </a:p>
        </p:txBody>
      </p:sp>
      <p:sp>
        <p:nvSpPr>
          <p:cNvPr id="22532" name="Oval 24"/>
          <p:cNvSpPr>
            <a:spLocks noChangeArrowheads="1"/>
          </p:cNvSpPr>
          <p:nvPr/>
        </p:nvSpPr>
        <p:spPr bwMode="auto">
          <a:xfrm>
            <a:off x="1997729" y="1990633"/>
            <a:ext cx="2743200" cy="2743200"/>
          </a:xfrm>
          <a:prstGeom prst="ellipse">
            <a:avLst/>
          </a:prstGeom>
          <a:solidFill>
            <a:srgbClr val="FFFF00"/>
          </a:solidFill>
          <a:ln w="12700">
            <a:solidFill>
              <a:schemeClr val="tx1"/>
            </a:solidFill>
            <a:round/>
            <a:headEnd/>
            <a:tailEnd/>
          </a:ln>
        </p:spPr>
        <p:txBody>
          <a:bodyPr wrap="none" anchor="ctr"/>
          <a:lstStyle/>
          <a:p>
            <a:endParaRPr lang="en-US"/>
          </a:p>
        </p:txBody>
      </p:sp>
      <p:sp>
        <p:nvSpPr>
          <p:cNvPr id="22533" name="Freeform 25"/>
          <p:cNvSpPr>
            <a:spLocks/>
          </p:cNvSpPr>
          <p:nvPr/>
        </p:nvSpPr>
        <p:spPr bwMode="auto">
          <a:xfrm>
            <a:off x="2607329" y="3895633"/>
            <a:ext cx="1524000" cy="457200"/>
          </a:xfrm>
          <a:custGeom>
            <a:avLst/>
            <a:gdLst>
              <a:gd name="T0" fmla="*/ 0 w 960"/>
              <a:gd name="T1" fmla="*/ 0 h 288"/>
              <a:gd name="T2" fmla="*/ 2147483647 w 960"/>
              <a:gd name="T3" fmla="*/ 2147483647 h 288"/>
              <a:gd name="T4" fmla="*/ 2147483647 w 960"/>
              <a:gd name="T5" fmla="*/ 0 h 288"/>
              <a:gd name="T6" fmla="*/ 0 60000 65536"/>
              <a:gd name="T7" fmla="*/ 0 60000 65536"/>
              <a:gd name="T8" fmla="*/ 0 60000 65536"/>
              <a:gd name="T9" fmla="*/ 0 w 960"/>
              <a:gd name="T10" fmla="*/ 0 h 288"/>
              <a:gd name="T11" fmla="*/ 960 w 960"/>
              <a:gd name="T12" fmla="*/ 288 h 288"/>
            </a:gdLst>
            <a:ahLst/>
            <a:cxnLst>
              <a:cxn ang="T6">
                <a:pos x="T0" y="T1"/>
              </a:cxn>
              <a:cxn ang="T7">
                <a:pos x="T2" y="T3"/>
              </a:cxn>
              <a:cxn ang="T8">
                <a:pos x="T4" y="T5"/>
              </a:cxn>
            </a:cxnLst>
            <a:rect l="T9" t="T10" r="T11" b="T12"/>
            <a:pathLst>
              <a:path w="960" h="288">
                <a:moveTo>
                  <a:pt x="0" y="0"/>
                </a:moveTo>
                <a:cubicBezTo>
                  <a:pt x="160" y="144"/>
                  <a:pt x="320" y="288"/>
                  <a:pt x="480" y="288"/>
                </a:cubicBezTo>
                <a:cubicBezTo>
                  <a:pt x="640" y="288"/>
                  <a:pt x="800" y="144"/>
                  <a:pt x="960" y="0"/>
                </a:cubicBezTo>
              </a:path>
            </a:pathLst>
          </a:custGeom>
          <a:noFill/>
          <a:ln w="57150" cap="flat" cmpd="sng">
            <a:solidFill>
              <a:srgbClr val="FF0000"/>
            </a:solidFill>
            <a:prstDash val="solid"/>
            <a:round/>
            <a:headEnd type="none" w="med" len="med"/>
            <a:tailEnd type="none" w="med" len="med"/>
          </a:ln>
        </p:spPr>
        <p:txBody>
          <a:bodyPr wrap="none" anchor="ctr"/>
          <a:lstStyle/>
          <a:p>
            <a:endParaRPr lang="en-US"/>
          </a:p>
        </p:txBody>
      </p:sp>
      <p:sp>
        <p:nvSpPr>
          <p:cNvPr id="22534" name="Line 26"/>
          <p:cNvSpPr>
            <a:spLocks noChangeShapeType="1"/>
          </p:cNvSpPr>
          <p:nvPr/>
        </p:nvSpPr>
        <p:spPr bwMode="auto">
          <a:xfrm flipH="1">
            <a:off x="2531129" y="3819433"/>
            <a:ext cx="152400" cy="152400"/>
          </a:xfrm>
          <a:prstGeom prst="line">
            <a:avLst/>
          </a:prstGeom>
          <a:noFill/>
          <a:ln w="57150">
            <a:solidFill>
              <a:srgbClr val="FF0000"/>
            </a:solidFill>
            <a:round/>
            <a:headEnd/>
            <a:tailEnd/>
          </a:ln>
        </p:spPr>
        <p:txBody>
          <a:bodyPr wrap="none" anchor="ctr"/>
          <a:lstStyle/>
          <a:p>
            <a:endParaRPr lang="en-US"/>
          </a:p>
        </p:txBody>
      </p:sp>
      <p:sp>
        <p:nvSpPr>
          <p:cNvPr id="22535" name="Line 27"/>
          <p:cNvSpPr>
            <a:spLocks noChangeShapeType="1"/>
          </p:cNvSpPr>
          <p:nvPr/>
        </p:nvSpPr>
        <p:spPr bwMode="auto">
          <a:xfrm>
            <a:off x="4055129" y="3819433"/>
            <a:ext cx="152400" cy="152400"/>
          </a:xfrm>
          <a:prstGeom prst="line">
            <a:avLst/>
          </a:prstGeom>
          <a:noFill/>
          <a:ln w="57150">
            <a:solidFill>
              <a:srgbClr val="FF0000"/>
            </a:solidFill>
            <a:round/>
            <a:headEnd/>
            <a:tailEnd/>
          </a:ln>
        </p:spPr>
        <p:txBody>
          <a:bodyPr wrap="none" anchor="ctr"/>
          <a:lstStyle/>
          <a:p>
            <a:endParaRPr lang="en-US"/>
          </a:p>
        </p:txBody>
      </p:sp>
      <p:sp>
        <p:nvSpPr>
          <p:cNvPr id="22536" name="Freeform 28"/>
          <p:cNvSpPr>
            <a:spLocks/>
          </p:cNvSpPr>
          <p:nvPr/>
        </p:nvSpPr>
        <p:spPr bwMode="auto">
          <a:xfrm>
            <a:off x="3216930" y="2319245"/>
            <a:ext cx="1100137" cy="738188"/>
          </a:xfrm>
          <a:custGeom>
            <a:avLst/>
            <a:gdLst>
              <a:gd name="T0" fmla="*/ 0 w 566"/>
              <a:gd name="T1" fmla="*/ 2147483647 h 463"/>
              <a:gd name="T2" fmla="*/ 2147483647 w 566"/>
              <a:gd name="T3" fmla="*/ 0 h 463"/>
              <a:gd name="T4" fmla="*/ 2147483647 w 566"/>
              <a:gd name="T5" fmla="*/ 2147483647 h 463"/>
              <a:gd name="T6" fmla="*/ 0 w 566"/>
              <a:gd name="T7" fmla="*/ 2147483647 h 463"/>
              <a:gd name="T8" fmla="*/ 0 60000 65536"/>
              <a:gd name="T9" fmla="*/ 0 60000 65536"/>
              <a:gd name="T10" fmla="*/ 0 60000 65536"/>
              <a:gd name="T11" fmla="*/ 0 60000 65536"/>
              <a:gd name="T12" fmla="*/ 0 w 566"/>
              <a:gd name="T13" fmla="*/ 0 h 463"/>
              <a:gd name="T14" fmla="*/ 566 w 566"/>
              <a:gd name="T15" fmla="*/ 463 h 463"/>
            </a:gdLst>
            <a:ahLst/>
            <a:cxnLst>
              <a:cxn ang="T8">
                <a:pos x="T0" y="T1"/>
              </a:cxn>
              <a:cxn ang="T9">
                <a:pos x="T2" y="T3"/>
              </a:cxn>
              <a:cxn ang="T10">
                <a:pos x="T4" y="T5"/>
              </a:cxn>
              <a:cxn ang="T11">
                <a:pos x="T6" y="T7"/>
              </a:cxn>
            </a:cxnLst>
            <a:rect l="T12" t="T13" r="T14" b="T15"/>
            <a:pathLst>
              <a:path w="566" h="463">
                <a:moveTo>
                  <a:pt x="0" y="455"/>
                </a:moveTo>
                <a:lnTo>
                  <a:pt x="497" y="0"/>
                </a:lnTo>
                <a:lnTo>
                  <a:pt x="566" y="463"/>
                </a:lnTo>
                <a:lnTo>
                  <a:pt x="0" y="455"/>
                </a:lnTo>
                <a:close/>
              </a:path>
            </a:pathLst>
          </a:custGeom>
          <a:noFill/>
          <a:ln w="38100" cap="flat" cmpd="sng">
            <a:solidFill>
              <a:schemeClr val="tx1"/>
            </a:solidFill>
            <a:prstDash val="solid"/>
            <a:round/>
            <a:headEnd/>
            <a:tailEnd/>
          </a:ln>
        </p:spPr>
        <p:txBody>
          <a:bodyPr wrap="none" anchor="ctr"/>
          <a:lstStyle/>
          <a:p>
            <a:endParaRPr lang="en-US"/>
          </a:p>
        </p:txBody>
      </p:sp>
      <p:sp>
        <p:nvSpPr>
          <p:cNvPr id="22537" name="Oval 29"/>
          <p:cNvSpPr>
            <a:spLocks noChangeArrowheads="1"/>
          </p:cNvSpPr>
          <p:nvPr/>
        </p:nvSpPr>
        <p:spPr bwMode="auto">
          <a:xfrm>
            <a:off x="4283729" y="2981233"/>
            <a:ext cx="152400" cy="152400"/>
          </a:xfrm>
          <a:prstGeom prst="ellipse">
            <a:avLst/>
          </a:prstGeom>
          <a:solidFill>
            <a:srgbClr val="FF0000"/>
          </a:solidFill>
          <a:ln w="12700">
            <a:solidFill>
              <a:schemeClr val="bg2"/>
            </a:solidFill>
            <a:round/>
            <a:headEnd/>
            <a:tailEnd/>
          </a:ln>
        </p:spPr>
        <p:txBody>
          <a:bodyPr wrap="none" anchor="ctr"/>
          <a:lstStyle/>
          <a:p>
            <a:endParaRPr lang="en-US"/>
          </a:p>
        </p:txBody>
      </p:sp>
      <p:sp>
        <p:nvSpPr>
          <p:cNvPr id="22538" name="Oval 30"/>
          <p:cNvSpPr>
            <a:spLocks noChangeArrowheads="1"/>
          </p:cNvSpPr>
          <p:nvPr/>
        </p:nvSpPr>
        <p:spPr bwMode="auto">
          <a:xfrm>
            <a:off x="4131329" y="2295433"/>
            <a:ext cx="152400" cy="152400"/>
          </a:xfrm>
          <a:prstGeom prst="ellipse">
            <a:avLst/>
          </a:prstGeom>
          <a:solidFill>
            <a:srgbClr val="FF0000"/>
          </a:solidFill>
          <a:ln w="12700">
            <a:solidFill>
              <a:schemeClr val="bg2"/>
            </a:solidFill>
            <a:round/>
            <a:headEnd/>
            <a:tailEnd/>
          </a:ln>
        </p:spPr>
        <p:txBody>
          <a:bodyPr wrap="none" anchor="ctr"/>
          <a:lstStyle/>
          <a:p>
            <a:endParaRPr lang="en-US"/>
          </a:p>
        </p:txBody>
      </p:sp>
      <p:sp>
        <p:nvSpPr>
          <p:cNvPr id="22539" name="Oval 31"/>
          <p:cNvSpPr>
            <a:spLocks noChangeArrowheads="1"/>
          </p:cNvSpPr>
          <p:nvPr/>
        </p:nvSpPr>
        <p:spPr bwMode="auto">
          <a:xfrm>
            <a:off x="3140729" y="2981233"/>
            <a:ext cx="152400" cy="152400"/>
          </a:xfrm>
          <a:prstGeom prst="ellipse">
            <a:avLst/>
          </a:prstGeom>
          <a:solidFill>
            <a:srgbClr val="FF0000"/>
          </a:solidFill>
          <a:ln w="12700">
            <a:solidFill>
              <a:schemeClr val="bg2"/>
            </a:solidFill>
            <a:round/>
            <a:headEnd/>
            <a:tailEnd/>
          </a:ln>
        </p:spPr>
        <p:txBody>
          <a:bodyPr wrap="none" anchor="ctr"/>
          <a:lstStyle/>
          <a:p>
            <a:endParaRPr lang="en-US"/>
          </a:p>
        </p:txBody>
      </p:sp>
      <p:sp>
        <p:nvSpPr>
          <p:cNvPr id="22543" name="Oval 35"/>
          <p:cNvSpPr>
            <a:spLocks noChangeArrowheads="1"/>
          </p:cNvSpPr>
          <p:nvPr/>
        </p:nvSpPr>
        <p:spPr bwMode="auto">
          <a:xfrm>
            <a:off x="2558116" y="2728820"/>
            <a:ext cx="609600" cy="228600"/>
          </a:xfrm>
          <a:prstGeom prst="ellipse">
            <a:avLst/>
          </a:prstGeom>
          <a:solidFill>
            <a:srgbClr val="002060"/>
          </a:solidFill>
          <a:ln w="12700">
            <a:solidFill>
              <a:schemeClr val="tx1"/>
            </a:solidFill>
            <a:round/>
            <a:headEnd/>
            <a:tailEnd/>
          </a:ln>
        </p:spPr>
        <p:txBody>
          <a:bodyPr wrap="none" anchor="ctr"/>
          <a:lstStyle/>
          <a:p>
            <a:endParaRPr lang="en-US"/>
          </a:p>
        </p:txBody>
      </p:sp>
      <p:sp>
        <p:nvSpPr>
          <p:cNvPr id="22544" name="Oval 36"/>
          <p:cNvSpPr>
            <a:spLocks noChangeArrowheads="1"/>
          </p:cNvSpPr>
          <p:nvPr/>
        </p:nvSpPr>
        <p:spPr bwMode="auto">
          <a:xfrm>
            <a:off x="3624916" y="2728820"/>
            <a:ext cx="609600" cy="228600"/>
          </a:xfrm>
          <a:prstGeom prst="ellipse">
            <a:avLst/>
          </a:prstGeom>
          <a:solidFill>
            <a:srgbClr val="002060"/>
          </a:solidFill>
          <a:ln w="12700">
            <a:solidFill>
              <a:schemeClr val="tx1"/>
            </a:solidFill>
            <a:round/>
            <a:headEnd/>
            <a:tailEnd/>
          </a:ln>
        </p:spPr>
        <p:txBody>
          <a:bodyPr wrap="none" anchor="ctr"/>
          <a:lstStyle/>
          <a:p>
            <a:endParaRPr lang="en-US"/>
          </a:p>
        </p:txBody>
      </p:sp>
      <p:sp>
        <p:nvSpPr>
          <p:cNvPr id="22547" name="Freeform 48"/>
          <p:cNvSpPr>
            <a:spLocks/>
          </p:cNvSpPr>
          <p:nvPr/>
        </p:nvSpPr>
        <p:spPr bwMode="auto">
          <a:xfrm>
            <a:off x="5301316" y="3632109"/>
            <a:ext cx="266700" cy="828675"/>
          </a:xfrm>
          <a:custGeom>
            <a:avLst/>
            <a:gdLst>
              <a:gd name="T0" fmla="*/ 0 w 576"/>
              <a:gd name="T1" fmla="*/ 0 h 1296"/>
              <a:gd name="T2" fmla="*/ 2147483647 w 576"/>
              <a:gd name="T3" fmla="*/ 2147483647 h 1296"/>
              <a:gd name="T4" fmla="*/ 2147483647 w 576"/>
              <a:gd name="T5" fmla="*/ 2147483647 h 1296"/>
              <a:gd name="T6" fmla="*/ 0 w 576"/>
              <a:gd name="T7" fmla="*/ 0 h 1296"/>
              <a:gd name="T8" fmla="*/ 0 60000 65536"/>
              <a:gd name="T9" fmla="*/ 0 60000 65536"/>
              <a:gd name="T10" fmla="*/ 0 60000 65536"/>
              <a:gd name="T11" fmla="*/ 0 60000 65536"/>
              <a:gd name="T12" fmla="*/ 0 w 576"/>
              <a:gd name="T13" fmla="*/ 0 h 1296"/>
              <a:gd name="T14" fmla="*/ 576 w 576"/>
              <a:gd name="T15" fmla="*/ 1296 h 1296"/>
            </a:gdLst>
            <a:ahLst/>
            <a:cxnLst>
              <a:cxn ang="T8">
                <a:pos x="T0" y="T1"/>
              </a:cxn>
              <a:cxn ang="T9">
                <a:pos x="T2" y="T3"/>
              </a:cxn>
              <a:cxn ang="T10">
                <a:pos x="T4" y="T5"/>
              </a:cxn>
              <a:cxn ang="T11">
                <a:pos x="T6" y="T7"/>
              </a:cxn>
            </a:cxnLst>
            <a:rect l="T12" t="T13" r="T14" b="T15"/>
            <a:pathLst>
              <a:path w="576" h="1296">
                <a:moveTo>
                  <a:pt x="0" y="0"/>
                </a:moveTo>
                <a:lnTo>
                  <a:pt x="576" y="1296"/>
                </a:lnTo>
                <a:lnTo>
                  <a:pt x="48" y="1200"/>
                </a:lnTo>
                <a:lnTo>
                  <a:pt x="0" y="0"/>
                </a:lnTo>
                <a:close/>
              </a:path>
            </a:pathLst>
          </a:custGeom>
          <a:solidFill>
            <a:schemeClr val="accent2"/>
          </a:solidFill>
          <a:ln w="12700" cap="flat" cmpd="sng">
            <a:noFill/>
            <a:prstDash val="solid"/>
            <a:round/>
            <a:headEnd/>
            <a:tailEnd/>
          </a:ln>
        </p:spPr>
        <p:txBody>
          <a:bodyPr wrap="none" anchor="ctr"/>
          <a:lstStyle/>
          <a:p>
            <a:endParaRPr lang="en-US"/>
          </a:p>
        </p:txBody>
      </p:sp>
      <p:sp>
        <p:nvSpPr>
          <p:cNvPr id="22548" name="Freeform 49"/>
          <p:cNvSpPr>
            <a:spLocks/>
          </p:cNvSpPr>
          <p:nvPr/>
        </p:nvSpPr>
        <p:spPr bwMode="auto">
          <a:xfrm>
            <a:off x="4998104" y="3362234"/>
            <a:ext cx="698500" cy="1457325"/>
          </a:xfrm>
          <a:custGeom>
            <a:avLst/>
            <a:gdLst>
              <a:gd name="T0" fmla="*/ 0 w 624"/>
              <a:gd name="T1" fmla="*/ 0 h 2194"/>
              <a:gd name="T2" fmla="*/ 0 w 624"/>
              <a:gd name="T3" fmla="*/ 2147483647 h 2194"/>
              <a:gd name="T4" fmla="*/ 2147483647 w 624"/>
              <a:gd name="T5" fmla="*/ 2147483647 h 2194"/>
              <a:gd name="T6" fmla="*/ 2147483647 w 624"/>
              <a:gd name="T7" fmla="*/ 2147483647 h 2194"/>
              <a:gd name="T8" fmla="*/ 0 w 624"/>
              <a:gd name="T9" fmla="*/ 0 h 2194"/>
              <a:gd name="T10" fmla="*/ 0 60000 65536"/>
              <a:gd name="T11" fmla="*/ 0 60000 65536"/>
              <a:gd name="T12" fmla="*/ 0 60000 65536"/>
              <a:gd name="T13" fmla="*/ 0 60000 65536"/>
              <a:gd name="T14" fmla="*/ 0 60000 65536"/>
              <a:gd name="T15" fmla="*/ 0 w 624"/>
              <a:gd name="T16" fmla="*/ 0 h 2194"/>
              <a:gd name="T17" fmla="*/ 624 w 624"/>
              <a:gd name="T18" fmla="*/ 2194 h 2194"/>
            </a:gdLst>
            <a:ahLst/>
            <a:cxnLst>
              <a:cxn ang="T10">
                <a:pos x="T0" y="T1"/>
              </a:cxn>
              <a:cxn ang="T11">
                <a:pos x="T2" y="T3"/>
              </a:cxn>
              <a:cxn ang="T12">
                <a:pos x="T4" y="T5"/>
              </a:cxn>
              <a:cxn ang="T13">
                <a:pos x="T6" y="T7"/>
              </a:cxn>
              <a:cxn ang="T14">
                <a:pos x="T8" y="T9"/>
              </a:cxn>
            </a:cxnLst>
            <a:rect l="T15" t="T16" r="T17" b="T18"/>
            <a:pathLst>
              <a:path w="624" h="2194">
                <a:moveTo>
                  <a:pt x="0" y="0"/>
                </a:moveTo>
                <a:lnTo>
                  <a:pt x="0" y="1282"/>
                </a:lnTo>
                <a:lnTo>
                  <a:pt x="624" y="2194"/>
                </a:lnTo>
                <a:lnTo>
                  <a:pt x="624" y="898"/>
                </a:lnTo>
                <a:lnTo>
                  <a:pt x="0" y="0"/>
                </a:lnTo>
                <a:close/>
              </a:path>
            </a:pathLst>
          </a:custGeom>
          <a:noFill/>
          <a:ln w="12700" cap="flat" cmpd="sng">
            <a:solidFill>
              <a:schemeClr val="tx1"/>
            </a:solidFill>
            <a:prstDash val="solid"/>
            <a:round/>
            <a:headEnd/>
            <a:tailEnd/>
          </a:ln>
        </p:spPr>
        <p:txBody>
          <a:bodyPr wrap="none" anchor="ctr"/>
          <a:lstStyle/>
          <a:p>
            <a:endParaRPr lang="en-US"/>
          </a:p>
        </p:txBody>
      </p:sp>
      <p:sp>
        <p:nvSpPr>
          <p:cNvPr id="22549" name="Freeform 50"/>
          <p:cNvSpPr>
            <a:spLocks/>
          </p:cNvSpPr>
          <p:nvPr/>
        </p:nvSpPr>
        <p:spPr bwMode="auto">
          <a:xfrm>
            <a:off x="6550679" y="3586071"/>
            <a:ext cx="330200" cy="860425"/>
          </a:xfrm>
          <a:custGeom>
            <a:avLst/>
            <a:gdLst>
              <a:gd name="T0" fmla="*/ 0 w 576"/>
              <a:gd name="T1" fmla="*/ 0 h 1296"/>
              <a:gd name="T2" fmla="*/ 2147483647 w 576"/>
              <a:gd name="T3" fmla="*/ 2147483647 h 1296"/>
              <a:gd name="T4" fmla="*/ 2147483647 w 576"/>
              <a:gd name="T5" fmla="*/ 2147483647 h 1296"/>
              <a:gd name="T6" fmla="*/ 0 w 576"/>
              <a:gd name="T7" fmla="*/ 0 h 1296"/>
              <a:gd name="T8" fmla="*/ 0 60000 65536"/>
              <a:gd name="T9" fmla="*/ 0 60000 65536"/>
              <a:gd name="T10" fmla="*/ 0 60000 65536"/>
              <a:gd name="T11" fmla="*/ 0 60000 65536"/>
              <a:gd name="T12" fmla="*/ 0 w 576"/>
              <a:gd name="T13" fmla="*/ 0 h 1296"/>
              <a:gd name="T14" fmla="*/ 576 w 576"/>
              <a:gd name="T15" fmla="*/ 1296 h 1296"/>
            </a:gdLst>
            <a:ahLst/>
            <a:cxnLst>
              <a:cxn ang="T8">
                <a:pos x="T0" y="T1"/>
              </a:cxn>
              <a:cxn ang="T9">
                <a:pos x="T2" y="T3"/>
              </a:cxn>
              <a:cxn ang="T10">
                <a:pos x="T4" y="T5"/>
              </a:cxn>
              <a:cxn ang="T11">
                <a:pos x="T6" y="T7"/>
              </a:cxn>
            </a:cxnLst>
            <a:rect l="T12" t="T13" r="T14" b="T15"/>
            <a:pathLst>
              <a:path w="576" h="1296">
                <a:moveTo>
                  <a:pt x="0" y="0"/>
                </a:moveTo>
                <a:lnTo>
                  <a:pt x="576" y="1296"/>
                </a:lnTo>
                <a:lnTo>
                  <a:pt x="48" y="1200"/>
                </a:lnTo>
                <a:lnTo>
                  <a:pt x="0" y="0"/>
                </a:lnTo>
                <a:close/>
              </a:path>
            </a:pathLst>
          </a:custGeom>
          <a:noFill/>
          <a:ln w="28575" cap="flat" cmpd="sng">
            <a:solidFill>
              <a:schemeClr val="accent2"/>
            </a:solidFill>
            <a:prstDash val="solid"/>
            <a:round/>
            <a:headEnd/>
            <a:tailEnd/>
          </a:ln>
        </p:spPr>
        <p:txBody>
          <a:bodyPr wrap="none" anchor="ctr"/>
          <a:lstStyle/>
          <a:p>
            <a:endParaRPr lang="en-US"/>
          </a:p>
        </p:txBody>
      </p:sp>
      <p:sp>
        <p:nvSpPr>
          <p:cNvPr id="22550" name="Line 51"/>
          <p:cNvSpPr>
            <a:spLocks noChangeShapeType="1"/>
          </p:cNvSpPr>
          <p:nvPr/>
        </p:nvSpPr>
        <p:spPr bwMode="auto">
          <a:xfrm>
            <a:off x="5491816" y="4001995"/>
            <a:ext cx="1081088" cy="0"/>
          </a:xfrm>
          <a:prstGeom prst="line">
            <a:avLst/>
          </a:prstGeom>
          <a:noFill/>
          <a:ln w="12700">
            <a:solidFill>
              <a:schemeClr val="tx1"/>
            </a:solidFill>
            <a:round/>
            <a:headEnd type="triangle" w="med" len="med"/>
            <a:tailEnd/>
          </a:ln>
        </p:spPr>
        <p:txBody>
          <a:bodyPr wrap="none" anchor="ctr"/>
          <a:lstStyle/>
          <a:p>
            <a:endParaRPr lang="en-US"/>
          </a:p>
        </p:txBody>
      </p:sp>
      <p:sp>
        <p:nvSpPr>
          <p:cNvPr id="22551" name="Line 52"/>
          <p:cNvSpPr>
            <a:spLocks noChangeShapeType="1"/>
          </p:cNvSpPr>
          <p:nvPr/>
        </p:nvSpPr>
        <p:spPr bwMode="auto">
          <a:xfrm flipV="1">
            <a:off x="6634817" y="2800258"/>
            <a:ext cx="277813" cy="1223962"/>
          </a:xfrm>
          <a:prstGeom prst="line">
            <a:avLst/>
          </a:prstGeom>
          <a:noFill/>
          <a:ln w="57150">
            <a:solidFill>
              <a:srgbClr val="00FF00"/>
            </a:solidFill>
            <a:round/>
            <a:headEnd/>
            <a:tailEnd type="triangle" w="med" len="med"/>
          </a:ln>
        </p:spPr>
        <p:txBody>
          <a:bodyPr wrap="none" anchor="ctr"/>
          <a:lstStyle/>
          <a:p>
            <a:endParaRPr lang="en-US"/>
          </a:p>
        </p:txBody>
      </p:sp>
      <p:sp>
        <p:nvSpPr>
          <p:cNvPr id="22552" name="Freeform 53"/>
          <p:cNvSpPr>
            <a:spLocks/>
          </p:cNvSpPr>
          <p:nvPr/>
        </p:nvSpPr>
        <p:spPr bwMode="auto">
          <a:xfrm>
            <a:off x="6588780" y="3927383"/>
            <a:ext cx="115887" cy="222250"/>
          </a:xfrm>
          <a:custGeom>
            <a:avLst/>
            <a:gdLst>
              <a:gd name="T0" fmla="*/ 0 w 96"/>
              <a:gd name="T1" fmla="*/ 0 h 336"/>
              <a:gd name="T2" fmla="*/ 0 w 96"/>
              <a:gd name="T3" fmla="*/ 2147483647 h 336"/>
              <a:gd name="T4" fmla="*/ 2147483647 w 96"/>
              <a:gd name="T5" fmla="*/ 2147483647 h 336"/>
              <a:gd name="T6" fmla="*/ 2147483647 w 96"/>
              <a:gd name="T7" fmla="*/ 2147483647 h 336"/>
              <a:gd name="T8" fmla="*/ 0 w 96"/>
              <a:gd name="T9" fmla="*/ 0 h 336"/>
              <a:gd name="T10" fmla="*/ 0 60000 65536"/>
              <a:gd name="T11" fmla="*/ 0 60000 65536"/>
              <a:gd name="T12" fmla="*/ 0 60000 65536"/>
              <a:gd name="T13" fmla="*/ 0 60000 65536"/>
              <a:gd name="T14" fmla="*/ 0 60000 65536"/>
              <a:gd name="T15" fmla="*/ 0 w 96"/>
              <a:gd name="T16" fmla="*/ 0 h 336"/>
              <a:gd name="T17" fmla="*/ 96 w 96"/>
              <a:gd name="T18" fmla="*/ 336 h 336"/>
            </a:gdLst>
            <a:ahLst/>
            <a:cxnLst>
              <a:cxn ang="T10">
                <a:pos x="T0" y="T1"/>
              </a:cxn>
              <a:cxn ang="T11">
                <a:pos x="T2" y="T3"/>
              </a:cxn>
              <a:cxn ang="T12">
                <a:pos x="T4" y="T5"/>
              </a:cxn>
              <a:cxn ang="T13">
                <a:pos x="T6" y="T7"/>
              </a:cxn>
              <a:cxn ang="T14">
                <a:pos x="T8" y="T9"/>
              </a:cxn>
            </a:cxnLst>
            <a:rect l="T15" t="T16" r="T17" b="T18"/>
            <a:pathLst>
              <a:path w="96" h="336">
                <a:moveTo>
                  <a:pt x="0" y="0"/>
                </a:moveTo>
                <a:lnTo>
                  <a:pt x="0" y="192"/>
                </a:lnTo>
                <a:lnTo>
                  <a:pt x="96" y="336"/>
                </a:lnTo>
                <a:lnTo>
                  <a:pt x="96" y="144"/>
                </a:lnTo>
                <a:lnTo>
                  <a:pt x="0" y="0"/>
                </a:lnTo>
                <a:close/>
              </a:path>
            </a:pathLst>
          </a:custGeom>
          <a:noFill/>
          <a:ln w="38100" cap="flat" cmpd="sng">
            <a:solidFill>
              <a:schemeClr val="tx1"/>
            </a:solidFill>
            <a:prstDash val="solid"/>
            <a:round/>
            <a:headEnd/>
            <a:tailEnd/>
          </a:ln>
        </p:spPr>
        <p:txBody>
          <a:bodyPr wrap="none" anchor="ctr"/>
          <a:lstStyle/>
          <a:p>
            <a:endParaRPr lang="en-US"/>
          </a:p>
        </p:txBody>
      </p:sp>
      <p:sp>
        <p:nvSpPr>
          <p:cNvPr id="22553" name="Freeform 54"/>
          <p:cNvSpPr>
            <a:spLocks/>
          </p:cNvSpPr>
          <p:nvPr/>
        </p:nvSpPr>
        <p:spPr bwMode="auto">
          <a:xfrm>
            <a:off x="5347355" y="3927383"/>
            <a:ext cx="92075" cy="222250"/>
          </a:xfrm>
          <a:custGeom>
            <a:avLst/>
            <a:gdLst>
              <a:gd name="T0" fmla="*/ 0 w 96"/>
              <a:gd name="T1" fmla="*/ 0 h 336"/>
              <a:gd name="T2" fmla="*/ 0 w 96"/>
              <a:gd name="T3" fmla="*/ 2147483647 h 336"/>
              <a:gd name="T4" fmla="*/ 2147483647 w 96"/>
              <a:gd name="T5" fmla="*/ 2147483647 h 336"/>
              <a:gd name="T6" fmla="*/ 2147483647 w 96"/>
              <a:gd name="T7" fmla="*/ 2147483647 h 336"/>
              <a:gd name="T8" fmla="*/ 0 w 96"/>
              <a:gd name="T9" fmla="*/ 0 h 336"/>
              <a:gd name="T10" fmla="*/ 0 60000 65536"/>
              <a:gd name="T11" fmla="*/ 0 60000 65536"/>
              <a:gd name="T12" fmla="*/ 0 60000 65536"/>
              <a:gd name="T13" fmla="*/ 0 60000 65536"/>
              <a:gd name="T14" fmla="*/ 0 60000 65536"/>
              <a:gd name="T15" fmla="*/ 0 w 96"/>
              <a:gd name="T16" fmla="*/ 0 h 336"/>
              <a:gd name="T17" fmla="*/ 96 w 96"/>
              <a:gd name="T18" fmla="*/ 336 h 336"/>
            </a:gdLst>
            <a:ahLst/>
            <a:cxnLst>
              <a:cxn ang="T10">
                <a:pos x="T0" y="T1"/>
              </a:cxn>
              <a:cxn ang="T11">
                <a:pos x="T2" y="T3"/>
              </a:cxn>
              <a:cxn ang="T12">
                <a:pos x="T4" y="T5"/>
              </a:cxn>
              <a:cxn ang="T13">
                <a:pos x="T6" y="T7"/>
              </a:cxn>
              <a:cxn ang="T14">
                <a:pos x="T8" y="T9"/>
              </a:cxn>
            </a:cxnLst>
            <a:rect l="T15" t="T16" r="T17" b="T18"/>
            <a:pathLst>
              <a:path w="96" h="336">
                <a:moveTo>
                  <a:pt x="0" y="0"/>
                </a:moveTo>
                <a:lnTo>
                  <a:pt x="0" y="192"/>
                </a:lnTo>
                <a:lnTo>
                  <a:pt x="96" y="336"/>
                </a:lnTo>
                <a:lnTo>
                  <a:pt x="96" y="144"/>
                </a:lnTo>
                <a:lnTo>
                  <a:pt x="0" y="0"/>
                </a:lnTo>
                <a:close/>
              </a:path>
            </a:pathLst>
          </a:custGeom>
          <a:noFill/>
          <a:ln w="38100" cap="flat" cmpd="sng">
            <a:solidFill>
              <a:schemeClr val="tx1"/>
            </a:solidFill>
            <a:prstDash val="solid"/>
            <a:round/>
            <a:headEnd/>
            <a:tailEnd/>
          </a:ln>
        </p:spPr>
        <p:txBody>
          <a:bodyPr wrap="none" anchor="ctr"/>
          <a:lstStyle/>
          <a:p>
            <a:endParaRPr lang="en-US"/>
          </a:p>
        </p:txBody>
      </p:sp>
      <p:sp>
        <p:nvSpPr>
          <p:cNvPr id="22554" name="Text Box 55"/>
          <p:cNvSpPr txBox="1">
            <a:spLocks noChangeArrowheads="1"/>
          </p:cNvSpPr>
          <p:nvPr/>
        </p:nvSpPr>
        <p:spPr bwMode="auto">
          <a:xfrm>
            <a:off x="4817130" y="4541726"/>
            <a:ext cx="914033" cy="523220"/>
          </a:xfrm>
          <a:prstGeom prst="rect">
            <a:avLst/>
          </a:prstGeom>
        </p:spPr>
        <p:txBody>
          <a:bodyPr wrap="none">
            <a:spAutoFit/>
          </a:bodyPr>
          <a:lstStyle>
            <a:defPPr>
              <a:defRPr lang="en-US"/>
            </a:defPPr>
            <a:lvl1pPr>
              <a:defRPr sz="2800">
                <a:latin typeface="Whipsmart" panose="020B0502030203050204" pitchFamily="34" charset="0"/>
              </a:defRPr>
            </a:lvl1pPr>
          </a:lstStyle>
          <a:p>
            <a:r>
              <a:rPr lang="hu-HU" dirty="0" err="1"/>
              <a:t>color</a:t>
            </a:r>
            <a:endParaRPr lang="hu-HU" dirty="0"/>
          </a:p>
        </p:txBody>
      </p:sp>
      <p:sp>
        <p:nvSpPr>
          <p:cNvPr id="22555" name="Oval 56"/>
          <p:cNvSpPr>
            <a:spLocks noChangeArrowheads="1"/>
          </p:cNvSpPr>
          <p:nvPr/>
        </p:nvSpPr>
        <p:spPr bwMode="auto">
          <a:xfrm>
            <a:off x="6481829" y="3489107"/>
            <a:ext cx="156160" cy="200276"/>
          </a:xfrm>
          <a:prstGeom prst="ellipse">
            <a:avLst/>
          </a:prstGeom>
          <a:solidFill>
            <a:schemeClr val="accent2"/>
          </a:solidFill>
          <a:ln w="12700" algn="ctr">
            <a:noFill/>
            <a:round/>
            <a:headEnd/>
            <a:tailEnd/>
          </a:ln>
        </p:spPr>
        <p:txBody>
          <a:bodyPr wrap="square" anchor="ctr">
            <a:spAutoFit/>
          </a:bodyPr>
          <a:lstStyle/>
          <a:p>
            <a:endParaRPr lang="en-US"/>
          </a:p>
        </p:txBody>
      </p:sp>
      <p:sp>
        <p:nvSpPr>
          <p:cNvPr id="22556" name="Oval 57"/>
          <p:cNvSpPr>
            <a:spLocks noChangeArrowheads="1"/>
          </p:cNvSpPr>
          <p:nvPr/>
        </p:nvSpPr>
        <p:spPr bwMode="auto">
          <a:xfrm>
            <a:off x="6808854" y="4335248"/>
            <a:ext cx="156160" cy="200276"/>
          </a:xfrm>
          <a:prstGeom prst="ellipse">
            <a:avLst/>
          </a:prstGeom>
          <a:solidFill>
            <a:schemeClr val="accent2"/>
          </a:solidFill>
          <a:ln w="12700" algn="ctr">
            <a:noFill/>
            <a:round/>
            <a:headEnd/>
            <a:tailEnd/>
          </a:ln>
        </p:spPr>
        <p:txBody>
          <a:bodyPr wrap="square" anchor="ctr">
            <a:spAutoFit/>
          </a:bodyPr>
          <a:lstStyle/>
          <a:p>
            <a:endParaRPr lang="en-US"/>
          </a:p>
        </p:txBody>
      </p:sp>
      <p:sp>
        <p:nvSpPr>
          <p:cNvPr id="22557" name="Oval 58"/>
          <p:cNvSpPr>
            <a:spLocks noChangeArrowheads="1"/>
          </p:cNvSpPr>
          <p:nvPr/>
        </p:nvSpPr>
        <p:spPr bwMode="auto">
          <a:xfrm>
            <a:off x="6510403" y="4266984"/>
            <a:ext cx="156160" cy="200276"/>
          </a:xfrm>
          <a:prstGeom prst="ellipse">
            <a:avLst/>
          </a:prstGeom>
          <a:solidFill>
            <a:schemeClr val="accent2"/>
          </a:solidFill>
          <a:ln w="12700" algn="ctr">
            <a:noFill/>
            <a:round/>
            <a:headEnd/>
            <a:tailEnd/>
          </a:ln>
        </p:spPr>
        <p:txBody>
          <a:bodyPr wrap="square" anchor="ctr">
            <a:spAutoFit/>
          </a:bodyPr>
          <a:lstStyle/>
          <a:p>
            <a:endParaRPr lang="en-US"/>
          </a:p>
        </p:txBody>
      </p:sp>
      <p:sp>
        <p:nvSpPr>
          <p:cNvPr id="22573" name="Line 74"/>
          <p:cNvSpPr>
            <a:spLocks noChangeShapeType="1"/>
          </p:cNvSpPr>
          <p:nvPr/>
        </p:nvSpPr>
        <p:spPr bwMode="auto">
          <a:xfrm flipH="1">
            <a:off x="3928905" y="2562007"/>
            <a:ext cx="2232745" cy="150642"/>
          </a:xfrm>
          <a:prstGeom prst="line">
            <a:avLst/>
          </a:prstGeom>
          <a:noFill/>
          <a:ln w="57150">
            <a:solidFill>
              <a:srgbClr val="00FF00"/>
            </a:solidFill>
            <a:round/>
            <a:headEnd/>
            <a:tailEnd type="triangle" w="med" len="med"/>
          </a:ln>
        </p:spPr>
        <p:txBody>
          <a:bodyPr wrap="none" anchor="ctr"/>
          <a:lstStyle/>
          <a:p>
            <a:endParaRPr lang="en-US"/>
          </a:p>
        </p:txBody>
      </p:sp>
      <p:sp>
        <p:nvSpPr>
          <p:cNvPr id="48" name="Cím 47"/>
          <p:cNvSpPr>
            <a:spLocks noGrp="1"/>
          </p:cNvSpPr>
          <p:nvPr>
            <p:ph type="title"/>
          </p:nvPr>
        </p:nvSpPr>
        <p:spPr/>
        <p:txBody>
          <a:bodyPr vert="horz" lIns="91440" tIns="45720" rIns="91440" bIns="45720" rtlCol="0" anchor="ctr">
            <a:normAutofit/>
          </a:bodyPr>
          <a:lstStyle/>
          <a:p>
            <a:r>
              <a:rPr lang="hu-HU" dirty="0"/>
              <a:t>Textúraleképezés</a:t>
            </a:r>
            <a:endParaRPr lang="en-US" dirty="0"/>
          </a:p>
        </p:txBody>
      </p:sp>
      <p:pic>
        <p:nvPicPr>
          <p:cNvPr id="3" name="Picture 2"/>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2057221" y="3088409"/>
            <a:ext cx="1125616" cy="528243"/>
          </a:xfrm>
          <a:prstGeom prst="rect">
            <a:avLst/>
          </a:prstGeom>
        </p:spPr>
      </p:pic>
      <p:pic>
        <p:nvPicPr>
          <p:cNvPr id="4" name="Picture 3"/>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3000911" y="2050887"/>
            <a:ext cx="1125616" cy="528243"/>
          </a:xfrm>
          <a:prstGeom prst="rect">
            <a:avLst/>
          </a:prstGeom>
        </p:spPr>
      </p:pic>
      <p:pic>
        <p:nvPicPr>
          <p:cNvPr id="5" name="Picture 4"/>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3546217" y="3012594"/>
            <a:ext cx="1125616" cy="528243"/>
          </a:xfrm>
          <a:prstGeom prst="rect">
            <a:avLst/>
          </a:prstGeom>
        </p:spPr>
      </p:pic>
      <p:pic>
        <p:nvPicPr>
          <p:cNvPr id="6" name="Picture 5"/>
          <p:cNvPicPr>
            <a:picLocks noChangeAspect="1"/>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6206602" y="2282323"/>
            <a:ext cx="872131" cy="528243"/>
          </a:xfrm>
          <a:prstGeom prst="rect">
            <a:avLst/>
          </a:prstGeom>
        </p:spPr>
      </p:pic>
      <p:pic>
        <p:nvPicPr>
          <p:cNvPr id="56" name="Picture 55"/>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5871228" y="4439747"/>
            <a:ext cx="767068" cy="359979"/>
          </a:xfrm>
          <a:prstGeom prst="rect">
            <a:avLst/>
          </a:prstGeom>
        </p:spPr>
      </p:pic>
      <p:pic>
        <p:nvPicPr>
          <p:cNvPr id="57" name="Picture 56"/>
          <p:cNvPicPr>
            <a:picLocks noChangeAspect="1"/>
          </p:cNvPicPr>
          <p:nvPr>
            <p:custDataLst>
              <p:tags r:id="rId6"/>
            </p:custDataLst>
          </p:nvPr>
        </p:nvPicPr>
        <p:blipFill>
          <a:blip r:embed="rId15" cstate="print">
            <a:extLst>
              <a:ext uri="{28A0092B-C50C-407E-A947-70E740481C1C}">
                <a14:useLocalDpi xmlns:a14="http://schemas.microsoft.com/office/drawing/2010/main" val="0"/>
              </a:ext>
            </a:extLst>
          </a:blip>
          <a:stretch>
            <a:fillRect/>
          </a:stretch>
        </p:blipFill>
        <p:spPr>
          <a:xfrm>
            <a:off x="6993763" y="4364329"/>
            <a:ext cx="795167" cy="373166"/>
          </a:xfrm>
          <a:prstGeom prst="rect">
            <a:avLst/>
          </a:prstGeom>
        </p:spPr>
      </p:pic>
      <p:pic>
        <p:nvPicPr>
          <p:cNvPr id="58" name="Picture 57"/>
          <p:cNvPicPr>
            <a:picLocks noChangeAspect="1"/>
          </p:cNvPicPr>
          <p:nvPr>
            <p:custDataLst>
              <p:tags r:id="rId7"/>
            </p:custDataLst>
          </p:nvPr>
        </p:nvPicPr>
        <p:blipFill>
          <a:blip r:embed="rId16" cstate="print">
            <a:extLst>
              <a:ext uri="{28A0092B-C50C-407E-A947-70E740481C1C}">
                <a14:useLocalDpi xmlns:a14="http://schemas.microsoft.com/office/drawing/2010/main" val="0"/>
              </a:ext>
            </a:extLst>
          </a:blip>
          <a:stretch>
            <a:fillRect/>
          </a:stretch>
        </p:blipFill>
        <p:spPr>
          <a:xfrm>
            <a:off x="5769297" y="3419755"/>
            <a:ext cx="776949" cy="364616"/>
          </a:xfrm>
          <a:prstGeom prst="rect">
            <a:avLst/>
          </a:prstGeom>
        </p:spPr>
      </p:pic>
      <p:sp>
        <p:nvSpPr>
          <p:cNvPr id="47" name="Rectangle 46"/>
          <p:cNvSpPr>
            <a:spLocks noChangeArrowheads="1"/>
          </p:cNvSpPr>
          <p:nvPr/>
        </p:nvSpPr>
        <p:spPr bwMode="auto">
          <a:xfrm>
            <a:off x="5934157" y="4966123"/>
            <a:ext cx="2458568" cy="1200329"/>
          </a:xfrm>
          <a:prstGeom prst="rect">
            <a:avLst/>
          </a:prstGeom>
          <a:noFill/>
          <a:ln w="12700">
            <a:noFill/>
            <a:miter lim="800000"/>
            <a:headEnd/>
            <a:tailEnd/>
          </a:ln>
        </p:spPr>
        <p:txBody>
          <a:bodyPr wrap="square">
            <a:spAutoFit/>
          </a:bodyPr>
          <a:lstStyle/>
          <a:p>
            <a:pPr algn="ctr"/>
            <a:r>
              <a:rPr lang="hu-HU" sz="2400" dirty="0" err="1">
                <a:latin typeface="Whipsmart" panose="020B0502030203050204" pitchFamily="34" charset="0"/>
              </a:rPr>
              <a:t>texture</a:t>
            </a:r>
            <a:r>
              <a:rPr lang="hu-HU" sz="2400" dirty="0">
                <a:latin typeface="Whipsmart" panose="020B0502030203050204" pitchFamily="34" charset="0"/>
              </a:rPr>
              <a:t> </a:t>
            </a:r>
            <a:r>
              <a:rPr lang="hu-HU" sz="2400" dirty="0" err="1">
                <a:latin typeface="Whipsmart" panose="020B0502030203050204" pitchFamily="34" charset="0"/>
              </a:rPr>
              <a:t>coordinates</a:t>
            </a:r>
            <a:r>
              <a:rPr lang="hu-HU" sz="2400" dirty="0">
                <a:latin typeface="Whipsmart" panose="020B0502030203050204" pitchFamily="34" charset="0"/>
              </a:rPr>
              <a:t> </a:t>
            </a:r>
            <a:r>
              <a:rPr lang="hu-HU" sz="2400" dirty="0" err="1">
                <a:latin typeface="Whipsmart" panose="020B0502030203050204" pitchFamily="34" charset="0"/>
              </a:rPr>
              <a:t>from</a:t>
            </a:r>
            <a:r>
              <a:rPr lang="hu-HU" sz="2400" dirty="0">
                <a:latin typeface="Whipsmart" panose="020B0502030203050204" pitchFamily="34" charset="0"/>
              </a:rPr>
              <a:t> </a:t>
            </a:r>
            <a:r>
              <a:rPr lang="hu-HU" sz="2400" dirty="0" err="1">
                <a:latin typeface="Whipsmart" panose="020B0502030203050204" pitchFamily="34" charset="0"/>
              </a:rPr>
              <a:t>vertex</a:t>
            </a:r>
            <a:r>
              <a:rPr lang="hu-HU" sz="2400" dirty="0">
                <a:latin typeface="Whipsmart" panose="020B0502030203050204" pitchFamily="34" charset="0"/>
              </a:rPr>
              <a:t> </a:t>
            </a:r>
            <a:r>
              <a:rPr lang="hu-HU" sz="2400" dirty="0" err="1">
                <a:latin typeface="Whipsmart" panose="020B0502030203050204" pitchFamily="34" charset="0"/>
              </a:rPr>
              <a:t>buffer</a:t>
            </a:r>
            <a:endParaRPr lang="hu-HU" b="1"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3623565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ím 3"/>
          <p:cNvSpPr>
            <a:spLocks noGrp="1"/>
          </p:cNvSpPr>
          <p:nvPr>
            <p:ph type="title"/>
          </p:nvPr>
        </p:nvSpPr>
        <p:spPr/>
        <p:txBody>
          <a:bodyPr vert="horz" lIns="91440" tIns="45720" rIns="91440" bIns="45720" rtlCol="0" anchor="ctr">
            <a:normAutofit/>
          </a:bodyPr>
          <a:lstStyle/>
          <a:p>
            <a:r>
              <a:rPr lang="hu-HU" dirty="0" err="1"/>
              <a:t>Texture</a:t>
            </a:r>
            <a:r>
              <a:rPr lang="hu-HU" dirty="0"/>
              <a:t> </a:t>
            </a:r>
            <a:r>
              <a:rPr lang="hu-HU" dirty="0" err="1"/>
              <a:t>creation</a:t>
            </a:r>
            <a:r>
              <a:rPr lang="hu-HU" dirty="0"/>
              <a:t> (in Texture2D.kt)</a:t>
            </a:r>
            <a:endParaRPr lang="en-US" dirty="0"/>
          </a:p>
        </p:txBody>
      </p:sp>
      <p:sp>
        <p:nvSpPr>
          <p:cNvPr id="5" name="Rectangle 4"/>
          <p:cNvSpPr>
            <a:spLocks noChangeArrowheads="1"/>
          </p:cNvSpPr>
          <p:nvPr/>
        </p:nvSpPr>
        <p:spPr bwMode="auto">
          <a:xfrm>
            <a:off x="0" y="2039815"/>
            <a:ext cx="12192000" cy="4818185"/>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r>
              <a:rPr lang="en-US" sz="3200" b="1" dirty="0" err="1">
                <a:latin typeface="Courier New" panose="02070309020205020404" pitchFamily="49" charset="0"/>
                <a:cs typeface="Courier New" panose="02070309020205020404" pitchFamily="49" charset="0"/>
              </a:rPr>
              <a:t>glTexture</a:t>
            </a:r>
            <a:r>
              <a:rPr lang="en-US" sz="3200" b="1" dirty="0">
                <a:latin typeface="Courier New" panose="02070309020205020404" pitchFamily="49" charset="0"/>
                <a:cs typeface="Courier New" panose="02070309020205020404" pitchFamily="49" charset="0"/>
              </a:rPr>
              <a:t> = </a:t>
            </a:r>
            <a:r>
              <a:rPr lang="en-US" sz="3200" b="1" dirty="0" err="1">
                <a:latin typeface="Courier New" panose="02070309020205020404" pitchFamily="49" charset="0"/>
                <a:cs typeface="Courier New" panose="02070309020205020404" pitchFamily="49" charset="0"/>
              </a:rPr>
              <a:t>gl.createTexture</a:t>
            </a:r>
            <a:r>
              <a:rPr lang="en-US" sz="3200" b="1" dirty="0">
                <a:latin typeface="Courier New" panose="02070309020205020404" pitchFamily="49" charset="0"/>
                <a:cs typeface="Courier New" panose="02070309020205020404" pitchFamily="49" charset="0"/>
              </a:rPr>
              <a:t>()</a:t>
            </a:r>
          </a:p>
          <a:p>
            <a:r>
              <a:rPr lang="en-US" sz="3200" b="1" dirty="0">
                <a:latin typeface="Courier New" panose="02070309020205020404" pitchFamily="49" charset="0"/>
                <a:cs typeface="Courier New" panose="02070309020205020404" pitchFamily="49" charset="0"/>
              </a:rPr>
              <a:t>image = Image()</a:t>
            </a:r>
            <a:endParaRPr lang="hu-HU" sz="3200" b="1" dirty="0">
              <a:latin typeface="Courier New" panose="02070309020205020404" pitchFamily="49" charset="0"/>
              <a:cs typeface="Courier New" panose="02070309020205020404" pitchFamily="49" charset="0"/>
            </a:endParaRPr>
          </a:p>
          <a:p>
            <a:r>
              <a:rPr lang="hu-HU" sz="3200" b="1" dirty="0">
                <a:solidFill>
                  <a:srgbClr val="00B050"/>
                </a:solidFill>
                <a:latin typeface="Courier New" panose="02070309020205020404" pitchFamily="49" charset="0"/>
                <a:cs typeface="Courier New" panose="02070309020205020404" pitchFamily="49" charset="0"/>
              </a:rPr>
              <a:t>//</a:t>
            </a:r>
            <a:r>
              <a:rPr lang="hu-HU" sz="3200" b="1" dirty="0" err="1">
                <a:solidFill>
                  <a:srgbClr val="00B050"/>
                </a:solidFill>
                <a:latin typeface="Courier New" panose="02070309020205020404" pitchFamily="49" charset="0"/>
                <a:cs typeface="Courier New" panose="02070309020205020404" pitchFamily="49" charset="0"/>
              </a:rPr>
              <a:t>after</a:t>
            </a:r>
            <a:r>
              <a:rPr lang="hu-HU" sz="3200" b="1" dirty="0">
                <a:solidFill>
                  <a:srgbClr val="00B050"/>
                </a:solidFill>
                <a:latin typeface="Courier New" panose="02070309020205020404" pitchFamily="49" charset="0"/>
                <a:cs typeface="Courier New" panose="02070309020205020404" pitchFamily="49" charset="0"/>
              </a:rPr>
              <a:t> </a:t>
            </a:r>
            <a:r>
              <a:rPr lang="hu-HU" sz="3200" b="1" dirty="0" err="1">
                <a:solidFill>
                  <a:srgbClr val="00B050"/>
                </a:solidFill>
                <a:latin typeface="Courier New" panose="02070309020205020404" pitchFamily="49" charset="0"/>
                <a:cs typeface="Courier New" panose="02070309020205020404" pitchFamily="49" charset="0"/>
              </a:rPr>
              <a:t>loading</a:t>
            </a:r>
            <a:endParaRPr lang="hu-HU" sz="3200" b="1" dirty="0">
              <a:solidFill>
                <a:srgbClr val="00B050"/>
              </a:solidFill>
              <a:latin typeface="Courier New" panose="02070309020205020404" pitchFamily="49" charset="0"/>
              <a:cs typeface="Courier New" panose="02070309020205020404" pitchFamily="49" charset="0"/>
            </a:endParaRPr>
          </a:p>
          <a:p>
            <a:r>
              <a:rPr lang="en-US" sz="3200" b="1" dirty="0" err="1">
                <a:latin typeface="Courier New" panose="02070309020205020404" pitchFamily="49" charset="0"/>
                <a:cs typeface="Courier New" panose="02070309020205020404" pitchFamily="49" charset="0"/>
              </a:rPr>
              <a:t>gl.bindTexture</a:t>
            </a:r>
            <a:r>
              <a:rPr lang="en-US" sz="3200" b="1" dirty="0">
                <a:latin typeface="Courier New" panose="02070309020205020404" pitchFamily="49" charset="0"/>
                <a:cs typeface="Courier New" panose="02070309020205020404" pitchFamily="49" charset="0"/>
              </a:rPr>
              <a:t>(</a:t>
            </a:r>
            <a:r>
              <a:rPr lang="hu-HU" sz="3200" b="1" dirty="0">
                <a:latin typeface="Courier New" panose="02070309020205020404" pitchFamily="49" charset="0"/>
                <a:cs typeface="Courier New" panose="02070309020205020404" pitchFamily="49" charset="0"/>
              </a:rPr>
              <a:t>GL</a:t>
            </a:r>
            <a:r>
              <a:rPr lang="en-US" sz="3200" b="1" dirty="0">
                <a:latin typeface="Courier New" panose="02070309020205020404" pitchFamily="49" charset="0"/>
                <a:cs typeface="Courier New" panose="02070309020205020404" pitchFamily="49" charset="0"/>
              </a:rPr>
              <a:t>.TEXTURE_2D, </a:t>
            </a:r>
            <a:r>
              <a:rPr lang="en-US" sz="3200" b="1" dirty="0" err="1">
                <a:latin typeface="Courier New" panose="02070309020205020404" pitchFamily="49" charset="0"/>
                <a:cs typeface="Courier New" panose="02070309020205020404" pitchFamily="49" charset="0"/>
              </a:rPr>
              <a:t>glTexture</a:t>
            </a:r>
            <a:r>
              <a:rPr lang="en-US" sz="3200" b="1" dirty="0">
                <a:latin typeface="Courier New" panose="02070309020205020404" pitchFamily="49" charset="0"/>
                <a:cs typeface="Courier New" panose="02070309020205020404" pitchFamily="49" charset="0"/>
              </a:rPr>
              <a:t>)</a:t>
            </a:r>
          </a:p>
          <a:p>
            <a:r>
              <a:rPr lang="en-US" sz="3200" b="1" dirty="0">
                <a:latin typeface="Courier New" panose="02070309020205020404" pitchFamily="49" charset="0"/>
                <a:cs typeface="Courier New" panose="02070309020205020404" pitchFamily="49" charset="0"/>
              </a:rPr>
              <a:t>gl.texImage2D(</a:t>
            </a:r>
            <a:r>
              <a:rPr lang="hu-HU" sz="3200" b="1" dirty="0">
                <a:latin typeface="Courier New" panose="02070309020205020404" pitchFamily="49" charset="0"/>
                <a:cs typeface="Courier New" panose="02070309020205020404" pitchFamily="49" charset="0"/>
              </a:rPr>
              <a:t>GL</a:t>
            </a:r>
            <a:r>
              <a:rPr lang="en-US" sz="3200" b="1" dirty="0">
                <a:latin typeface="Courier New" panose="02070309020205020404" pitchFamily="49" charset="0"/>
                <a:cs typeface="Courier New" panose="02070309020205020404" pitchFamily="49" charset="0"/>
              </a:rPr>
              <a:t>.TEXTURE_2D, 0,</a:t>
            </a:r>
            <a:endParaRPr lang="hu-HU" sz="3200" b="1" dirty="0">
              <a:latin typeface="Courier New" panose="02070309020205020404" pitchFamily="49" charset="0"/>
              <a:cs typeface="Courier New" panose="02070309020205020404" pitchFamily="49" charset="0"/>
            </a:endParaRPr>
          </a:p>
          <a:p>
            <a:r>
              <a:rPr lang="hu-HU" sz="3200" b="1" dirty="0">
                <a:latin typeface="Courier New" panose="02070309020205020404" pitchFamily="49" charset="0"/>
                <a:cs typeface="Courier New" panose="02070309020205020404" pitchFamily="49" charset="0"/>
              </a:rPr>
              <a:t> </a:t>
            </a:r>
            <a:r>
              <a:rPr lang="en-US" sz="3200" b="1" dirty="0">
                <a:latin typeface="Courier New" panose="02070309020205020404" pitchFamily="49" charset="0"/>
                <a:cs typeface="Courier New" panose="02070309020205020404" pitchFamily="49" charset="0"/>
              </a:rPr>
              <a:t> </a:t>
            </a:r>
            <a:r>
              <a:rPr lang="hu-HU" sz="3200" b="1" dirty="0">
                <a:latin typeface="Courier New" panose="02070309020205020404" pitchFamily="49" charset="0"/>
                <a:cs typeface="Courier New" panose="02070309020205020404" pitchFamily="49" charset="0"/>
              </a:rPr>
              <a:t>GL</a:t>
            </a:r>
            <a:r>
              <a:rPr lang="en-US" sz="3200" b="1" dirty="0">
                <a:latin typeface="Courier New" panose="02070309020205020404" pitchFamily="49" charset="0"/>
                <a:cs typeface="Courier New" panose="02070309020205020404" pitchFamily="49" charset="0"/>
              </a:rPr>
              <a:t>.RGBA, </a:t>
            </a:r>
            <a:r>
              <a:rPr lang="hu-HU" sz="3200" b="1" dirty="0">
                <a:latin typeface="Courier New" panose="02070309020205020404" pitchFamily="49" charset="0"/>
                <a:cs typeface="Courier New" panose="02070309020205020404" pitchFamily="49" charset="0"/>
              </a:rPr>
              <a:t>GL</a:t>
            </a:r>
            <a:r>
              <a:rPr lang="en-US" sz="3200" b="1" dirty="0">
                <a:latin typeface="Courier New" panose="02070309020205020404" pitchFamily="49" charset="0"/>
                <a:cs typeface="Courier New" panose="02070309020205020404" pitchFamily="49" charset="0"/>
              </a:rPr>
              <a:t>.RGBA,</a:t>
            </a:r>
            <a:endParaRPr lang="hu-HU" sz="3200" b="1" dirty="0">
              <a:latin typeface="Courier New" panose="02070309020205020404" pitchFamily="49" charset="0"/>
              <a:cs typeface="Courier New" panose="02070309020205020404" pitchFamily="49" charset="0"/>
            </a:endParaRPr>
          </a:p>
          <a:p>
            <a:r>
              <a:rPr lang="hu-HU" sz="3200" b="1" dirty="0">
                <a:latin typeface="Courier New" panose="02070309020205020404" pitchFamily="49" charset="0"/>
                <a:cs typeface="Courier New" panose="02070309020205020404" pitchFamily="49" charset="0"/>
              </a:rPr>
              <a:t>  GL</a:t>
            </a:r>
            <a:r>
              <a:rPr lang="en-US" sz="3200" b="1" dirty="0">
                <a:latin typeface="Courier New" panose="02070309020205020404" pitchFamily="49" charset="0"/>
                <a:cs typeface="Courier New" panose="02070309020205020404" pitchFamily="49" charset="0"/>
              </a:rPr>
              <a:t>.UNSIGNED_BYTE, image)</a:t>
            </a:r>
          </a:p>
          <a:p>
            <a:endParaRPr lang="en-US" sz="3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989840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err="1"/>
              <a:t>Texturing</a:t>
            </a:r>
            <a:r>
              <a:rPr lang="hu-HU" dirty="0"/>
              <a:t> </a:t>
            </a:r>
            <a:r>
              <a:rPr lang="hu-HU" dirty="0" err="1"/>
              <a:t>fragment</a:t>
            </a:r>
            <a:r>
              <a:rPr lang="hu-HU" dirty="0"/>
              <a:t> </a:t>
            </a:r>
            <a:r>
              <a:rPr lang="hu-HU" dirty="0" err="1"/>
              <a:t>shader</a:t>
            </a:r>
            <a:endParaRPr lang="en-US" dirty="0"/>
          </a:p>
        </p:txBody>
      </p:sp>
      <p:sp>
        <p:nvSpPr>
          <p:cNvPr id="3" name="Rectangle 2"/>
          <p:cNvSpPr/>
          <p:nvPr/>
        </p:nvSpPr>
        <p:spPr>
          <a:xfrm>
            <a:off x="259976" y="2420470"/>
            <a:ext cx="11932024" cy="420610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hu-HU" sz="2800" b="1" dirty="0">
                <a:solidFill>
                  <a:schemeClr val="tx1"/>
                </a:solidFill>
                <a:latin typeface="Courier New" panose="02070309020205020404" pitchFamily="49" charset="0"/>
                <a:cs typeface="Courier New" panose="02070309020205020404" pitchFamily="49" charset="0"/>
              </a:rPr>
              <a:t>in </a:t>
            </a:r>
            <a:r>
              <a:rPr lang="en-US" sz="2800" b="1" dirty="0">
                <a:solidFill>
                  <a:schemeClr val="tx1"/>
                </a:solidFill>
                <a:latin typeface="Courier New" panose="02070309020205020404" pitchFamily="49" charset="0"/>
                <a:cs typeface="Courier New" panose="02070309020205020404" pitchFamily="49" charset="0"/>
              </a:rPr>
              <a:t>vec2 </a:t>
            </a:r>
            <a:r>
              <a:rPr lang="en-US" sz="2800" b="1" dirty="0" err="1">
                <a:solidFill>
                  <a:schemeClr val="tx1"/>
                </a:solidFill>
                <a:latin typeface="Courier New" panose="02070309020205020404" pitchFamily="49" charset="0"/>
                <a:cs typeface="Courier New" panose="02070309020205020404" pitchFamily="49" charset="0"/>
              </a:rPr>
              <a:t>texCoord</a:t>
            </a:r>
            <a:r>
              <a:rPr lang="en-US" sz="2800" b="1" dirty="0">
                <a:solidFill>
                  <a:schemeClr val="tx1"/>
                </a:solidFill>
                <a:latin typeface="Courier New" panose="02070309020205020404" pitchFamily="49" charset="0"/>
                <a:cs typeface="Courier New" panose="02070309020205020404" pitchFamily="49" charset="0"/>
              </a:rPr>
              <a:t>;</a:t>
            </a:r>
          </a:p>
          <a:p>
            <a:r>
              <a:rPr lang="en-US" sz="2800" b="1" dirty="0">
                <a:solidFill>
                  <a:schemeClr val="tx1"/>
                </a:solidFill>
                <a:latin typeface="Courier New" panose="02070309020205020404" pitchFamily="49" charset="0"/>
                <a:cs typeface="Courier New" panose="02070309020205020404" pitchFamily="49" charset="0"/>
              </a:rPr>
              <a:t>uniform struct{</a:t>
            </a:r>
          </a:p>
          <a:p>
            <a:r>
              <a:rPr lang="en-US" sz="2800" b="1" dirty="0">
                <a:solidFill>
                  <a:schemeClr val="tx1"/>
                </a:solidFill>
                <a:latin typeface="Courier New" panose="02070309020205020404" pitchFamily="49" charset="0"/>
                <a:cs typeface="Courier New" panose="02070309020205020404" pitchFamily="49" charset="0"/>
              </a:rPr>
              <a:t>  sampler2D </a:t>
            </a:r>
            <a:r>
              <a:rPr lang="en-US" sz="2800" b="1" dirty="0" err="1">
                <a:solidFill>
                  <a:schemeClr val="tx1"/>
                </a:solidFill>
                <a:latin typeface="Courier New" panose="02070309020205020404" pitchFamily="49" charset="0"/>
                <a:cs typeface="Courier New" panose="02070309020205020404" pitchFamily="49" charset="0"/>
              </a:rPr>
              <a:t>colorTexture</a:t>
            </a:r>
            <a:r>
              <a:rPr lang="en-US" sz="2800" b="1" dirty="0">
                <a:solidFill>
                  <a:schemeClr val="tx1"/>
                </a:solidFill>
                <a:latin typeface="Courier New" panose="02070309020205020404" pitchFamily="49" charset="0"/>
                <a:cs typeface="Courier New" panose="02070309020205020404" pitchFamily="49" charset="0"/>
              </a:rPr>
              <a:t>;</a:t>
            </a:r>
          </a:p>
          <a:p>
            <a:r>
              <a:rPr lang="en-US" sz="2800" b="1" dirty="0">
                <a:solidFill>
                  <a:schemeClr val="tx1"/>
                </a:solidFill>
                <a:latin typeface="Courier New" panose="02070309020205020404" pitchFamily="49" charset="0"/>
                <a:cs typeface="Courier New" panose="02070309020205020404" pitchFamily="49" charset="0"/>
              </a:rPr>
              <a:t>} material;</a:t>
            </a:r>
          </a:p>
          <a:p>
            <a:endParaRPr lang="en-US" sz="2800" b="1" dirty="0">
              <a:solidFill>
                <a:schemeClr val="tx1"/>
              </a:solidFill>
              <a:latin typeface="Courier New" panose="02070309020205020404" pitchFamily="49" charset="0"/>
              <a:cs typeface="Courier New" panose="02070309020205020404" pitchFamily="49" charset="0"/>
            </a:endParaRPr>
          </a:p>
          <a:p>
            <a:r>
              <a:rPr lang="en-US" sz="2800" b="1" dirty="0">
                <a:solidFill>
                  <a:schemeClr val="tx1"/>
                </a:solidFill>
                <a:latin typeface="Courier New" panose="02070309020205020404" pitchFamily="49" charset="0"/>
                <a:cs typeface="Courier New" panose="02070309020205020404" pitchFamily="49" charset="0"/>
              </a:rPr>
              <a:t>void main(void) {</a:t>
            </a:r>
          </a:p>
          <a:p>
            <a:r>
              <a:rPr lang="hu-HU" sz="2800" b="1" dirty="0">
                <a:solidFill>
                  <a:schemeClr val="tx1"/>
                </a:solidFill>
                <a:latin typeface="Courier New" panose="02070309020205020404" pitchFamily="49" charset="0"/>
                <a:cs typeface="Courier New" panose="02070309020205020404" pitchFamily="49" charset="0"/>
              </a:rPr>
              <a:t>  </a:t>
            </a:r>
            <a:r>
              <a:rPr lang="hu-HU" sz="2800" b="1" dirty="0" err="1">
                <a:solidFill>
                  <a:schemeClr val="tx1"/>
                </a:solidFill>
                <a:latin typeface="Courier New" panose="02070309020205020404" pitchFamily="49" charset="0"/>
                <a:cs typeface="Courier New" panose="02070309020205020404" pitchFamily="49" charset="0"/>
              </a:rPr>
              <a:t>fragmentColor</a:t>
            </a:r>
            <a:r>
              <a:rPr lang="en-US" sz="2800" b="1" dirty="0">
                <a:solidFill>
                  <a:schemeClr val="tx1"/>
                </a:solidFill>
                <a:latin typeface="Courier New" panose="02070309020205020404" pitchFamily="49" charset="0"/>
                <a:cs typeface="Courier New" panose="02070309020205020404" pitchFamily="49" charset="0"/>
              </a:rPr>
              <a:t> =</a:t>
            </a:r>
          </a:p>
          <a:p>
            <a:r>
              <a:rPr lang="en-US" sz="2800" b="1" dirty="0">
                <a:solidFill>
                  <a:schemeClr val="tx1"/>
                </a:solidFill>
                <a:latin typeface="Courier New" panose="02070309020205020404" pitchFamily="49" charset="0"/>
                <a:cs typeface="Courier New" panose="02070309020205020404" pitchFamily="49" charset="0"/>
              </a:rPr>
              <a:t>      texture(</a:t>
            </a:r>
            <a:r>
              <a:rPr lang="en-US" sz="2800" b="1" dirty="0" err="1">
                <a:solidFill>
                  <a:schemeClr val="tx1"/>
                </a:solidFill>
                <a:latin typeface="Courier New" panose="02070309020205020404" pitchFamily="49" charset="0"/>
                <a:cs typeface="Courier New" panose="02070309020205020404" pitchFamily="49" charset="0"/>
              </a:rPr>
              <a:t>material.colorTexture</a:t>
            </a:r>
            <a:r>
              <a:rPr lang="en-US" sz="2800" b="1" dirty="0">
                <a:solidFill>
                  <a:schemeClr val="tx1"/>
                </a:solidFill>
                <a:latin typeface="Courier New" panose="02070309020205020404" pitchFamily="49" charset="0"/>
                <a:cs typeface="Courier New" panose="02070309020205020404" pitchFamily="49" charset="0"/>
              </a:rPr>
              <a:t>, </a:t>
            </a:r>
            <a:r>
              <a:rPr lang="en-US" sz="2800" b="1" dirty="0" err="1">
                <a:solidFill>
                  <a:schemeClr val="tx1"/>
                </a:solidFill>
                <a:latin typeface="Courier New" panose="02070309020205020404" pitchFamily="49" charset="0"/>
                <a:cs typeface="Courier New" panose="02070309020205020404" pitchFamily="49" charset="0"/>
              </a:rPr>
              <a:t>texCoord</a:t>
            </a:r>
            <a:r>
              <a:rPr lang="en-US" sz="2800" b="1" dirty="0">
                <a:solidFill>
                  <a:schemeClr val="tx1"/>
                </a:solidFill>
                <a:latin typeface="Courier New" panose="02070309020205020404" pitchFamily="49" charset="0"/>
                <a:cs typeface="Courier New" panose="02070309020205020404" pitchFamily="49" charset="0"/>
              </a:rPr>
              <a:t>);</a:t>
            </a:r>
          </a:p>
          <a:p>
            <a:r>
              <a:rPr lang="en-US" sz="2800" b="1" dirty="0">
                <a:solidFill>
                  <a:schemeClr val="tx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713555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err="1"/>
              <a:t>Binding</a:t>
            </a:r>
            <a:r>
              <a:rPr lang="hu-HU" dirty="0"/>
              <a:t> </a:t>
            </a:r>
            <a:r>
              <a:rPr lang="hu-HU" dirty="0" err="1"/>
              <a:t>the</a:t>
            </a:r>
            <a:r>
              <a:rPr lang="hu-HU" dirty="0"/>
              <a:t> </a:t>
            </a:r>
            <a:r>
              <a:rPr lang="hu-HU" dirty="0" err="1"/>
              <a:t>texture</a:t>
            </a:r>
            <a:r>
              <a:rPr lang="hu-HU" dirty="0"/>
              <a:t> </a:t>
            </a:r>
            <a:r>
              <a:rPr lang="hu-HU" dirty="0" err="1"/>
              <a:t>to</a:t>
            </a:r>
            <a:r>
              <a:rPr lang="hu-HU" dirty="0"/>
              <a:t> a uniform (in webglmath.Sampler2D)</a:t>
            </a:r>
            <a:endParaRPr lang="en-US" dirty="0"/>
          </a:p>
        </p:txBody>
      </p:sp>
      <p:sp>
        <p:nvSpPr>
          <p:cNvPr id="3" name="Rectangle 2"/>
          <p:cNvSpPr>
            <a:spLocks noChangeArrowheads="1"/>
          </p:cNvSpPr>
          <p:nvPr/>
        </p:nvSpPr>
        <p:spPr bwMode="auto">
          <a:xfrm>
            <a:off x="0" y="1792941"/>
            <a:ext cx="12192000" cy="5065059"/>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r>
              <a:rPr lang="hu-HU" sz="2800" b="1" dirty="0" err="1">
                <a:latin typeface="Courier New" panose="02070309020205020404" pitchFamily="49" charset="0"/>
                <a:cs typeface="Courier New" panose="02070309020205020404" pitchFamily="49" charset="0"/>
              </a:rPr>
              <a:t>val</a:t>
            </a:r>
            <a:r>
              <a:rPr lang="hu-HU" sz="2800" b="1" dirty="0">
                <a:latin typeface="Courier New" panose="02070309020205020404" pitchFamily="49" charset="0"/>
                <a:cs typeface="Courier New" panose="02070309020205020404" pitchFamily="49" charset="0"/>
              </a:rPr>
              <a:t> </a:t>
            </a:r>
            <a:r>
              <a:rPr lang="en-US" sz="2800" b="1" dirty="0" err="1">
                <a:latin typeface="Courier New" panose="02070309020205020404" pitchFamily="49" charset="0"/>
                <a:cs typeface="Courier New" panose="02070309020205020404" pitchFamily="49" charset="0"/>
              </a:rPr>
              <a:t>samplerLocation</a:t>
            </a:r>
            <a:r>
              <a:rPr lang="en-US" sz="2800" b="1" dirty="0">
                <a:latin typeface="Courier New" panose="02070309020205020404" pitchFamily="49" charset="0"/>
                <a:cs typeface="Courier New" panose="02070309020205020404" pitchFamily="49" charset="0"/>
              </a:rPr>
              <a:t> = </a:t>
            </a:r>
            <a:endParaRPr lang="hu-HU" sz="2800" b="1" dirty="0">
              <a:latin typeface="Courier New" panose="02070309020205020404" pitchFamily="49" charset="0"/>
              <a:cs typeface="Courier New" panose="02070309020205020404" pitchFamily="49" charset="0"/>
            </a:endParaRPr>
          </a:p>
          <a:p>
            <a:r>
              <a:rPr lang="hu-HU" sz="2800" b="1" dirty="0">
                <a:latin typeface="Courier New" panose="02070309020205020404" pitchFamily="49" charset="0"/>
                <a:cs typeface="Courier New" panose="02070309020205020404" pitchFamily="49" charset="0"/>
              </a:rPr>
              <a:t>  </a:t>
            </a:r>
            <a:r>
              <a:rPr lang="en-US" sz="2800" b="1" dirty="0" err="1">
                <a:latin typeface="Courier New" panose="02070309020205020404" pitchFamily="49" charset="0"/>
                <a:cs typeface="Courier New" panose="02070309020205020404" pitchFamily="49" charset="0"/>
              </a:rPr>
              <a:t>gl.getUniformLocation</a:t>
            </a:r>
            <a:r>
              <a:rPr lang="en-US" sz="2800" b="1" dirty="0">
                <a:latin typeface="Courier New" panose="02070309020205020404" pitchFamily="49" charset="0"/>
                <a:cs typeface="Courier New" panose="02070309020205020404" pitchFamily="49" charset="0"/>
              </a:rPr>
              <a:t>(</a:t>
            </a:r>
            <a:endParaRPr lang="hu-HU" sz="2800" b="1" dirty="0">
              <a:latin typeface="Courier New" panose="02070309020205020404" pitchFamily="49" charset="0"/>
              <a:cs typeface="Courier New" panose="02070309020205020404" pitchFamily="49" charset="0"/>
            </a:endParaRPr>
          </a:p>
          <a:p>
            <a:r>
              <a:rPr lang="hu-HU" sz="2800" b="1" dirty="0">
                <a:latin typeface="Courier New" panose="02070309020205020404" pitchFamily="49" charset="0"/>
                <a:cs typeface="Courier New" panose="02070309020205020404" pitchFamily="49" charset="0"/>
              </a:rPr>
              <a:t>    </a:t>
            </a:r>
            <a:r>
              <a:rPr lang="hu-HU" sz="2800" b="1" dirty="0" err="1">
                <a:latin typeface="Courier New" panose="02070309020205020404" pitchFamily="49" charset="0"/>
                <a:cs typeface="Courier New" panose="02070309020205020404" pitchFamily="49" charset="0"/>
              </a:rPr>
              <a:t>glTexturing</a:t>
            </a:r>
            <a:r>
              <a:rPr lang="en-US" sz="2800" b="1" dirty="0">
                <a:latin typeface="Courier New" panose="02070309020205020404" pitchFamily="49" charset="0"/>
                <a:cs typeface="Courier New" panose="02070309020205020404" pitchFamily="49" charset="0"/>
              </a:rPr>
              <a:t>Program, "</a:t>
            </a:r>
            <a:r>
              <a:rPr lang="en-US" sz="2800" b="1" dirty="0" err="1">
                <a:latin typeface="Courier New" panose="02070309020205020404" pitchFamily="49" charset="0"/>
                <a:cs typeface="Courier New" panose="02070309020205020404" pitchFamily="49" charset="0"/>
              </a:rPr>
              <a:t>material.colorTexture</a:t>
            </a:r>
            <a:r>
              <a:rPr lang="en-US" sz="2800" b="1" dirty="0">
                <a:latin typeface="Courier New" panose="02070309020205020404" pitchFamily="49" charset="0"/>
                <a:cs typeface="Courier New" panose="02070309020205020404" pitchFamily="49" charset="0"/>
              </a:rPr>
              <a:t>")</a:t>
            </a:r>
            <a:endParaRPr lang="hu-HU" sz="2800" b="1" dirty="0">
              <a:latin typeface="Courier New" panose="02070309020205020404" pitchFamily="49" charset="0"/>
              <a:cs typeface="Courier New" panose="02070309020205020404" pitchFamily="49" charset="0"/>
            </a:endParaRPr>
          </a:p>
          <a:p>
            <a:r>
              <a:rPr lang="en-US" sz="2800" b="1" dirty="0">
                <a:latin typeface="Courier New" panose="02070309020205020404" pitchFamily="49" charset="0"/>
                <a:cs typeface="Courier New" panose="02070309020205020404" pitchFamily="49" charset="0"/>
              </a:rPr>
              <a:t>gl.uniform1i(</a:t>
            </a:r>
            <a:r>
              <a:rPr lang="en-US" sz="2800" b="1" dirty="0" err="1">
                <a:latin typeface="Courier New" panose="02070309020205020404" pitchFamily="49" charset="0"/>
                <a:cs typeface="Courier New" panose="02070309020205020404" pitchFamily="49" charset="0"/>
              </a:rPr>
              <a:t>samplerLocation</a:t>
            </a:r>
            <a:r>
              <a:rPr lang="en-US" sz="2800" b="1" dirty="0">
                <a:latin typeface="Courier New" panose="02070309020205020404" pitchFamily="49" charset="0"/>
                <a:cs typeface="Courier New" panose="02070309020205020404" pitchFamily="49" charset="0"/>
              </a:rPr>
              <a:t>, </a:t>
            </a:r>
            <a:r>
              <a:rPr lang="en-US" sz="2800" b="1" dirty="0">
                <a:solidFill>
                  <a:srgbClr val="0000FF"/>
                </a:solidFill>
                <a:latin typeface="Courier New" panose="02070309020205020404" pitchFamily="49" charset="0"/>
                <a:cs typeface="Courier New" panose="02070309020205020404" pitchFamily="49" charset="0"/>
              </a:rPr>
              <a:t>0</a:t>
            </a:r>
            <a:r>
              <a:rPr lang="en-US" sz="2800" b="1" dirty="0">
                <a:latin typeface="Courier New" panose="02070309020205020404" pitchFamily="49" charset="0"/>
                <a:cs typeface="Courier New" panose="02070309020205020404" pitchFamily="49" charset="0"/>
              </a:rPr>
              <a:t>)</a:t>
            </a:r>
            <a:endParaRPr lang="hu-HU" sz="2800" b="1" dirty="0">
              <a:latin typeface="Courier New" panose="02070309020205020404" pitchFamily="49" charset="0"/>
              <a:cs typeface="Courier New" panose="02070309020205020404" pitchFamily="49" charset="0"/>
            </a:endParaRPr>
          </a:p>
          <a:p>
            <a:endParaRPr lang="en-US" sz="2800" b="1" dirty="0">
              <a:latin typeface="Courier New" panose="02070309020205020404" pitchFamily="49" charset="0"/>
              <a:cs typeface="Courier New" panose="02070309020205020404" pitchFamily="49" charset="0"/>
            </a:endParaRPr>
          </a:p>
          <a:p>
            <a:r>
              <a:rPr lang="en-US" sz="2800" b="1" dirty="0" err="1">
                <a:latin typeface="Courier New" panose="02070309020205020404" pitchFamily="49" charset="0"/>
                <a:cs typeface="Courier New" panose="02070309020205020404" pitchFamily="49" charset="0"/>
              </a:rPr>
              <a:t>gl.activeTexture</a:t>
            </a:r>
            <a:r>
              <a:rPr lang="en-US" sz="2800" b="1" dirty="0">
                <a:latin typeface="Courier New" panose="02070309020205020404" pitchFamily="49" charset="0"/>
                <a:cs typeface="Courier New" panose="02070309020205020404" pitchFamily="49" charset="0"/>
              </a:rPr>
              <a:t>(GL.TEXTURE</a:t>
            </a:r>
            <a:r>
              <a:rPr lang="en-US" sz="2800" b="1" dirty="0">
                <a:solidFill>
                  <a:srgbClr val="0000FF"/>
                </a:solidFill>
                <a:latin typeface="Courier New" panose="02070309020205020404" pitchFamily="49" charset="0"/>
                <a:cs typeface="Courier New" panose="02070309020205020404" pitchFamily="49" charset="0"/>
              </a:rPr>
              <a:t>0</a:t>
            </a:r>
            <a:r>
              <a:rPr lang="en-US" sz="2800" b="1" dirty="0">
                <a:latin typeface="Courier New" panose="02070309020205020404" pitchFamily="49" charset="0"/>
                <a:cs typeface="Courier New" panose="02070309020205020404" pitchFamily="49" charset="0"/>
              </a:rPr>
              <a:t>)</a:t>
            </a:r>
          </a:p>
          <a:p>
            <a:r>
              <a:rPr lang="en-US" sz="2800" b="1" dirty="0" err="1">
                <a:latin typeface="Courier New" panose="02070309020205020404" pitchFamily="49" charset="0"/>
                <a:cs typeface="Courier New" panose="02070309020205020404" pitchFamily="49" charset="0"/>
              </a:rPr>
              <a:t>gl.bindTexture</a:t>
            </a:r>
            <a:r>
              <a:rPr lang="en-US" sz="2800" b="1" dirty="0">
                <a:latin typeface="Courier New" panose="02070309020205020404" pitchFamily="49" charset="0"/>
                <a:cs typeface="Courier New" panose="02070309020205020404" pitchFamily="49" charset="0"/>
              </a:rPr>
              <a:t>(GL.TEXTURE_2D,</a:t>
            </a:r>
            <a:r>
              <a:rPr lang="hu-HU" sz="2800" b="1" dirty="0">
                <a:latin typeface="Courier New" panose="02070309020205020404" pitchFamily="49" charset="0"/>
                <a:cs typeface="Courier New" panose="02070309020205020404" pitchFamily="49" charset="0"/>
              </a:rPr>
              <a:t> </a:t>
            </a:r>
            <a:r>
              <a:rPr lang="en-US" sz="2800" b="1" dirty="0" err="1">
                <a:latin typeface="Courier New" panose="02070309020205020404" pitchFamily="49" charset="0"/>
                <a:cs typeface="Courier New" panose="02070309020205020404" pitchFamily="49" charset="0"/>
              </a:rPr>
              <a:t>glTexture</a:t>
            </a:r>
            <a:r>
              <a:rPr lang="en-US" sz="28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749146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ORIGINALHEIGHT" val="223.5312"/>
  <p:tag name="ORIGINALWIDTH" val="476.316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begin{pmatrix}u_1 &amp; v_1 \end{pmatrix}&#10;$$&#10;&#10;\end{document}"/>
  <p:tag name="IGUANATEXSIZE" val="28"/>
  <p:tag name="IGUANATEXCURSOR" val="845"/>
</p:tagLst>
</file>

<file path=ppt/tags/tag2.xml><?xml version="1.0" encoding="utf-8"?>
<p:tagLst xmlns:a="http://schemas.openxmlformats.org/drawingml/2006/main" xmlns:r="http://schemas.openxmlformats.org/officeDocument/2006/relationships" xmlns:p="http://schemas.openxmlformats.org/presentationml/2006/main">
  <p:tag name="ORIGINALHEIGHT" val="223.5312"/>
  <p:tag name="ORIGINALWIDTH" val="476.316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begin{pmatrix}u_2 &amp; v_2 \end{pmatrix}&#10;$$&#10;&#10;\end{document}"/>
  <p:tag name="IGUANATEXSIZE" val="28"/>
  <p:tag name="IGUANATEXCURSOR" val="839"/>
</p:tagLst>
</file>

<file path=ppt/tags/tag3.xml><?xml version="1.0" encoding="utf-8"?>
<p:tagLst xmlns:a="http://schemas.openxmlformats.org/drawingml/2006/main" xmlns:r="http://schemas.openxmlformats.org/officeDocument/2006/relationships" xmlns:p="http://schemas.openxmlformats.org/presentationml/2006/main">
  <p:tag name="ORIGINALHEIGHT" val="223.5312"/>
  <p:tag name="ORIGINALWIDTH" val="476.316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begin{pmatrix}u_3 &amp; v_3 \end{pmatrix}&#10;$$&#10;&#10;\end{document}"/>
  <p:tag name="IGUANATEXSIZE" val="28"/>
  <p:tag name="IGUANATEXCURSOR" val="845"/>
</p:tagLst>
</file>

<file path=ppt/tags/tag4.xml><?xml version="1.0" encoding="utf-8"?>
<p:tagLst xmlns:a="http://schemas.openxmlformats.org/drawingml/2006/main" xmlns:r="http://schemas.openxmlformats.org/officeDocument/2006/relationships" xmlns:p="http://schemas.openxmlformats.org/presentationml/2006/main">
  <p:tag name="ORIGINALHEIGHT" val="223.5312"/>
  <p:tag name="ORIGINALWIDTH" val="369.051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begin{pmatrix}u &amp; v \end{pmatrix}&#10;$$&#10;&#10;\end{document}"/>
  <p:tag name="IGUANATEXSIZE" val="28"/>
  <p:tag name="IGUANATEXCURSOR" val="841"/>
</p:tagLst>
</file>

<file path=ppt/tags/tag5.xml><?xml version="1.0" encoding="utf-8"?>
<p:tagLst xmlns:a="http://schemas.openxmlformats.org/drawingml/2006/main" xmlns:r="http://schemas.openxmlformats.org/officeDocument/2006/relationships" xmlns:p="http://schemas.openxmlformats.org/presentationml/2006/main">
  <p:tag name="ORIGINALHEIGHT" val="223.5312"/>
  <p:tag name="ORIGINALWIDTH" val="476.316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begin{pmatrix}u_1 &amp; v_1 \end{pmatrix}&#10;$$&#10;&#10;\end{document}"/>
  <p:tag name="IGUANATEXSIZE" val="28"/>
  <p:tag name="IGUANATEXCURSOR" val="845"/>
</p:tagLst>
</file>

<file path=ppt/tags/tag6.xml><?xml version="1.0" encoding="utf-8"?>
<p:tagLst xmlns:a="http://schemas.openxmlformats.org/drawingml/2006/main" xmlns:r="http://schemas.openxmlformats.org/officeDocument/2006/relationships" xmlns:p="http://schemas.openxmlformats.org/presentationml/2006/main">
  <p:tag name="ORIGINALHEIGHT" val="223.5312"/>
  <p:tag name="ORIGINALWIDTH" val="476.316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begin{pmatrix}u_3 &amp; v_3 \end{pmatrix}&#10;$$&#10;&#10;\end{document}"/>
  <p:tag name="IGUANATEXSIZE" val="28"/>
  <p:tag name="IGUANATEXCURSOR" val="845"/>
</p:tagLst>
</file>

<file path=ppt/tags/tag7.xml><?xml version="1.0" encoding="utf-8"?>
<p:tagLst xmlns:a="http://schemas.openxmlformats.org/drawingml/2006/main" xmlns:r="http://schemas.openxmlformats.org/officeDocument/2006/relationships" xmlns:p="http://schemas.openxmlformats.org/presentationml/2006/main">
  <p:tag name="ORIGINALHEIGHT" val="223.5312"/>
  <p:tag name="ORIGINALWIDTH" val="476.316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begin{pmatrix}u_2 &amp; v_2 \end{pmatrix}&#10;$$&#10;&#10;\end{document}"/>
  <p:tag name="IGUANATEXSIZE" val="28"/>
  <p:tag name="IGUANATEXCURSOR" val="839"/>
</p:tagLst>
</file>

<file path=ppt/theme/theme1.xml><?xml version="1.0" encoding="utf-8"?>
<a:theme xmlns:a="http://schemas.openxmlformats.org/drawingml/2006/main" name="Office Theme">
  <a:themeElements>
    <a:clrScheme name="Custom 1">
      <a:dk1>
        <a:sysClr val="windowText" lastClr="000000"/>
      </a:dk1>
      <a:lt1>
        <a:sysClr val="window" lastClr="FFFFFF"/>
      </a:lt1>
      <a:dk2>
        <a:srgbClr val="00B050"/>
      </a:dk2>
      <a:lt2>
        <a:srgbClr val="FFFFFF"/>
      </a:lt2>
      <a:accent1>
        <a:srgbClr val="0070C0"/>
      </a:accent1>
      <a:accent2>
        <a:srgbClr val="FF0000"/>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33742</TotalTime>
  <Words>387</Words>
  <Application>Microsoft Office PowerPoint</Application>
  <PresentationFormat>Widescreen</PresentationFormat>
  <Paragraphs>63</Paragraphs>
  <Slides>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Courier New</vt:lpstr>
      <vt:lpstr>Orthodox Herbertarian</vt:lpstr>
      <vt:lpstr>Whipsmart</vt:lpstr>
      <vt:lpstr>Office Theme</vt:lpstr>
      <vt:lpstr> TEXTURES</vt:lpstr>
      <vt:lpstr>Texture interpretations</vt:lpstr>
      <vt:lpstr>Textúraleképezés</vt:lpstr>
      <vt:lpstr>Texture creation (in Texture2D.kt)</vt:lpstr>
      <vt:lpstr>Texturing fragment shader</vt:lpstr>
      <vt:lpstr>Binding the texture to a uniform (in webglmath.Sampler2D)</vt:lpstr>
    </vt:vector>
  </TitlesOfParts>
  <Company>Budapest University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Vizualizáció és képszintézis</dc:title>
  <dc:creator>László Szécsi</dc:creator>
  <cp:lastModifiedBy>László Szécsi</cp:lastModifiedBy>
  <cp:revision>289</cp:revision>
  <dcterms:created xsi:type="dcterms:W3CDTF">2014-12-27T20:04:49Z</dcterms:created>
  <dcterms:modified xsi:type="dcterms:W3CDTF">2023-03-08T22:54:12Z</dcterms:modified>
</cp:coreProperties>
</file>