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4"/>
  </p:notesMasterIdLst>
  <p:sldIdLst>
    <p:sldId id="256" r:id="rId2"/>
    <p:sldId id="304" r:id="rId3"/>
    <p:sldId id="354" r:id="rId4"/>
    <p:sldId id="335" r:id="rId5"/>
    <p:sldId id="356" r:id="rId6"/>
    <p:sldId id="357" r:id="rId7"/>
    <p:sldId id="590" r:id="rId8"/>
    <p:sldId id="589" r:id="rId9"/>
    <p:sldId id="309" r:id="rId10"/>
    <p:sldId id="310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50" r:id="rId19"/>
    <p:sldId id="347" r:id="rId20"/>
    <p:sldId id="348" r:id="rId21"/>
    <p:sldId id="349" r:id="rId22"/>
    <p:sldId id="324" r:id="rId23"/>
    <p:sldId id="351" r:id="rId24"/>
    <p:sldId id="328" r:id="rId25"/>
    <p:sldId id="329" r:id="rId26"/>
    <p:sldId id="332" r:id="rId27"/>
    <p:sldId id="352" r:id="rId28"/>
    <p:sldId id="353" r:id="rId29"/>
    <p:sldId id="330" r:id="rId30"/>
    <p:sldId id="331" r:id="rId31"/>
    <p:sldId id="333" r:id="rId32"/>
    <p:sldId id="334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Whipsmart" panose="020B0502030203050204" pitchFamily="34" charset="0"/>
      <p:regular r:id="rId43"/>
      <p:bold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6070" autoAdjust="0"/>
  </p:normalViewPr>
  <p:slideViewPr>
    <p:cSldViewPr snapToGrid="0">
      <p:cViewPr varScale="1">
        <p:scale>
          <a:sx n="101" d="100"/>
          <a:sy n="101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Mesh from file,</a:t>
            </a:r>
            <a:br>
              <a:rPr lang="hu-HU" dirty="0"/>
            </a:br>
            <a:r>
              <a:rPr lang="hu-HU" dirty="0" err="1"/>
              <a:t>PerspectiveCamera</a:t>
            </a:r>
            <a:r>
              <a:rPr lang="hu-HU" dirty="0"/>
              <a:t>, </a:t>
            </a:r>
            <a:r>
              <a:rPr lang="hu-HU" dirty="0" err="1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3.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hu-HU" dirty="0"/>
              <a:t>k</a:t>
            </a:r>
            <a:r>
              <a:rPr lang="en-US" dirty="0" err="1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hu-HU" dirty="0"/>
              <a:t>v</a:t>
            </a:r>
            <a:r>
              <a:rPr lang="en-US" dirty="0" err="1"/>
              <a:t>iew</a:t>
            </a:r>
            <a:r>
              <a:rPr lang="en-US" dirty="0"/>
              <a:t>, </a:t>
            </a:r>
            <a:r>
              <a:rPr lang="en-US" dirty="0" err="1"/>
              <a:t>proj</a:t>
            </a:r>
            <a:r>
              <a:rPr lang="hu-HU" dirty="0"/>
              <a:t> mátrixok beállítása</a:t>
            </a:r>
            <a:endParaRPr lang="en-US" dirty="0"/>
          </a:p>
          <a:p>
            <a:r>
              <a:rPr lang="hu-HU" dirty="0"/>
              <a:t>egérrel és </a:t>
            </a:r>
            <a:r>
              <a:rPr lang="en-US" dirty="0"/>
              <a:t>WASD </a:t>
            </a:r>
            <a:r>
              <a:rPr lang="hu-HU" dirty="0"/>
              <a:t>billentyűkkel mozgatható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a.kt</a:t>
            </a:r>
            <a:r>
              <a:rPr lang="hu-HU" sz="3200" dirty="0"/>
              <a:t> 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hu-HU" sz="3200" dirty="0" err="1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aspect ratio</a:t>
            </a:r>
            <a:br>
              <a:rPr lang="hu-HU" sz="3200" dirty="0"/>
            </a:br>
            <a:r>
              <a:rPr lang="hu-HU" sz="3200" dirty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 err="1"/>
              <a:t>eg</a:t>
            </a:r>
            <a:r>
              <a:rPr lang="hu-HU" sz="3200" dirty="0"/>
              <a:t>éresemények</a:t>
            </a:r>
            <a:br>
              <a:rPr lang="hu-HU" sz="3200" dirty="0"/>
            </a:br>
            <a:r>
              <a:rPr lang="hu-HU" sz="3200" dirty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Rakjuk</a:t>
            </a:r>
            <a:r>
              <a:rPr lang="en-US" dirty="0"/>
              <a:t> </a:t>
            </a:r>
            <a:r>
              <a:rPr lang="hu-HU" dirty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orthokamera</a:t>
            </a:r>
            <a:r>
              <a:rPr lang="en-US" dirty="0"/>
              <a:t> </a:t>
            </a:r>
            <a:r>
              <a:rPr lang="en-US" dirty="0" err="1"/>
              <a:t>lecser</a:t>
            </a:r>
            <a:r>
              <a:rPr lang="hu-HU" dirty="0"/>
              <a:t>élése</a:t>
            </a:r>
          </a:p>
          <a:p>
            <a:r>
              <a:rPr lang="hu-HU" dirty="0"/>
              <a:t>mélységteszt bekapcsolása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eseményfigyelők bekötése</a:t>
            </a:r>
            <a:endParaRPr lang="en-US" dirty="0"/>
          </a:p>
          <a:p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3D-ben is ugyanúgy jó</a:t>
            </a:r>
          </a:p>
          <a:p>
            <a:pPr lvl="1"/>
            <a:r>
              <a:rPr lang="hu-HU" dirty="0"/>
              <a:t>orientáció </a:t>
            </a:r>
            <a:r>
              <a:rPr lang="en-US" dirty="0" err="1"/>
              <a:t>maradhat</a:t>
            </a:r>
            <a:r>
              <a:rPr lang="en-US" dirty="0"/>
              <a:t> </a:t>
            </a:r>
            <a:r>
              <a:rPr lang="hu-HU" dirty="0"/>
              <a:t>csak 2D,</a:t>
            </a:r>
            <a:r>
              <a:rPr lang="en-US" dirty="0"/>
              <a:t> </a:t>
            </a:r>
            <a:r>
              <a:rPr lang="en-US" dirty="0" err="1"/>
              <a:t>egyel</a:t>
            </a:r>
            <a:r>
              <a:rPr lang="hu-HU" dirty="0"/>
              <a:t>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/>
              <a:t>rayDirMatrix</a:t>
            </a:r>
            <a:r>
              <a:rPr lang="hu-HU" sz="3200" dirty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4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Sugárirány kiszámítása </a:t>
            </a:r>
            <a:r>
              <a:rPr lang="hu-HU" dirty="0" err="1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DirMatrix-nak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képernyős téglalapot kell rajzolni (hurrá!)</a:t>
            </a:r>
            <a:endParaRPr lang="en-US" dirty="0"/>
          </a:p>
          <a:p>
            <a:r>
              <a:rPr lang="hu-HU" dirty="0"/>
              <a:t>új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kiszámolja a sugárirányt</a:t>
            </a:r>
            <a:endParaRPr lang="en-US" dirty="0"/>
          </a:p>
          <a:p>
            <a:pPr lvl="1"/>
            <a:r>
              <a:rPr lang="hu-HU" dirty="0"/>
              <a:t>használni kell képernyőkoordinátából-világkoordináta-mínusz-szempozíció-számító mátrixot</a:t>
            </a:r>
            <a:r>
              <a:rPr lang="en-US" dirty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/>
              <a:t> uniformba tölti (ha van ilyen </a:t>
            </a:r>
            <a:r>
              <a:rPr lang="hu-HU" dirty="0" err="1"/>
              <a:t>deklaráva</a:t>
            </a:r>
            <a:r>
              <a:rPr lang="hu-HU" dirty="0"/>
              <a:t> és használva)</a:t>
            </a:r>
          </a:p>
          <a:p>
            <a:pPr lvl="1"/>
            <a:r>
              <a:rPr lang="hu-HU" dirty="0"/>
              <a:t>nem transzformál (mert full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</a:t>
            </a:r>
            <a:r>
              <a:rPr lang="en-US" dirty="0" err="1"/>
              <a:t>minden</a:t>
            </a:r>
            <a:r>
              <a:rPr lang="en-US" dirty="0"/>
              <a:t> m</a:t>
            </a:r>
            <a:r>
              <a:rPr lang="hu-HU" dirty="0"/>
              <a:t>őgé</a:t>
            </a:r>
            <a:endParaRPr lang="en-US" dirty="0"/>
          </a:p>
          <a:p>
            <a:r>
              <a:rPr lang="en-US" dirty="0"/>
              <a:t>FS </a:t>
            </a:r>
            <a:r>
              <a:rPr lang="hu-HU" dirty="0"/>
              <a:t>megkapja a</a:t>
            </a:r>
            <a:r>
              <a:rPr lang="en-US" dirty="0"/>
              <a:t> VS</a:t>
            </a:r>
            <a:r>
              <a:rPr lang="hu-HU" dirty="0" err="1"/>
              <a:t>-től</a:t>
            </a:r>
            <a:r>
              <a:rPr lang="en-US" dirty="0"/>
              <a:t> </a:t>
            </a:r>
            <a:r>
              <a:rPr lang="hu-HU" dirty="0"/>
              <a:t>a sugárirányt</a:t>
            </a:r>
            <a:endParaRPr lang="en-US" dirty="0"/>
          </a:p>
          <a:p>
            <a:pPr lvl="1"/>
            <a:r>
              <a:rPr lang="hu-HU" dirty="0"/>
              <a:t>ezzel címzi a textúrát</a:t>
            </a:r>
          </a:p>
          <a:p>
            <a:pPr lvl="1"/>
            <a:r>
              <a:rPr lang="hu-HU" dirty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a </a:t>
            </a:r>
            <a:r>
              <a:rPr lang="hu-HU" dirty="0" err="1"/>
              <a:t>FS-ben</a:t>
            </a:r>
            <a:r>
              <a:rPr lang="hu-HU" dirty="0"/>
              <a:t> egy uniform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-ben </a:t>
            </a:r>
            <a:r>
              <a:rPr lang="hu-HU" dirty="0"/>
              <a:t>gyártsuk 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backgroundMaterial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gyártsuk le szükséges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kössük be a háttér anyagába a doboztextúrát</a:t>
            </a:r>
            <a:endParaRPr lang="en-US" dirty="0"/>
          </a:p>
          <a:p>
            <a:r>
              <a:rPr lang="hu-HU" dirty="0"/>
              <a:t>legyen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legyen egy</a:t>
            </a:r>
            <a:r>
              <a:rPr lang="en-US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/>
              <a:t> </a:t>
            </a:r>
            <a:r>
              <a:rPr lang="hu-HU" dirty="0"/>
              <a:t>és a fenti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geometria-típus</a:t>
            </a:r>
          </a:p>
          <a:p>
            <a:r>
              <a:rPr lang="hu-HU" dirty="0"/>
              <a:t>4 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/>
              <a:t>egy </a:t>
            </a:r>
            <a:r>
              <a:rPr lang="hu-HU" dirty="0" err="1"/>
              <a:t>vertex</a:t>
            </a:r>
            <a:r>
              <a:rPr lang="hu-HU" dirty="0"/>
              <a:t> az origóban</a:t>
            </a:r>
          </a:p>
          <a:p>
            <a:r>
              <a:rPr lang="hu-HU" dirty="0"/>
              <a:t>három </a:t>
            </a:r>
            <a:r>
              <a:rPr lang="hu-HU" dirty="0" err="1"/>
              <a:t>vertex</a:t>
            </a:r>
            <a:r>
              <a:rPr lang="hu-HU" dirty="0"/>
              <a:t> ideális pontokban körben</a:t>
            </a:r>
          </a:p>
          <a:p>
            <a:r>
              <a:rPr lang="hu-HU" dirty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homogén textúra-koordináták</a:t>
            </a:r>
          </a:p>
          <a:p>
            <a:r>
              <a:rPr lang="hu-HU" dirty="0"/>
              <a:t>4 textúra-koordináta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/>
              <a:t>értékek </a:t>
            </a:r>
            <a:r>
              <a:rPr lang="hu-HU" b="1" dirty="0"/>
              <a:t>azonosak a pozíciókkal</a:t>
            </a:r>
            <a:r>
              <a:rPr lang="hu-HU" dirty="0"/>
              <a:t>, de y-t és z-t cseréljük, ha vízszintes a sík</a:t>
            </a:r>
          </a:p>
          <a:p>
            <a:pPr lvl="2"/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 err="1"/>
              <a:t>shaderekben</a:t>
            </a:r>
            <a:r>
              <a:rPr lang="hu-HU" dirty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/>
              <a:t>homogén osztás a </a:t>
            </a:r>
            <a:r>
              <a:rPr lang="hu-HU" dirty="0" err="1"/>
              <a:t>FS-ben</a:t>
            </a:r>
            <a:r>
              <a:rPr lang="hu-HU" dirty="0"/>
              <a:t>, mielőtt címeznénk vele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09725"/>
            <a:ext cx="9220200" cy="5248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822687" y="1781844"/>
            <a:ext cx="2142253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0531" y="1481762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7698" y="1899616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155405" y="2049657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988" y="5376238"/>
            <a:ext cx="10660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lista gyártása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572000" y="5142816"/>
            <a:ext cx="44204" cy="233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9656" y="5533383"/>
            <a:ext cx="31210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geometria ahogy a JSON-ben van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V="1">
            <a:off x="7360161" y="5142816"/>
            <a:ext cx="459864" cy="39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71650"/>
            <a:ext cx="9144000" cy="5086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&lt;Mesh&gt;{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geometries)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Mesh(m, g)}.toTypedArray()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3669061" y="3604507"/>
            <a:ext cx="2142254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86906" y="3304425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795" y="3820090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03502" y="3970131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3950" y="5368006"/>
            <a:ext cx="2366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állítsuk párba az anyagokat és geometriákat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2306982" y="5048413"/>
            <a:ext cx="323102" cy="31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8898" y="5577955"/>
            <a:ext cx="27011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gyártsunk egy </a:t>
            </a:r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Mesht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minden párból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H="1" flipV="1">
            <a:off x="6098665" y="5047325"/>
            <a:ext cx="570809" cy="53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A6214F-2C23-477A-A1BB-066C5A78477D}"/>
              </a:ext>
            </a:extLst>
          </p:cNvPr>
          <p:cNvSpPr txBox="1"/>
          <p:nvPr/>
        </p:nvSpPr>
        <p:spPr>
          <a:xfrm>
            <a:off x="7395653" y="3917915"/>
            <a:ext cx="1195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Listából tömb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639BA4-B706-4DA4-808F-114195E9725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70923" y="4217997"/>
            <a:ext cx="22679" cy="451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Gyártsunk 3D játékobjektumot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52750" cy="4351338"/>
          </a:xfrm>
        </p:spPr>
        <p:txBody>
          <a:bodyPr/>
          <a:lstStyle/>
          <a:p>
            <a:r>
              <a:rPr lang="hu-HU" dirty="0"/>
              <a:t>hozzuk létre az anyagokat mindkét </a:t>
            </a:r>
            <a:r>
              <a:rPr lang="hu-HU" dirty="0" err="1"/>
              <a:t>submeshre</a:t>
            </a:r>
            <a:endParaRPr lang="en-US" dirty="0"/>
          </a:p>
          <a:p>
            <a:pPr lvl="1"/>
            <a:r>
              <a:rPr lang="hu-HU" dirty="0"/>
              <a:t>ugyanaz a program, más textúra</a:t>
            </a:r>
            <a:endParaRPr lang="en-US" dirty="0"/>
          </a:p>
          <a:p>
            <a:r>
              <a:rPr lang="hu-HU" dirty="0"/>
              <a:t>game </a:t>
            </a:r>
            <a:r>
              <a:rPr lang="hu-HU" dirty="0" err="1"/>
              <a:t>object</a:t>
            </a:r>
            <a:r>
              <a:rPr lang="hu-HU" dirty="0"/>
              <a:t> létrehozása több </a:t>
            </a:r>
            <a:r>
              <a:rPr lang="hu-HU" dirty="0" err="1"/>
              <a:t>meshsel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1851" y="1825625"/>
            <a:ext cx="5772150" cy="5032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slowpoke.json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YadonEye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20018</TotalTime>
  <Words>2315</Words>
  <Application>Microsoft Office PowerPoint</Application>
  <PresentationFormat>On-screen Show (4:3)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Consolas</vt:lpstr>
      <vt:lpstr>Calibri</vt:lpstr>
      <vt:lpstr>Whipsmart</vt:lpstr>
      <vt:lpstr>Office Theme</vt:lpstr>
      <vt:lpstr>Mesh from file, PerspectiveCamera, CubeTexture</vt:lpstr>
      <vt:lpstr>Geometria JSON-ból</vt:lpstr>
      <vt:lpstr>Geometria JSON-ból</vt:lpstr>
      <vt:lpstr>Index buffer</vt:lpstr>
      <vt:lpstr>JsonLoader.kt</vt:lpstr>
      <vt:lpstr>JsonLoader.kt</vt:lpstr>
      <vt:lpstr>JsonLoader.kt</vt:lpstr>
      <vt:lpstr>Gyártsunk 3D játékobjektumot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151</cp:revision>
  <dcterms:created xsi:type="dcterms:W3CDTF">2017-01-23T15:49:11Z</dcterms:created>
  <dcterms:modified xsi:type="dcterms:W3CDTF">2023-03-30T20:46:49Z</dcterms:modified>
</cp:coreProperties>
</file>