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5"/>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94" d="100"/>
          <a:sy n="94" d="100"/>
        </p:scale>
        <p:origin x="112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10/5/2021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a:p>
          <a:p>
            <a:r>
              <a:rPr lang="en-US" altLang="en-US" dirty="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 that the virtual world contains model instances in different poses. The model transformation computes the world space coordinates of a model vertex for an object in a certain pose.</a:t>
            </a:r>
          </a:p>
          <a:p>
            <a:endParaRPr lang="en-US" altLang="en-US"/>
          </a:p>
          <a:p>
            <a:r>
              <a:rPr lang="en-US" altLang="en-US"/>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see this computation to move the model from its original reference position and orientation to its proper world pose. The transformation can be constructed a rotation for the orientation, and a translation for the position.</a:t>
            </a:r>
          </a:p>
          <a:p>
            <a:endParaRPr lang="en-US" altLang="en-US"/>
          </a:p>
          <a:p>
            <a:r>
              <a:rPr lang="en-US" altLang="en-US"/>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placing the object in the virtual</a:t>
            </a:r>
            <a:r>
              <a:rPr lang="en-US" baseline="0" dirty="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a:p>
          <a:p>
            <a:r>
              <a:rPr lang="en-US" baseline="0" dirty="0"/>
              <a:t>As scaling and rotation are </a:t>
            </a:r>
            <a:r>
              <a:rPr lang="en-US" baseline="0" dirty="0" err="1"/>
              <a:t>wrt</a:t>
            </a:r>
            <a:r>
              <a:rPr lang="en-US" baseline="0" dirty="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2D camera</a:t>
            </a:r>
          </a:p>
        </p:txBody>
      </p:sp>
      <p:sp>
        <p:nvSpPr>
          <p:cNvPr id="3" name="Subtitle 2"/>
          <p:cNvSpPr>
            <a:spLocks noGrp="1"/>
          </p:cNvSpPr>
          <p:nvPr>
            <p:ph type="subTitle" idx="1"/>
          </p:nvPr>
        </p:nvSpPr>
        <p:spPr/>
        <p:txBody>
          <a:bodyPr/>
          <a:lstStyle/>
          <a:p>
            <a:r>
              <a:rPr lang="hu-HU" dirty="0"/>
              <a:t>László</a:t>
            </a:r>
            <a:r>
              <a:rPr lang="en-US" dirty="0"/>
              <a:t> </a:t>
            </a:r>
            <a:r>
              <a:rPr lang="en-US" dirty="0" err="1"/>
              <a:t>Sz</a:t>
            </a:r>
            <a:r>
              <a:rPr lang="hu-HU" dirty="0" err="1"/>
              <a:t>écsi</a:t>
            </a:r>
            <a:r>
              <a:rPr lang="hu-HU" dirty="0"/>
              <a:t> </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smtClean="0">
                <a:solidFill>
                  <a:srgbClr val="C70040"/>
                </a:solidFill>
                <a:ea typeface="Times New Roman" panose="02020603050405020304" pitchFamily="18" charset="0"/>
                <a:cs typeface="Times New Roman" panose="02020603050405020304" pitchFamily="18" charset="0"/>
              </a:rPr>
              <a:t>var</a:t>
            </a:r>
            <a:r>
              <a:rPr lang="en-US" dirty="0" smtClean="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r>
              <a:rPr lang="en-US" sz="4000" dirty="0">
                <a:latin typeface="Consolas" panose="020B0609020204030204" pitchFamily="49" charset="0"/>
                <a:cs typeface="Consolas" panose="020B0609020204030204" pitchFamily="49" charset="0"/>
              </a:rPr>
              <a:t>::</a:t>
            </a:r>
            <a:br>
              <a:rPr lang="en-US" sz="4000" dirty="0">
                <a:latin typeface="Consolas" panose="020B0609020204030204" pitchFamily="49" charset="0"/>
                <a:cs typeface="Consolas" panose="020B0609020204030204" pitchFamily="49" charset="0"/>
              </a:rPr>
            </a:br>
            <a:r>
              <a:rPr lang="en-US" sz="4000" dirty="0" err="1">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hu-HU" dirty="0">
                <a:solidFill>
                  <a:srgbClr val="000000"/>
                </a:solidFill>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Drawing with the camera</a:t>
            </a:r>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this, </a:t>
            </a:r>
            <a:r>
              <a:rPr lang="hu-HU" dirty="0" smtClean="0">
                <a:solidFill>
                  <a:srgbClr val="000000"/>
                </a:solidFill>
                <a:ea typeface="Times New Roman" panose="02020603050405020304" pitchFamily="18" charset="0"/>
                <a:cs typeface="Times New Roman" panose="02020603050405020304" pitchFamily="18" charset="0"/>
              </a:rPr>
              <a:t>camera </a:t>
            </a:r>
            <a:r>
              <a:rPr lang="en-US" dirty="0">
                <a:solidFill>
                  <a:srgbClr val="000000"/>
                </a:solidFill>
                <a:ea typeface="Times New Roman" panose="02020603050405020304" pitchFamily="18"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a:solidFill>
                  <a:srgbClr val="00000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Program.all</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   </a:t>
            </a:r>
            <a:r>
              <a:rPr lang="hu-HU" altLang="en-US" sz="1800" b="1" dirty="0" smtClean="0">
                <a:latin typeface="Courier New" panose="02070309020205020404" pitchFamily="49" charset="0"/>
                <a:cs typeface="Courier New" panose="02070309020205020404" pitchFamily="49" charset="0"/>
              </a:rPr>
              <a:t>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View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3429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5625</TotalTime>
  <Words>806</Words>
  <Application>Microsoft Office PowerPoint</Application>
  <PresentationFormat>On-screen Show (4:3)</PresentationFormat>
  <Paragraphs>94</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Corbel</vt:lpstr>
      <vt:lpstr>Courier New</vt:lpstr>
      <vt:lpstr>Times New Roman</vt:lpstr>
      <vt:lpstr>Whipsmart</vt:lpstr>
      <vt:lpstr>Xolonium</vt:lpstr>
      <vt:lpstr>1_Office Theme</vt:lpstr>
      <vt:lpstr>2D camera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Drawing with the camera</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Microsoft account</cp:lastModifiedBy>
  <cp:revision>180</cp:revision>
  <dcterms:created xsi:type="dcterms:W3CDTF">2017-01-23T15:49:11Z</dcterms:created>
  <dcterms:modified xsi:type="dcterms:W3CDTF">2021-10-05T21:03:39Z</dcterms:modified>
</cp:coreProperties>
</file>