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7" r:id="rId2"/>
    <p:sldId id="457" r:id="rId3"/>
    <p:sldId id="458" r:id="rId4"/>
    <p:sldId id="459" r:id="rId5"/>
    <p:sldId id="4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20" d="100"/>
          <a:sy n="120" d="100"/>
        </p:scale>
        <p:origin x="138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DB71C-418D-4356-845A-575D32888C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hu-HU" dirty="0" err="1"/>
              <a:t>Mesh</a:t>
            </a:r>
            <a:r>
              <a:rPr lang="hu-HU" dirty="0"/>
              <a:t> </a:t>
            </a:r>
            <a:r>
              <a:rPr lang="hu-HU" dirty="0" err="1"/>
              <a:t>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15"/>
          <p:cNvSpPr txBox="1">
            <a:spLocks noChangeArrowheads="1"/>
          </p:cNvSpPr>
          <p:nvPr/>
        </p:nvSpPr>
        <p:spPr bwMode="auto">
          <a:xfrm>
            <a:off x="7980733" y="4840606"/>
            <a:ext cx="2647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hu-HU" altLang="hu-HU" dirty="0"/>
              <a:t>Kamera mozgás:</a:t>
            </a:r>
          </a:p>
          <a:p>
            <a:pPr eaLnBrk="1" hangingPunct="1"/>
            <a:r>
              <a:rPr lang="hu-HU" altLang="hu-HU" dirty="0"/>
              <a:t>ALT + LMB : forgás</a:t>
            </a:r>
          </a:p>
          <a:p>
            <a:pPr eaLnBrk="1" hangingPunct="1"/>
            <a:r>
              <a:rPr lang="hu-HU" altLang="hu-HU" dirty="0"/>
              <a:t>ALT + RMB : zoom</a:t>
            </a:r>
          </a:p>
          <a:p>
            <a:pPr eaLnBrk="1" hangingPunct="1"/>
            <a:r>
              <a:rPr lang="hu-HU" altLang="hu-HU" dirty="0"/>
              <a:t>ALT + MMB : mozgás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29457" y="4216646"/>
            <a:ext cx="387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hu-HU" altLang="hu-HU"/>
              <a:t>Ismerkedjünk az interface-el!!!	</a:t>
            </a:r>
            <a:endParaRPr lang="hu-HU" altLang="hu-HU" b="1"/>
          </a:p>
        </p:txBody>
      </p:sp>
      <p:sp>
        <p:nvSpPr>
          <p:cNvPr id="2" name="TextBox 1"/>
          <p:cNvSpPr txBox="1"/>
          <p:nvPr/>
        </p:nvSpPr>
        <p:spPr>
          <a:xfrm>
            <a:off x="667820" y="6493267"/>
            <a:ext cx="66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Blender 2.80: Edit/Preferences/Keymap/Presets/Industry compatible</a:t>
            </a: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7" y="592456"/>
            <a:ext cx="4781550" cy="54483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418" y="592456"/>
            <a:ext cx="6531361" cy="30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-183513"/>
            <a:ext cx="10515600" cy="1325563"/>
          </a:xfrm>
        </p:spPr>
        <p:txBody>
          <a:bodyPr/>
          <a:lstStyle/>
          <a:p>
            <a:r>
              <a:rPr lang="hu-HU" dirty="0" err="1"/>
              <a:t>Blender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4" y="698382"/>
            <a:ext cx="11198551" cy="584754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633857" y="1142050"/>
            <a:ext cx="212272" cy="2050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 flipV="1">
            <a:off x="7772400" y="1232807"/>
            <a:ext cx="1861457" cy="117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7750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9299" y="149225"/>
            <a:ext cx="8713107" cy="1325563"/>
          </a:xfrm>
        </p:spPr>
        <p:txBody>
          <a:bodyPr/>
          <a:lstStyle/>
          <a:p>
            <a:r>
              <a:rPr lang="hu-HU" dirty="0"/>
              <a:t>Transzformációk,</a:t>
            </a:r>
            <a:r>
              <a:rPr lang="en-US" dirty="0"/>
              <a:t> </a:t>
            </a:r>
            <a:r>
              <a:rPr lang="hu-HU" dirty="0"/>
              <a:t>manipulátorok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1474788"/>
            <a:ext cx="11998558" cy="43352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457450"/>
            <a:ext cx="595993" cy="906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92193" y="1850571"/>
            <a:ext cx="1586593" cy="3080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-14" b="16282"/>
          <a:stretch/>
        </p:blipFill>
        <p:spPr>
          <a:xfrm>
            <a:off x="1305237" y="868980"/>
            <a:ext cx="10058088" cy="574137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8887" y="40925"/>
            <a:ext cx="10839797" cy="1114540"/>
          </a:xfrm>
        </p:spPr>
        <p:txBody>
          <a:bodyPr>
            <a:normAutofit fontScale="90000"/>
          </a:bodyPr>
          <a:lstStyle/>
          <a:p>
            <a:r>
              <a:rPr lang="hu-HU" dirty="0"/>
              <a:t>Próbálgassuk a manipulátorokat, transzformációkat!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445124"/>
            <a:ext cx="4514850" cy="1412875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hu-HU" dirty="0" err="1"/>
              <a:t>Curso</a:t>
            </a:r>
            <a:r>
              <a:rPr lang="en-US" dirty="0"/>
              <a:t>r </a:t>
            </a:r>
            <a:r>
              <a:rPr lang="hu-HU" dirty="0"/>
              <a:t>áthelyezése</a:t>
            </a:r>
          </a:p>
          <a:p>
            <a:pPr lvl="1"/>
            <a:r>
              <a:rPr lang="en-US" dirty="0"/>
              <a:t>3d cursor tool</a:t>
            </a:r>
            <a:endParaRPr lang="hu-HU" dirty="0"/>
          </a:p>
          <a:p>
            <a:r>
              <a:rPr lang="hu-HU" dirty="0" err="1"/>
              <a:t>Origin</a:t>
            </a:r>
            <a:r>
              <a:rPr lang="hu-HU" dirty="0"/>
              <a:t> áthelyezése</a:t>
            </a:r>
            <a:endParaRPr lang="en-US" dirty="0"/>
          </a:p>
          <a:p>
            <a:pPr lvl="1"/>
            <a:r>
              <a:rPr lang="hu-HU" dirty="0"/>
              <a:t>jobb klikk a 3D nézetben (Set </a:t>
            </a:r>
            <a:r>
              <a:rPr lang="hu-HU" dirty="0" err="1"/>
              <a:t>origin</a:t>
            </a:r>
            <a:r>
              <a:rPr lang="hu-HU" dirty="0"/>
              <a:t>)</a:t>
            </a:r>
          </a:p>
        </p:txBody>
      </p:sp>
      <p:sp>
        <p:nvSpPr>
          <p:cNvPr id="5" name="Téglalap 4"/>
          <p:cNvSpPr/>
          <p:nvPr/>
        </p:nvSpPr>
        <p:spPr>
          <a:xfrm>
            <a:off x="7290326" y="3767301"/>
            <a:ext cx="2147587" cy="2021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3058" y="3767301"/>
            <a:ext cx="70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églalap 4"/>
          <p:cNvSpPr/>
          <p:nvPr/>
        </p:nvSpPr>
        <p:spPr>
          <a:xfrm>
            <a:off x="9326145" y="2213366"/>
            <a:ext cx="266892" cy="374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4"/>
          <p:cNvSpPr/>
          <p:nvPr/>
        </p:nvSpPr>
        <p:spPr>
          <a:xfrm>
            <a:off x="1387737" y="1838653"/>
            <a:ext cx="539033" cy="47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0575" y="5086350"/>
            <a:ext cx="3943350" cy="4191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76500" y="4219576"/>
            <a:ext cx="2114550" cy="20002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0969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34189</TotalTime>
  <Words>79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Orthodox Herbertarian</vt:lpstr>
      <vt:lpstr>Verdana</vt:lpstr>
      <vt:lpstr>Whipsmart</vt:lpstr>
      <vt:lpstr>Office Theme</vt:lpstr>
      <vt:lpstr>Computer Graphics Mesh models</vt:lpstr>
      <vt:lpstr>PowerPoint Presentation</vt:lpstr>
      <vt:lpstr>Blender</vt:lpstr>
      <vt:lpstr>Transzformációk, manipulátorok</vt:lpstr>
      <vt:lpstr>Próbálgassuk a manipulátorokat, transzformációkat!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297</cp:revision>
  <dcterms:created xsi:type="dcterms:W3CDTF">2014-12-27T20:04:49Z</dcterms:created>
  <dcterms:modified xsi:type="dcterms:W3CDTF">2021-03-24T17:39:24Z</dcterms:modified>
</cp:coreProperties>
</file>