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7" r:id="rId2"/>
    <p:sldId id="438" r:id="rId3"/>
    <p:sldId id="439" r:id="rId4"/>
    <p:sldId id="440" r:id="rId5"/>
    <p:sldId id="441" r:id="rId6"/>
    <p:sldId id="442" r:id="rId7"/>
    <p:sldId id="443" r:id="rId8"/>
    <p:sldId id="4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/>
              <a:t>Procedural Solid Texturing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Procedural</a:t>
            </a:r>
            <a:r>
              <a:rPr lang="hu-HU" dirty="0" smtClean="0"/>
              <a:t> </a:t>
            </a:r>
            <a:r>
              <a:rPr lang="hu-HU" dirty="0" err="1" smtClean="0"/>
              <a:t>Solid</a:t>
            </a:r>
            <a:r>
              <a:rPr lang="hu-HU" dirty="0" smtClean="0"/>
              <a:t> </a:t>
            </a:r>
            <a:r>
              <a:rPr lang="hu-HU" dirty="0" err="1" smtClean="0"/>
              <a:t>Texturing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hu-HU" dirty="0" smtClean="0"/>
              <a:t>color (or any optical material parameter) </a:t>
            </a:r>
            <a:r>
              <a:rPr lang="en-US" dirty="0" smtClean="0"/>
              <a:t>as a function of</a:t>
            </a:r>
            <a:r>
              <a:rPr lang="hu-HU" dirty="0" smtClean="0"/>
              <a:t> position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hu-HU" dirty="0"/>
              <a:t>using a formula, not a texture</a:t>
            </a:r>
            <a:endParaRPr lang="hu-HU" dirty="0" smtClean="0"/>
          </a:p>
          <a:p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,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avoid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texture</a:t>
            </a:r>
            <a:r>
              <a:rPr lang="hu-HU" dirty="0" smtClean="0"/>
              <a:t> </a:t>
            </a:r>
            <a:r>
              <a:rPr lang="hu-HU" dirty="0" err="1" smtClean="0"/>
              <a:t>changing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moves</a:t>
            </a:r>
            <a:endParaRPr lang="hu-HU" dirty="0" smtClean="0"/>
          </a:p>
          <a:p>
            <a:pPr lvl="1"/>
            <a:r>
              <a:rPr lang="hu-HU" dirty="0" smtClean="0"/>
              <a:t>VS </a:t>
            </a:r>
            <a:r>
              <a:rPr lang="hu-HU" dirty="0" err="1" smtClean="0"/>
              <a:t>outputs</a:t>
            </a:r>
            <a:r>
              <a:rPr lang="hu-HU" dirty="0" smtClean="0"/>
              <a:t> </a:t>
            </a:r>
            <a:r>
              <a:rPr lang="hu-HU" sz="2000" b="1" dirty="0" err="1">
                <a:latin typeface="Courier New" pitchFamily="49" charset="0"/>
                <a:cs typeface="Courier New" pitchFamily="49" charset="0"/>
              </a:rPr>
              <a:t>modelPosition</a:t>
            </a:r>
            <a:endParaRPr lang="hu-HU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hu-HU" dirty="0" err="1" smtClean="0"/>
              <a:t>yes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thing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vertexPosition</a:t>
            </a:r>
            <a:endParaRPr lang="hu-HU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hu-HU" dirty="0" err="1"/>
              <a:t>but</a:t>
            </a:r>
            <a:r>
              <a:rPr lang="hu-HU" dirty="0"/>
              <a:t> an input and an output </a:t>
            </a:r>
            <a:r>
              <a:rPr lang="hu-HU" dirty="0" err="1"/>
              <a:t>cannot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endParaRPr lang="hu-HU" dirty="0" smtClean="0"/>
          </a:p>
          <a:p>
            <a:pPr lvl="1"/>
            <a:r>
              <a:rPr lang="hu-HU" dirty="0" smtClean="0"/>
              <a:t>FS </a:t>
            </a:r>
            <a:r>
              <a:rPr lang="hu-HU" dirty="0" err="1" smtClean="0"/>
              <a:t>evaluates</a:t>
            </a:r>
            <a:r>
              <a:rPr lang="hu-HU" dirty="0" smtClean="0"/>
              <a:t> formula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sz="2000" b="1" dirty="0" err="1">
                <a:latin typeface="Courier New" pitchFamily="49" charset="0"/>
                <a:cs typeface="Courier New" pitchFamily="49" charset="0"/>
              </a:rPr>
              <a:t>modelPosition</a:t>
            </a:r>
            <a:endParaRPr lang="hu-HU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hu-HU" dirty="0" err="1"/>
              <a:t>e.g</a:t>
            </a:r>
            <a:r>
              <a:rPr lang="hu-HU" dirty="0"/>
              <a:t>.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fract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sz="1600" b="1" dirty="0" err="1">
                <a:latin typeface="Courier New" pitchFamily="49" charset="0"/>
                <a:cs typeface="Courier New" pitchFamily="49" charset="0"/>
              </a:rPr>
              <a:t>modelPosition</a:t>
            </a:r>
            <a:r>
              <a:rPr lang="hu-HU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hu-HU" dirty="0" err="1"/>
              <a:t>produces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8284"/>
          <a:stretch/>
        </p:blipFill>
        <p:spPr>
          <a:xfrm>
            <a:off x="6324599" y="5029200"/>
            <a:ext cx="3464379" cy="17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9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Wood</a:t>
            </a:r>
            <a:r>
              <a:rPr lang="en-US" dirty="0" smtClean="0"/>
              <a:t> – </a:t>
            </a:r>
            <a:r>
              <a:rPr lang="hu-HU" dirty="0" smtClean="0"/>
              <a:t>s</a:t>
            </a:r>
            <a:r>
              <a:rPr lang="en-US" dirty="0" err="1" smtClean="0"/>
              <a:t>awtooth</a:t>
            </a:r>
            <a:r>
              <a:rPr lang="hu-HU" dirty="0" smtClean="0"/>
              <a:t> </a:t>
            </a:r>
            <a:r>
              <a:rPr lang="hu-HU" dirty="0" err="1" smtClean="0"/>
              <a:t>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w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vec3 color = mix(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w);	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4495800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arbitrary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constants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as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934200" y="3276600"/>
            <a:ext cx="15240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68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Wood</a:t>
            </a:r>
            <a:r>
              <a:rPr lang="en-US" dirty="0" smtClean="0"/>
              <a:t> – </a:t>
            </a:r>
            <a:r>
              <a:rPr lang="hu-HU" dirty="0" err="1" smtClean="0"/>
              <a:t>tune</a:t>
            </a:r>
            <a:r>
              <a:rPr lang="hu-HU" dirty="0" smtClean="0"/>
              <a:t> </a:t>
            </a:r>
            <a:r>
              <a:rPr lang="hu-HU" dirty="0" err="1" smtClean="0"/>
              <a:t>frequency</a:t>
            </a:r>
            <a:r>
              <a:rPr lang="hu-HU" dirty="0" smtClean="0"/>
              <a:t> (</a:t>
            </a:r>
            <a:r>
              <a:rPr lang="hu-HU" dirty="0" err="1" smtClean="0"/>
              <a:t>stripe</a:t>
            </a:r>
            <a:r>
              <a:rPr lang="hu-HU" dirty="0" smtClean="0"/>
              <a:t> </a:t>
            </a:r>
            <a:r>
              <a:rPr lang="hu-HU" dirty="0" err="1" smtClean="0"/>
              <a:t>width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w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hu-HU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vec3 color = 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mix(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material.lightWoodColor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w);	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Wood</a:t>
            </a:r>
            <a:r>
              <a:rPr lang="en-US" dirty="0" smtClean="0"/>
              <a:t> – </a:t>
            </a:r>
            <a:r>
              <a:rPr lang="hu-HU" dirty="0" err="1" smtClean="0"/>
              <a:t>perturb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w =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fract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hu-HU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freq</a:t>
            </a:r>
            <a:endParaRPr lang="hu-HU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hu-HU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snoise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modelP</a:t>
            </a:r>
            <a:r>
              <a:rPr lang="en-US" sz="24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osition.xyz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noiseFreq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noiseExp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material.noiseAmp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vec3 color = 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mix( 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material.lightWoodColor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hu-HU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</a:t>
            </a:r>
            <a:r>
              <a:rPr lang="en-US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darkWoodColor</a:t>
            </a:r>
            <a:r>
              <a:rPr lang="en-US" sz="24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w);		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6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Simple noise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524000" y="1825624"/>
            <a:ext cx="9144000" cy="5032376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solidFill>
              <a:srgbClr val="FFC000">
                <a:lumMod val="50000"/>
              </a:srgb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ysClr val="windowText" lastClr="000000"/>
                </a:solidFill>
              </a:rPr>
              <a:t>float snoise(vec3 r) {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vec3 s = vec3(7502, 22777, 4767);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float f = 0.0;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for(int i=0; i&lt;16; i++) {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  </a:t>
            </a:r>
            <a:r>
              <a:rPr lang="en-US">
                <a:solidFill>
                  <a:sysClr val="windowText" lastClr="000000"/>
                </a:solidFill>
              </a:rPr>
              <a:t>f += sin( dot(s - vec3(32768, 32768, 32768), r)</a:t>
            </a:r>
          </a:p>
          <a:p>
            <a:pPr>
              <a:defRPr/>
            </a:pPr>
            <a:r>
              <a:rPr lang="en-US">
                <a:solidFill>
                  <a:sysClr val="windowText" lastClr="000000"/>
                </a:solidFill>
              </a:rPr>
              <a:t>                                 / 65536.0);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  </a:t>
            </a:r>
            <a:r>
              <a:rPr lang="en-US">
                <a:solidFill>
                  <a:sysClr val="windowText" lastClr="000000"/>
                </a:solidFill>
              </a:rPr>
              <a:t>s = mod(s, 32768.0) * 2.0 + floor(s / 32768.0);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}</a:t>
            </a:r>
          </a:p>
          <a:p>
            <a:pPr>
              <a:defRPr/>
            </a:pPr>
            <a:r>
              <a:rPr lang="hu-HU">
                <a:solidFill>
                  <a:sysClr val="windowText" lastClr="000000"/>
                </a:solidFill>
              </a:rPr>
              <a:t>  </a:t>
            </a:r>
            <a:r>
              <a:rPr lang="en-US">
                <a:solidFill>
                  <a:sysClr val="windowText" lastClr="000000"/>
                </a:solidFill>
              </a:rPr>
              <a:t>return f / 32.0 + 0.5;</a:t>
            </a:r>
          </a:p>
          <a:p>
            <a:pPr>
              <a:defRPr/>
            </a:pPr>
            <a:r>
              <a:rPr lang="en-US">
                <a:solidFill>
                  <a:sysClr val="windowText" lastClr="000000"/>
                </a:solidFill>
              </a:rPr>
              <a:t>}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Tune</a:t>
            </a:r>
            <a:r>
              <a:rPr lang="hu-HU" dirty="0" smtClean="0"/>
              <a:t> </a:t>
            </a:r>
            <a:r>
              <a:rPr lang="hu-HU" dirty="0" err="1" smtClean="0"/>
              <a:t>parameters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wood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1" y="2000251"/>
            <a:ext cx="3577598" cy="37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190180"/>
            <a:ext cx="3315430" cy="3439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Marble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endParaRPr lang="hu-HU" dirty="0" smtClean="0"/>
          </a:p>
          <a:p>
            <a:pPr lvl="1"/>
            <a:r>
              <a:rPr lang="hu-HU" dirty="0" smtClean="0"/>
              <a:t>sine </a:t>
            </a:r>
            <a:r>
              <a:rPr lang="hu-HU" dirty="0" err="1" smtClean="0"/>
              <a:t>wave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dirty="0" err="1" smtClean="0"/>
              <a:t>sawtooth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((sin(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)+1)/2)</a:t>
            </a:r>
            <a:r>
              <a:rPr lang="hu-HU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baseline="30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aseline="30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2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34398</TotalTime>
  <Words>287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Orthodox Herbertarian</vt:lpstr>
      <vt:lpstr>Times New Roman</vt:lpstr>
      <vt:lpstr>Whipsmart</vt:lpstr>
      <vt:lpstr>Office Theme</vt:lpstr>
      <vt:lpstr>Computer Graphics Procedural Solid Texturing</vt:lpstr>
      <vt:lpstr>Procedural Solid Texturing</vt:lpstr>
      <vt:lpstr>Wood – sawtooth stripes</vt:lpstr>
      <vt:lpstr>Wood – tune frequency (stripe width)</vt:lpstr>
      <vt:lpstr>Wood – perturb with noise</vt:lpstr>
      <vt:lpstr>Simple noise function</vt:lpstr>
      <vt:lpstr>Tune parameters to make wood</vt:lpstr>
      <vt:lpstr>Marble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308</cp:revision>
  <dcterms:created xsi:type="dcterms:W3CDTF">2014-12-27T20:04:49Z</dcterms:created>
  <dcterms:modified xsi:type="dcterms:W3CDTF">2019-11-12T20:27:45Z</dcterms:modified>
</cp:coreProperties>
</file>