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37" r:id="rId2"/>
    <p:sldId id="438" r:id="rId3"/>
    <p:sldId id="43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94" d="100"/>
          <a:sy n="94" d="100"/>
        </p:scale>
        <p:origin x="18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Infinite Ground Plane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Infinite</a:t>
            </a:r>
            <a:r>
              <a:rPr lang="hu-HU" dirty="0" smtClean="0"/>
              <a:t> </a:t>
            </a:r>
            <a:r>
              <a:rPr lang="hu-HU" dirty="0" err="1" smtClean="0"/>
              <a:t>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kind</a:t>
            </a:r>
            <a:r>
              <a:rPr lang="hu-HU" dirty="0" smtClean="0"/>
              <a:t> of </a:t>
            </a:r>
            <a:r>
              <a:rPr lang="hu-HU" dirty="0" err="1" smtClean="0"/>
              <a:t>geometry</a:t>
            </a:r>
            <a:endParaRPr lang="hu-HU" dirty="0" smtClean="0"/>
          </a:p>
          <a:p>
            <a:r>
              <a:rPr lang="hu-HU" dirty="0" smtClean="0"/>
              <a:t>4 </a:t>
            </a:r>
            <a:r>
              <a:rPr lang="hu-HU" dirty="0" err="1" smtClean="0"/>
              <a:t>coordinates</a:t>
            </a:r>
            <a:r>
              <a:rPr lang="hu-HU" dirty="0" smtClean="0"/>
              <a:t> per </a:t>
            </a:r>
            <a:r>
              <a:rPr lang="hu-HU" dirty="0" err="1" smtClean="0"/>
              <a:t>vertex</a:t>
            </a:r>
            <a:endParaRPr lang="hu-HU" dirty="0" smtClean="0"/>
          </a:p>
          <a:p>
            <a:pPr lvl="1"/>
            <a:r>
              <a:rPr lang="hu-HU" dirty="0" err="1" smtClean="0"/>
              <a:t>change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attribute</a:t>
            </a:r>
            <a:r>
              <a:rPr lang="hu-HU" dirty="0" smtClean="0"/>
              <a:t> </a:t>
            </a:r>
            <a:r>
              <a:rPr lang="hu-HU" dirty="0" err="1" smtClean="0"/>
              <a:t>bindings</a:t>
            </a:r>
            <a:r>
              <a:rPr lang="hu-HU" dirty="0" smtClean="0"/>
              <a:t>, </a:t>
            </a:r>
            <a:r>
              <a:rPr lang="hu-HU" dirty="0" err="1" smtClean="0"/>
              <a:t>too</a:t>
            </a:r>
            <a:endParaRPr lang="hu-HU" dirty="0" smtClean="0"/>
          </a:p>
          <a:p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vertex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origin</a:t>
            </a:r>
            <a:endParaRPr lang="hu-HU" dirty="0" smtClean="0"/>
          </a:p>
          <a:p>
            <a:r>
              <a:rPr lang="hu-HU" dirty="0" smtClean="0"/>
              <a:t>three surrounding vertices at ideal </a:t>
            </a:r>
            <a:r>
              <a:rPr lang="hu-HU" dirty="0" smtClean="0"/>
              <a:t>points</a:t>
            </a:r>
            <a:r>
              <a:rPr lang="en-US" dirty="0" smtClean="0"/>
              <a:t> (w=0)</a:t>
            </a:r>
            <a:endParaRPr lang="hu-HU" dirty="0" smtClean="0"/>
          </a:p>
          <a:p>
            <a:r>
              <a:rPr lang="en-US" dirty="0" smtClean="0"/>
              <a:t>set indices to </a:t>
            </a:r>
            <a:r>
              <a:rPr lang="hu-HU" dirty="0" smtClean="0"/>
              <a:t>make </a:t>
            </a:r>
            <a:r>
              <a:rPr lang="hu-HU" dirty="0" smtClean="0"/>
              <a:t>three triangles in a 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Texturing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infinite</a:t>
            </a:r>
            <a:r>
              <a:rPr lang="hu-HU" dirty="0" smtClean="0"/>
              <a:t> </a:t>
            </a:r>
            <a:r>
              <a:rPr lang="hu-HU" dirty="0" err="1" smtClean="0"/>
              <a:t>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homogeneous</a:t>
            </a:r>
            <a:r>
              <a:rPr lang="hu-HU" dirty="0"/>
              <a:t> </a:t>
            </a:r>
            <a:r>
              <a:rPr lang="hu-HU" dirty="0" err="1"/>
              <a:t>texture</a:t>
            </a:r>
            <a:r>
              <a:rPr lang="hu-HU" dirty="0"/>
              <a:t> </a:t>
            </a:r>
            <a:r>
              <a:rPr lang="hu-HU" dirty="0" err="1"/>
              <a:t>coordinates</a:t>
            </a:r>
            <a:endParaRPr lang="hu-HU" dirty="0"/>
          </a:p>
          <a:p>
            <a:r>
              <a:rPr lang="hu-HU" dirty="0"/>
              <a:t>4 </a:t>
            </a:r>
            <a:r>
              <a:rPr lang="hu-HU" dirty="0" err="1"/>
              <a:t>texture</a:t>
            </a:r>
            <a:r>
              <a:rPr lang="hu-HU" dirty="0"/>
              <a:t> </a:t>
            </a:r>
            <a:r>
              <a:rPr lang="hu-HU" dirty="0" err="1"/>
              <a:t>coordinates</a:t>
            </a:r>
            <a:r>
              <a:rPr lang="hu-HU" dirty="0"/>
              <a:t> per </a:t>
            </a:r>
            <a:r>
              <a:rPr lang="hu-HU" dirty="0" err="1"/>
              <a:t>vertex</a:t>
            </a:r>
            <a:endParaRPr lang="hu-HU" dirty="0"/>
          </a:p>
          <a:p>
            <a:pPr lvl="1"/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be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positions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swap</a:t>
            </a:r>
            <a:r>
              <a:rPr lang="hu-HU" dirty="0"/>
              <a:t> y and z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of a </a:t>
            </a:r>
            <a:r>
              <a:rPr lang="hu-HU" dirty="0" err="1"/>
              <a:t>horizontal</a:t>
            </a:r>
            <a:r>
              <a:rPr lang="hu-HU" dirty="0"/>
              <a:t> </a:t>
            </a:r>
            <a:r>
              <a:rPr lang="hu-HU" dirty="0" err="1"/>
              <a:t>plane</a:t>
            </a:r>
            <a:endParaRPr lang="hu-HU" dirty="0"/>
          </a:p>
          <a:p>
            <a:pPr lvl="2"/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third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coordinate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will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never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be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used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but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using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 vec4 is more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convenient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than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using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 vec3,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as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existing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geometries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will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continue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to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work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with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enhanced</a:t>
            </a:r>
            <a:r>
              <a:rPr lang="hu-H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shaders</a:t>
            </a:r>
            <a:endParaRPr lang="hu-H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u-HU" dirty="0"/>
              <a:t>change attribute </a:t>
            </a:r>
            <a:r>
              <a:rPr lang="hu-HU" dirty="0" smtClean="0"/>
              <a:t>binding </a:t>
            </a:r>
            <a:r>
              <a:rPr lang="hu-HU" dirty="0"/>
              <a:t>accordingly</a:t>
            </a:r>
          </a:p>
          <a:p>
            <a:r>
              <a:rPr lang="hu-HU" dirty="0" err="1"/>
              <a:t>shaders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</a:t>
            </a:r>
            <a:r>
              <a:rPr lang="hu-HU" dirty="0" err="1"/>
              <a:t>texture</a:t>
            </a:r>
            <a:r>
              <a:rPr lang="hu-HU" dirty="0"/>
              <a:t> </a:t>
            </a:r>
            <a:r>
              <a:rPr lang="hu-HU" dirty="0" err="1"/>
              <a:t>coords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vec4</a:t>
            </a:r>
          </a:p>
          <a:p>
            <a:r>
              <a:rPr lang="hu-HU" dirty="0" err="1"/>
              <a:t>homogeneous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FS </a:t>
            </a:r>
            <a:r>
              <a:rPr lang="hu-HU" dirty="0" err="1"/>
              <a:t>before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texture</a:t>
            </a:r>
            <a:r>
              <a:rPr lang="hu-HU" dirty="0"/>
              <a:t> </a:t>
            </a:r>
            <a:r>
              <a:rPr lang="hu-HU" dirty="0" err="1"/>
              <a:t>coords</a:t>
            </a:r>
            <a:endParaRPr lang="hu-HU" dirty="0"/>
          </a:p>
          <a:p>
            <a:pPr lvl="1"/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tex.xy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tex.w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2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34396</TotalTime>
  <Words>130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Consolas</vt:lpstr>
      <vt:lpstr>Orthodox Herbertarian</vt:lpstr>
      <vt:lpstr>Whipsmart</vt:lpstr>
      <vt:lpstr>Office Theme</vt:lpstr>
      <vt:lpstr>Computer Graphics Infinite Ground Plane</vt:lpstr>
      <vt:lpstr>Infinite plane</vt:lpstr>
      <vt:lpstr>Texturing the infinite plane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307</cp:revision>
  <dcterms:created xsi:type="dcterms:W3CDTF">2014-12-27T20:04:49Z</dcterms:created>
  <dcterms:modified xsi:type="dcterms:W3CDTF">2019-11-07T15:46:02Z</dcterms:modified>
</cp:coreProperties>
</file>