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37" r:id="rId2"/>
    <p:sldId id="438" r:id="rId3"/>
    <p:sldId id="439" r:id="rId4"/>
    <p:sldId id="44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94" d="100"/>
          <a:sy n="94" d="100"/>
        </p:scale>
        <p:origin x="18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u-HU" dirty="0" smtClean="0"/>
              <a:t>Wheels and</a:t>
            </a:r>
            <a:br>
              <a:rPr lang="hu-HU" dirty="0" smtClean="0"/>
            </a:br>
            <a:r>
              <a:rPr lang="hu-HU" dirty="0" smtClean="0"/>
              <a:t>Rolling Balls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</a:t>
            </a:r>
            <a:r>
              <a:rPr lang="hu-HU" dirty="0" smtClean="0"/>
              <a:t>balls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hu-HU" dirty="0" smtClean="0"/>
              <a:t>rotation</a:t>
            </a:r>
            <a:r>
              <a:rPr lang="en-US" dirty="0" smtClean="0"/>
              <a:t> </a:t>
            </a:r>
            <a:r>
              <a:rPr lang="en-US" dirty="0" smtClean="0"/>
              <a:t>from velocity (e.g. kick a ball)</a:t>
            </a:r>
          </a:p>
          <a:p>
            <a:pPr lvl="1"/>
            <a:r>
              <a:rPr lang="en-US" dirty="0" smtClean="0"/>
              <a:t>no torques, angular accelerations, moments of inertia</a:t>
            </a:r>
          </a:p>
          <a:p>
            <a:pPr lvl="1"/>
            <a:r>
              <a:rPr lang="hu-HU" dirty="0" smtClean="0"/>
              <a:t>magnitude of </a:t>
            </a:r>
            <a:r>
              <a:rPr lang="en-US" dirty="0" smtClean="0"/>
              <a:t>angular </a:t>
            </a:r>
            <a:r>
              <a:rPr lang="en-US" dirty="0" smtClean="0"/>
              <a:t>velocity is </a:t>
            </a:r>
            <a:r>
              <a:rPr lang="hu-HU" dirty="0" smtClean="0"/>
              <a:t>computed </a:t>
            </a:r>
            <a:r>
              <a:rPr lang="en-US" dirty="0" smtClean="0"/>
              <a:t>to </a:t>
            </a:r>
            <a:r>
              <a:rPr lang="en-US" dirty="0" smtClean="0"/>
              <a:t>match </a:t>
            </a:r>
            <a:r>
              <a:rPr lang="hu-HU" dirty="0" smtClean="0"/>
              <a:t>velocity magnitude</a:t>
            </a:r>
            <a:r>
              <a:rPr lang="en-US" dirty="0" smtClean="0"/>
              <a:t> </a:t>
            </a:r>
            <a:r>
              <a:rPr lang="en-US" dirty="0" smtClean="0"/>
              <a:t>in every </a:t>
            </a:r>
            <a:r>
              <a:rPr lang="en-US" dirty="0" smtClean="0"/>
              <a:t>frame</a:t>
            </a:r>
            <a:endParaRPr lang="hu-HU" dirty="0" smtClean="0"/>
          </a:p>
          <a:p>
            <a:pPr lvl="1"/>
            <a:r>
              <a:rPr lang="hu-HU" dirty="0" smtClean="0"/>
              <a:t>direction of angular velocity (i.e. rotation axis) is computed to be perpendicular to both the velocity and the ground surface normal (i.e. upwards)</a:t>
            </a:r>
          </a:p>
          <a:p>
            <a:pPr lvl="2"/>
            <a:r>
              <a:rPr lang="hu-HU" dirty="0" smtClean="0"/>
              <a:t>cross product of the two vectors is perpendicular to both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879" y="2195960"/>
            <a:ext cx="3572729" cy="45116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756216" y="623087"/>
            <a:ext cx="979136" cy="9791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75929" y="1602223"/>
            <a:ext cx="4118846" cy="283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237692" y="1116701"/>
            <a:ext cx="1497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05" y="731142"/>
            <a:ext cx="2048527" cy="365809"/>
          </a:xfrm>
          <a:prstGeom prst="rect">
            <a:avLst/>
          </a:prstGeom>
        </p:spPr>
      </p:pic>
      <p:sp>
        <p:nvSpPr>
          <p:cNvPr id="16" name="Left Brace 15"/>
          <p:cNvSpPr/>
          <p:nvPr/>
        </p:nvSpPr>
        <p:spPr>
          <a:xfrm>
            <a:off x="8094070" y="1113022"/>
            <a:ext cx="110962" cy="481475"/>
          </a:xfrm>
          <a:prstGeom prst="leftBrace">
            <a:avLst>
              <a:gd name="adj1" fmla="val 94139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712" y="1206157"/>
            <a:ext cx="258505" cy="280454"/>
          </a:xfrm>
          <a:prstGeom prst="rect">
            <a:avLst/>
          </a:prstGeom>
        </p:spPr>
      </p:pic>
      <p:sp>
        <p:nvSpPr>
          <p:cNvPr id="19" name="Curved Down Arrow 18"/>
          <p:cNvSpPr/>
          <p:nvPr/>
        </p:nvSpPr>
        <p:spPr>
          <a:xfrm flipH="1">
            <a:off x="7894166" y="703137"/>
            <a:ext cx="703236" cy="2730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18" y="365305"/>
            <a:ext cx="285331" cy="1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5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Orientation of </a:t>
            </a:r>
            <a:r>
              <a:rPr lang="en-US" dirty="0" smtClean="0"/>
              <a:t>ball-like </a:t>
            </a:r>
            <a:r>
              <a:rPr lang="hu-HU" dirty="0" smtClean="0"/>
              <a:t>game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game object orientation is represented as </a:t>
            </a:r>
            <a:r>
              <a:rPr lang="hu-HU" dirty="0" smtClean="0"/>
              <a:t>a rotation </a:t>
            </a:r>
            <a:r>
              <a:rPr lang="hu-HU" dirty="0"/>
              <a:t>matrix, not </a:t>
            </a:r>
            <a:r>
              <a:rPr lang="hu-HU" dirty="0" smtClean="0"/>
              <a:t>yaw-pitch-roll</a:t>
            </a:r>
          </a:p>
          <a:p>
            <a:r>
              <a:rPr lang="hu-HU" dirty="0" smtClean="0"/>
              <a:t>in </a:t>
            </a:r>
            <a:r>
              <a:rPr lang="en-US" dirty="0" smtClean="0"/>
              <a:t>update, the rotation matrix is used in the computation of the model matrix directly</a:t>
            </a:r>
          </a:p>
          <a:p>
            <a:r>
              <a:rPr lang="en-US" dirty="0" smtClean="0"/>
              <a:t>in move, the rotation happening in the frame (around angular velocity axis, angular speed times </a:t>
            </a:r>
            <a:r>
              <a:rPr lang="en-US" dirty="0" err="1" smtClean="0"/>
              <a:t>dt</a:t>
            </a:r>
            <a:r>
              <a:rPr lang="en-US" dirty="0" smtClean="0"/>
              <a:t> angles) is appended to the object rotation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6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wheels have the chassis as their parent</a:t>
            </a:r>
          </a:p>
          <a:p>
            <a:r>
              <a:rPr lang="en-US" dirty="0" smtClean="0"/>
              <a:t>position and orientation is specified relative to parent</a:t>
            </a:r>
          </a:p>
          <a:p>
            <a:r>
              <a:rPr lang="en-US" dirty="0" smtClean="0"/>
              <a:t>when the car moves, wheels roll</a:t>
            </a:r>
          </a:p>
          <a:p>
            <a:r>
              <a:rPr lang="en-US" dirty="0" smtClean="0"/>
              <a:t>on steering, they turn around a different axis</a:t>
            </a:r>
          </a:p>
          <a:p>
            <a:r>
              <a:rPr lang="en-US" dirty="0" smtClean="0"/>
              <a:t>yaw-pitch-roll rotation representation makes this easy</a:t>
            </a:r>
          </a:p>
          <a:p>
            <a:endParaRPr lang="en-US" dirty="0"/>
          </a:p>
          <a:p>
            <a:r>
              <a:rPr lang="en-US" dirty="0" smtClean="0"/>
              <a:t>rotations will probably not correspond to car motion exactly (car physics is too complex), but may use the angular-tangential velocity formula for a </a:t>
            </a:r>
            <a:r>
              <a:rPr lang="en-US" smtClean="0"/>
              <a:t>rough estimate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3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8.7694"/>
  <p:tag name="ORIGINALWIDTH" val="1098.90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v_\mathrm{along\ surface} = -\omega R&#10;$$&#10;&#10;\end{document}"/>
  <p:tag name="IGUANATEXSIZE" val="32"/>
  <p:tag name="IGUANATEXCURSOR" val="809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.5157"/>
  <p:tag name="ORIGINALWIDTH" val="630.08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v_\mathrm{along\ surface}&#10;$$&#10;&#10;\end{document}"/>
  <p:tag name="IGUANATEXSIZE" val="32"/>
  <p:tag name="IGUANATEXCURSOR" val="805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79.511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R&#10;$$&#10;&#10;\end{document}"/>
  <p:tag name="IGUANATEXSIZE" val="32"/>
  <p:tag name="IGUANATEXCURSOR" val="781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.50858"/>
  <p:tag name="ORIGINALWIDTH" val="87.7622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omega&#10;$$&#10;&#10;\end{document}"/>
  <p:tag name="IGUANATEXSIZE" val="32"/>
  <p:tag name="IGUANATEXCURSOR" val="786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34403</TotalTime>
  <Words>205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Orthodox Herbertarian</vt:lpstr>
      <vt:lpstr>Whipsmart</vt:lpstr>
      <vt:lpstr>Office Theme</vt:lpstr>
      <vt:lpstr>Computer Graphics Wheels and Rolling Balls</vt:lpstr>
      <vt:lpstr>Rolling balls</vt:lpstr>
      <vt:lpstr>Orientation of ball-like game objects</vt:lpstr>
      <vt:lpstr>Wheels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307</cp:revision>
  <dcterms:created xsi:type="dcterms:W3CDTF">2014-12-27T20:04:49Z</dcterms:created>
  <dcterms:modified xsi:type="dcterms:W3CDTF">2019-11-07T20:43:10Z</dcterms:modified>
</cp:coreProperties>
</file>