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37" r:id="rId2"/>
    <p:sldId id="438" r:id="rId3"/>
    <p:sldId id="440" r:id="rId4"/>
    <p:sldId id="44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120" d="100"/>
          <a:sy n="120" d="100"/>
        </p:scale>
        <p:origin x="120" y="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Computer Graphics</a:t>
            </a:r>
            <a:br>
              <a:rPr lang="en-US" dirty="0"/>
            </a:br>
            <a:r>
              <a:rPr lang="en-US" dirty="0"/>
              <a:t>Projected Shadows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László Szécsi  </a:t>
            </a:r>
            <a:r>
              <a:rPr lang="en-US" altLang="en-US" dirty="0" err="1"/>
              <a:t>szecsi</a:t>
            </a:r>
            <a:r>
              <a:rPr lang="hu-HU" altLang="en-US" dirty="0"/>
              <a:t>@iit.bme.hu</a:t>
            </a:r>
          </a:p>
          <a:p>
            <a:r>
              <a:rPr lang="hu-HU" altLang="en-US" dirty="0"/>
              <a:t>AIT</a:t>
            </a:r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</a:t>
            </a:r>
            <a:r>
              <a:rPr lang="en-US" dirty="0"/>
              <a:t>lane-projected shadows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material</a:t>
            </a:r>
          </a:p>
          <a:p>
            <a:pPr lvl="1"/>
            <a:r>
              <a:rPr lang="en-US" sz="2800" dirty="0"/>
              <a:t>FS just outputs black</a:t>
            </a:r>
          </a:p>
          <a:p>
            <a:pPr lvl="1"/>
            <a:r>
              <a:rPr lang="en-US" sz="2800" dirty="0"/>
              <a:t>VS </a:t>
            </a:r>
            <a:r>
              <a:rPr lang="en-US" sz="2800" dirty="0">
                <a:solidFill>
                  <a:srgbClr val="FF0000"/>
                </a:solidFill>
              </a:rPr>
              <a:t>after</a:t>
            </a:r>
            <a:r>
              <a:rPr lang="en-US" sz="2800" dirty="0"/>
              <a:t> regular transformations, but </a:t>
            </a:r>
            <a:r>
              <a:rPr lang="en-US" sz="2800" dirty="0">
                <a:solidFill>
                  <a:srgbClr val="FF0000"/>
                </a:solidFill>
              </a:rPr>
              <a:t>before</a:t>
            </a:r>
            <a:r>
              <a:rPr lang="en-US" sz="2800" dirty="0"/>
              <a:t> the camera transformation, include </a:t>
            </a:r>
            <a:r>
              <a:rPr lang="en-US" sz="2800" dirty="0" err="1"/>
              <a:t>projec</a:t>
            </a:r>
            <a:r>
              <a:rPr lang="hu-HU" sz="2800" dirty="0"/>
              <a:t>t</a:t>
            </a:r>
            <a:r>
              <a:rPr lang="en-US" sz="2800" dirty="0"/>
              <a:t>ion down to the ground</a:t>
            </a:r>
          </a:p>
          <a:p>
            <a:pPr lvl="2"/>
            <a:r>
              <a:rPr lang="en-US" sz="2800" dirty="0"/>
              <a:t>may call it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scene.shadowMatrix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800" dirty="0"/>
              <a:t>in Scene, set it to be a scaling along Y with factor 0 and a translation up along Y by 0.01</a:t>
            </a:r>
          </a:p>
          <a:p>
            <a:r>
              <a:rPr lang="en-US" sz="3200" dirty="0"/>
              <a:t>after drawing everything normally, draw with the shadow material forced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96394" y="5372100"/>
            <a:ext cx="8254092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</a:pP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gameObjects.forEach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if(!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it.noShadow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){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ground, background need no shadow</a:t>
            </a:r>
          </a:p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it.using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shadowMaterial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).draw(this,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this.camera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246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along a single light direction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Scene</a:t>
            </a:r>
            <a:endParaRPr lang="en-US" dirty="0"/>
          </a:p>
          <a:p>
            <a:pPr lvl="1"/>
            <a:r>
              <a:rPr lang="en-US" dirty="0"/>
              <a:t>define a main light direction</a:t>
            </a:r>
          </a:p>
          <a:p>
            <a:pPr lvl="1"/>
            <a:r>
              <a:rPr lang="en-US" dirty="0"/>
              <a:t>instead of just flattening down, use matrix that</a:t>
            </a:r>
          </a:p>
          <a:p>
            <a:pPr lvl="1"/>
            <a:r>
              <a:rPr lang="en-US" dirty="0"/>
              <a:t>is affine</a:t>
            </a:r>
          </a:p>
          <a:p>
            <a:pPr lvl="2"/>
            <a:r>
              <a:rPr lang="en-US" dirty="0"/>
              <a:t>parallel lines to parallel lines</a:t>
            </a:r>
          </a:p>
          <a:p>
            <a:pPr lvl="2"/>
            <a:r>
              <a:rPr lang="en-US" dirty="0"/>
              <a:t>last column 0, 0, 0, 1</a:t>
            </a:r>
          </a:p>
          <a:p>
            <a:pPr lvl="1"/>
            <a:r>
              <a:rPr lang="en-US" dirty="0"/>
              <a:t>maps any (x, 0, z, 1) to (x, 0.</a:t>
            </a:r>
            <a:r>
              <a:rPr lang="hu-HU" dirty="0"/>
              <a:t>01</a:t>
            </a:r>
            <a:r>
              <a:rPr lang="en-US" dirty="0"/>
              <a:t>, z, 1)</a:t>
            </a:r>
            <a:endParaRPr lang="hu-HU" dirty="0"/>
          </a:p>
          <a:p>
            <a:pPr lvl="2"/>
            <a:r>
              <a:rPr lang="en-US" dirty="0"/>
              <a:t>unit matrix apart from second row</a:t>
            </a:r>
          </a:p>
          <a:p>
            <a:pPr lvl="2"/>
            <a:r>
              <a:rPr lang="en-US" dirty="0"/>
              <a:t>second column just makes y 0.01, same as in the vertical flattening</a:t>
            </a:r>
          </a:p>
          <a:p>
            <a:pPr lvl="1"/>
            <a:r>
              <a:rPr lang="en-US" dirty="0"/>
              <a:t>maps </a:t>
            </a:r>
            <a:r>
              <a:rPr lang="en-US" dirty="0" err="1"/>
              <a:t>lightDir</a:t>
            </a:r>
            <a:r>
              <a:rPr lang="en-US" dirty="0"/>
              <a:t> (lx, </a:t>
            </a:r>
            <a:r>
              <a:rPr lang="en-US" dirty="0" err="1"/>
              <a:t>ly</a:t>
            </a:r>
            <a:r>
              <a:rPr lang="en-US" dirty="0"/>
              <a:t>, </a:t>
            </a:r>
            <a:r>
              <a:rPr lang="en-US" dirty="0" err="1"/>
              <a:t>lz</a:t>
            </a:r>
            <a:r>
              <a:rPr lang="en-US" dirty="0"/>
              <a:t>) (direction pointing towards light interpreted as position vector) to what?</a:t>
            </a:r>
          </a:p>
          <a:p>
            <a:pPr lvl="2"/>
            <a:r>
              <a:rPr lang="en-US" dirty="0"/>
              <a:t>solve resulting equations to get the remaining two matrix elements</a:t>
            </a:r>
          </a:p>
        </p:txBody>
      </p:sp>
    </p:spTree>
    <p:extLst>
      <p:ext uri="{BB962C8B-B14F-4D97-AF65-F5344CB8AC3E}">
        <p14:creationId xmlns:p14="http://schemas.microsoft.com/office/powerpoint/2010/main" val="278574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from a point light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Scene</a:t>
            </a:r>
            <a:endParaRPr lang="en-US" dirty="0"/>
          </a:p>
          <a:p>
            <a:pPr lvl="1"/>
            <a:r>
              <a:rPr lang="en-US" dirty="0"/>
              <a:t>define a light position</a:t>
            </a:r>
          </a:p>
          <a:p>
            <a:pPr lvl="1"/>
            <a:r>
              <a:rPr lang="en-US" dirty="0"/>
              <a:t>instead of just flattening down, use matrix that</a:t>
            </a:r>
          </a:p>
          <a:p>
            <a:pPr lvl="1"/>
            <a:r>
              <a:rPr lang="en-US" dirty="0"/>
              <a:t>first translates light position to the origin</a:t>
            </a:r>
          </a:p>
          <a:p>
            <a:pPr lvl="1"/>
            <a:r>
              <a:rPr lang="en-US" dirty="0"/>
              <a:t>then projects centrally onto the plane at -</a:t>
            </a:r>
            <a:r>
              <a:rPr lang="en-US" dirty="0" err="1"/>
              <a:t>lightPos.y</a:t>
            </a:r>
            <a:endParaRPr lang="en-US" dirty="0"/>
          </a:p>
          <a:p>
            <a:pPr lvl="1"/>
            <a:r>
              <a:rPr lang="en-US" dirty="0"/>
              <a:t>translates everything back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9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34791</TotalTime>
  <Words>272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Consolas</vt:lpstr>
      <vt:lpstr>Courier New</vt:lpstr>
      <vt:lpstr>Orthodox Herbertarian</vt:lpstr>
      <vt:lpstr>Whipsmart</vt:lpstr>
      <vt:lpstr>Office Theme</vt:lpstr>
      <vt:lpstr>Computer Graphics Projected Shadows</vt:lpstr>
      <vt:lpstr>Plane-projected shadows</vt:lpstr>
      <vt:lpstr>Projecting along a single light direction </vt:lpstr>
      <vt:lpstr>Projecting from a point light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312</cp:revision>
  <dcterms:created xsi:type="dcterms:W3CDTF">2014-12-27T20:04:49Z</dcterms:created>
  <dcterms:modified xsi:type="dcterms:W3CDTF">2021-04-06T18:39:07Z</dcterms:modified>
</cp:coreProperties>
</file>