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7" r:id="rId2"/>
    <p:sldId id="494" r:id="rId3"/>
    <p:sldId id="495" r:id="rId4"/>
    <p:sldId id="496" r:id="rId5"/>
    <p:sldId id="497" r:id="rId6"/>
    <p:sldId id="498" r:id="rId7"/>
    <p:sldId id="499" r:id="rId8"/>
    <p:sldId id="5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20" d="100"/>
          <a:sy n="120" d="100"/>
        </p:scale>
        <p:origin x="120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Computer Graphics</a:t>
            </a:r>
            <a:br>
              <a:rPr lang="en-US" dirty="0"/>
            </a:br>
            <a:r>
              <a:rPr lang="hu-HU" dirty="0" err="1"/>
              <a:t>Particle</a:t>
            </a:r>
            <a:r>
              <a:rPr lang="hu-HU" dirty="0"/>
              <a:t> Systems and </a:t>
            </a:r>
            <a:r>
              <a:rPr lang="hu-HU" dirty="0" err="1"/>
              <a:t>Billboards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AIT</a:t>
            </a:r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BillboardsGeometry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TexturedQuadGeometry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8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this.billboardCount</a:t>
            </a:r>
            <a:r>
              <a:rPr lang="en-US" dirty="0"/>
              <a:t> = </a:t>
            </a:r>
            <a:r>
              <a:rPr lang="en-US" b="1" i="1" dirty="0">
                <a:solidFill>
                  <a:schemeClr val="accent2"/>
                </a:solidFill>
              </a:rPr>
              <a:t>256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this.billboardPoolSize</a:t>
            </a:r>
            <a:r>
              <a:rPr lang="en-US" dirty="0"/>
              <a:t> = 256;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this.billboardPositions</a:t>
            </a:r>
            <a:r>
              <a:rPr lang="en-US" dirty="0"/>
              <a:t> = new Vec4Array(</a:t>
            </a:r>
            <a:r>
              <a:rPr lang="en-US" dirty="0" err="1"/>
              <a:t>this.billboardPoolSize</a:t>
            </a:r>
            <a:r>
              <a:rPr lang="en-US" dirty="0"/>
              <a:t>).random();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this.billboardColors</a:t>
            </a:r>
            <a:r>
              <a:rPr lang="en-US" dirty="0"/>
              <a:t> = new Vec4Array(</a:t>
            </a:r>
            <a:r>
              <a:rPr lang="en-US" dirty="0" err="1"/>
              <a:t>this.billboardPoolSize</a:t>
            </a:r>
            <a:r>
              <a:rPr lang="en-US" dirty="0"/>
              <a:t>).random();</a:t>
            </a:r>
          </a:p>
        </p:txBody>
      </p:sp>
    </p:spTree>
    <p:extLst>
      <p:ext uri="{BB962C8B-B14F-4D97-AF65-F5344CB8AC3E}">
        <p14:creationId xmlns:p14="http://schemas.microsoft.com/office/powerpoint/2010/main" val="145124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this.billboardPositionBuffer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this.billboardPositionBuffer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this.billboardPositions.storage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gl.DYNAMIC_DRAW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this.billboardColorBuffer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this.billboardColorBuffer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this.billboardColors.storage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gl.DYNAMIC_DRAW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512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this.billboardPositionBuffer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gl.enableVertexAttribArray</a:t>
            </a:r>
            <a:r>
              <a:rPr lang="en-US" dirty="0"/>
              <a:t>(3);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gl.vertexAttribPointer</a:t>
            </a:r>
            <a:r>
              <a:rPr lang="en-US" dirty="0"/>
              <a:t>(3,</a:t>
            </a:r>
          </a:p>
          <a:p>
            <a:pPr marL="0" indent="0">
              <a:buNone/>
            </a:pPr>
            <a:r>
              <a:rPr lang="en-US" dirty="0"/>
              <a:t>      4, </a:t>
            </a:r>
            <a:r>
              <a:rPr lang="en-US" dirty="0" err="1"/>
              <a:t>gl.FLOAT</a:t>
            </a:r>
            <a:r>
              <a:rPr lang="en-US" dirty="0"/>
              <a:t>, //&lt; three pieces of float</a:t>
            </a:r>
          </a:p>
          <a:p>
            <a:pPr marL="0" indent="0">
              <a:buNone/>
            </a:pPr>
            <a:r>
              <a:rPr lang="en-US" dirty="0"/>
              <a:t>      false, //&lt; do not normalize (make unit length)</a:t>
            </a:r>
          </a:p>
          <a:p>
            <a:pPr marL="0" indent="0">
              <a:buNone/>
            </a:pPr>
            <a:r>
              <a:rPr lang="en-US" dirty="0"/>
              <a:t>      0, //&lt; tightly packed</a:t>
            </a:r>
          </a:p>
          <a:p>
            <a:pPr marL="0" indent="0">
              <a:buNone/>
            </a:pPr>
            <a:r>
              <a:rPr lang="en-US" dirty="0"/>
              <a:t>      0 //&lt; data starts at array start</a:t>
            </a:r>
          </a:p>
          <a:p>
            <a:pPr marL="0" indent="0">
              <a:buNone/>
            </a:pPr>
            <a:r>
              <a:rPr lang="en-US" dirty="0"/>
              <a:t>    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gl.vertexAttribDivisor</a:t>
            </a:r>
            <a:r>
              <a:rPr lang="en-US" dirty="0"/>
              <a:t>(3, 1);</a:t>
            </a:r>
          </a:p>
        </p:txBody>
      </p:sp>
    </p:spTree>
    <p:extLst>
      <p:ext uri="{BB962C8B-B14F-4D97-AF65-F5344CB8AC3E}">
        <p14:creationId xmlns:p14="http://schemas.microsoft.com/office/powerpoint/2010/main" val="295747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this.billboardColorBuffer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gl.enableVertexAttribArray</a:t>
            </a:r>
            <a:r>
              <a:rPr lang="en-US" dirty="0"/>
              <a:t>(4);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gl.vertexAttribPointer</a:t>
            </a:r>
            <a:r>
              <a:rPr lang="en-US" dirty="0"/>
              <a:t>(4,</a:t>
            </a:r>
          </a:p>
          <a:p>
            <a:pPr marL="0" indent="0">
              <a:buNone/>
            </a:pPr>
            <a:r>
              <a:rPr lang="en-US" dirty="0"/>
              <a:t>      4, </a:t>
            </a:r>
            <a:r>
              <a:rPr lang="en-US" dirty="0" err="1"/>
              <a:t>gl.FLOAT</a:t>
            </a:r>
            <a:r>
              <a:rPr lang="en-US" dirty="0"/>
              <a:t>, //&lt; three pieces of float</a:t>
            </a:r>
          </a:p>
          <a:p>
            <a:pPr marL="0" indent="0">
              <a:buNone/>
            </a:pPr>
            <a:r>
              <a:rPr lang="en-US" dirty="0"/>
              <a:t>      false, //&lt; do not normalize (make unit length)</a:t>
            </a:r>
          </a:p>
          <a:p>
            <a:pPr marL="0" indent="0">
              <a:buNone/>
            </a:pPr>
            <a:r>
              <a:rPr lang="en-US" dirty="0"/>
              <a:t>      0, //&lt; tightly packed</a:t>
            </a:r>
          </a:p>
          <a:p>
            <a:pPr marL="0" indent="0">
              <a:buNone/>
            </a:pPr>
            <a:r>
              <a:rPr lang="en-US" dirty="0"/>
              <a:t>      0 //&lt; data starts at array start</a:t>
            </a:r>
          </a:p>
          <a:p>
            <a:pPr marL="0" indent="0">
              <a:buNone/>
            </a:pPr>
            <a:r>
              <a:rPr lang="en-US" dirty="0"/>
              <a:t>    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gl.vertexAttribDivisor</a:t>
            </a:r>
            <a:r>
              <a:rPr lang="en-US" dirty="0"/>
              <a:t>(4, 1);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8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gl.drawElementsInstanced</a:t>
            </a:r>
            <a:r>
              <a:rPr lang="en-US" dirty="0"/>
              <a:t>(</a:t>
            </a:r>
            <a:r>
              <a:rPr lang="en-US" dirty="0" err="1"/>
              <a:t>gl.TRIANGLES</a:t>
            </a:r>
            <a:r>
              <a:rPr lang="en-US" dirty="0"/>
              <a:t>, 6, </a:t>
            </a:r>
            <a:r>
              <a:rPr lang="en-US" dirty="0" err="1"/>
              <a:t>gl.UNSIGNED_SHORT</a:t>
            </a:r>
            <a:r>
              <a:rPr lang="en-US" dirty="0"/>
              <a:t>, 0, </a:t>
            </a:r>
            <a:r>
              <a:rPr lang="en-US" dirty="0" err="1"/>
              <a:t>this.billboardCount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1382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billboard-vs</a:t>
            </a:r>
          </a:p>
          <a:p>
            <a:r>
              <a:rPr lang="en-US" dirty="0"/>
              <a:t>billboard-fs</a:t>
            </a:r>
          </a:p>
        </p:txBody>
      </p:sp>
    </p:spTree>
    <p:extLst>
      <p:ext uri="{BB962C8B-B14F-4D97-AF65-F5344CB8AC3E}">
        <p14:creationId xmlns:p14="http://schemas.microsoft.com/office/powerpoint/2010/main" val="253881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49001</TotalTime>
  <Words>337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Orthodox Herbertarian</vt:lpstr>
      <vt:lpstr>Whipsmart</vt:lpstr>
      <vt:lpstr>Office Theme</vt:lpstr>
      <vt:lpstr>Computer Graphics Particle Systems and Billboards</vt:lpstr>
      <vt:lpstr>BillboardsGeometry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354</cp:revision>
  <dcterms:created xsi:type="dcterms:W3CDTF">2014-12-27T20:04:49Z</dcterms:created>
  <dcterms:modified xsi:type="dcterms:W3CDTF">2021-04-22T18:42:32Z</dcterms:modified>
</cp:coreProperties>
</file>