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37" r:id="rId2"/>
    <p:sldId id="454" r:id="rId3"/>
    <p:sldId id="455" r:id="rId4"/>
    <p:sldId id="456" r:id="rId5"/>
    <p:sldId id="463" r:id="rId6"/>
    <p:sldId id="464" r:id="rId7"/>
    <p:sldId id="465" r:id="rId8"/>
    <p:sldId id="466" r:id="rId9"/>
    <p:sldId id="467" r:id="rId10"/>
    <p:sldId id="458" r:id="rId11"/>
    <p:sldId id="468" r:id="rId12"/>
    <p:sldId id="4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6984" autoAdjust="0"/>
  </p:normalViewPr>
  <p:slideViewPr>
    <p:cSldViewPr snapToGrid="0">
      <p:cViewPr varScale="1">
        <p:scale>
          <a:sx n="120" d="100"/>
          <a:sy n="120" d="100"/>
        </p:scale>
        <p:origin x="144" y="7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8FCFD-A81E-4F03-9EE9-AF679686BD1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1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Orthodox Herbertarian" panose="04030A05080202020503" pitchFamily="8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7.png"/><Relationship Id="rId5" Type="http://schemas.openxmlformats.org/officeDocument/2006/relationships/tags" Target="../tags/tag5.xml"/><Relationship Id="rId10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Computer Graphics</a:t>
            </a:r>
            <a:br>
              <a:rPr lang="en-US" dirty="0"/>
            </a:br>
            <a:r>
              <a:rPr lang="en-US" dirty="0"/>
              <a:t>ray casting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László Szécsi  </a:t>
            </a:r>
            <a:r>
              <a:rPr lang="en-US" altLang="en-US" dirty="0" err="1"/>
              <a:t>szecsi</a:t>
            </a:r>
            <a:r>
              <a:rPr lang="hu-HU" altLang="en-US" dirty="0"/>
              <a:t>@iit.bme.hu</a:t>
            </a:r>
          </a:p>
          <a:p>
            <a:r>
              <a:rPr lang="hu-HU" altLang="en-US" dirty="0"/>
              <a:t>AIT</a:t>
            </a:r>
          </a:p>
        </p:txBody>
      </p:sp>
    </p:spTree>
    <p:extLst>
      <p:ext uri="{BB962C8B-B14F-4D97-AF65-F5344CB8AC3E}">
        <p14:creationId xmlns:p14="http://schemas.microsoft.com/office/powerpoint/2010/main" val="112883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Quadric under linear homogeneous transformation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2019300" y="1638300"/>
            <a:ext cx="826770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altLang="en-US" sz="3600" dirty="0">
                <a:latin typeface="Whipsmart" pitchFamily="34" charset="0"/>
                <a:cs typeface="Arial" panose="020B0604020202020204" pitchFamily="34" charset="0"/>
              </a:rPr>
              <a:t>original quadric equation </a:t>
            </a:r>
          </a:p>
          <a:p>
            <a:pPr marL="0" lvl="1" algn="ctr"/>
            <a:endParaRPr lang="en-US" altLang="en-US" sz="3600" dirty="0">
              <a:latin typeface="Whipsmart" pitchFamily="34" charset="0"/>
              <a:cs typeface="Arial" panose="020B0604020202020204" pitchFamily="34" charset="0"/>
            </a:endParaRPr>
          </a:p>
          <a:p>
            <a:pPr marL="0" lvl="1" algn="ctr"/>
            <a:endParaRPr lang="en-US" altLang="en-US" sz="3600" dirty="0">
              <a:latin typeface="Whipsmart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3600" dirty="0">
                <a:latin typeface="Whipsmart" pitchFamily="34" charset="0"/>
                <a:cs typeface="Arial" panose="020B0604020202020204" pitchFamily="34" charset="0"/>
              </a:rPr>
              <a:t>y is on transformed surface if: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13" y="2301383"/>
            <a:ext cx="1621676" cy="3877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892" y="2931343"/>
            <a:ext cx="2070381" cy="38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1" y="3946624"/>
            <a:ext cx="3758099" cy="8218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323" y="4700390"/>
            <a:ext cx="4033677" cy="8218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747" y="5738839"/>
            <a:ext cx="4548252" cy="96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25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– enhancing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en-US" dirty="0"/>
              <a:t> </a:t>
            </a:r>
            <a:r>
              <a:rPr lang="en-US" sz="32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Quadr</a:t>
            </a:r>
            <a:r>
              <a:rPr lang="hu-HU" sz="3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aticMat4</a:t>
            </a:r>
            <a:endParaRPr lang="en-US" sz="32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855960" cy="4351338"/>
          </a:xfrm>
        </p:spPr>
        <p:txBody>
          <a:bodyPr>
            <a:noAutofit/>
          </a:bodyPr>
          <a:lstStyle/>
          <a:p>
            <a:r>
              <a:rPr lang="en-US" dirty="0"/>
              <a:t>add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takes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Mat4</a:t>
            </a:r>
            <a:endParaRPr lang="en-US" dirty="0"/>
          </a:p>
          <a:p>
            <a:pPr lvl="1"/>
            <a:r>
              <a:rPr lang="en-US" dirty="0"/>
              <a:t>transforms the </a:t>
            </a:r>
            <a:r>
              <a:rPr lang="hu-HU" dirty="0" err="1"/>
              <a:t>coefficient</a:t>
            </a:r>
            <a:r>
              <a:rPr lang="hu-HU" dirty="0"/>
              <a:t> </a:t>
            </a:r>
            <a:r>
              <a:rPr lang="en-US" dirty="0" err="1"/>
              <a:t>matri</a:t>
            </a:r>
            <a:r>
              <a:rPr lang="hu-HU" dirty="0"/>
              <a:t>x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Mat4</a:t>
            </a:r>
            <a:r>
              <a:rPr lang="en-US" dirty="0"/>
              <a:t> has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transpose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invert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, operator *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>
                <a:cs typeface="Consolas" panose="020B0609020204030204" pitchFamily="49" charset="0"/>
              </a:rPr>
              <a:t>They change the matrix. If you need a copy, you can use method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en-US" dirty="0">
                <a:cs typeface="Consolas" panose="020B0609020204030204" pitchFamily="49" charset="0"/>
              </a:rPr>
              <a:t>, or the constructor.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build a scene by scaling/rotating/translating unit quadrics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60" y="4511040"/>
            <a:ext cx="3284526" cy="4876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61926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tasks – custom clipping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transform</a:t>
            </a:r>
            <a:r>
              <a:rPr lang="hu-HU" dirty="0"/>
              <a:t> </a:t>
            </a:r>
            <a:r>
              <a:rPr lang="hu-HU" dirty="0" err="1"/>
              <a:t>surface</a:t>
            </a:r>
            <a:r>
              <a:rPr lang="hu-HU" dirty="0"/>
              <a:t> and </a:t>
            </a:r>
            <a:r>
              <a:rPr lang="hu-HU" dirty="0" err="1"/>
              <a:t>clipper</a:t>
            </a:r>
            <a:r>
              <a:rPr lang="hu-HU" dirty="0"/>
              <a:t> </a:t>
            </a:r>
            <a:r>
              <a:rPr lang="hu-HU" dirty="0" err="1"/>
              <a:t>differently</a:t>
            </a:r>
            <a:endParaRPr lang="en-US" dirty="0"/>
          </a:p>
          <a:p>
            <a:r>
              <a:rPr lang="en-US" dirty="0"/>
              <a:t>use this to e.g.</a:t>
            </a:r>
          </a:p>
          <a:p>
            <a:pPr lvl="1"/>
            <a:r>
              <a:rPr lang="en-US" dirty="0"/>
              <a:t>rotate a cylinder’s clipper to get slanted ends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00FF"/>
                </a:solidFill>
                <a:latin typeface="Whipsmart" panose="020B050203020305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6537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3D </a:t>
            </a:r>
            <a:r>
              <a:rPr lang="hu-HU" dirty="0" err="1"/>
              <a:t>rendering</a:t>
            </a:r>
            <a:r>
              <a:rPr lang="hu-HU" dirty="0"/>
              <a:t>: </a:t>
            </a:r>
            <a:br>
              <a:rPr lang="hu-HU" dirty="0"/>
            </a:br>
            <a:r>
              <a:rPr lang="hu-HU" dirty="0"/>
              <a:t>The </a:t>
            </a:r>
            <a:r>
              <a:rPr lang="hu-HU" dirty="0" err="1"/>
              <a:t>illusion</a:t>
            </a:r>
            <a:r>
              <a:rPr lang="hu-HU" dirty="0"/>
              <a:t> of </a:t>
            </a:r>
            <a:r>
              <a:rPr lang="hu-HU" dirty="0" err="1"/>
              <a:t>watching</a:t>
            </a:r>
            <a:r>
              <a:rPr lang="hu-HU" dirty="0"/>
              <a:t> a 3D </a:t>
            </a:r>
            <a:r>
              <a:rPr lang="hu-HU" dirty="0" err="1"/>
              <a:t>scene</a:t>
            </a:r>
            <a:endParaRPr lang="hu-HU" dirty="0"/>
          </a:p>
        </p:txBody>
      </p:sp>
      <p:graphicFrame>
        <p:nvGraphicFramePr>
          <p:cNvPr id="4" name="Object 86">
            <a:hlinkClick r:id="" action="ppaction://ole?verb=0"/>
          </p:cNvPr>
          <p:cNvGraphicFramePr>
            <a:graphicFrameLocks/>
          </p:cNvGraphicFramePr>
          <p:nvPr/>
        </p:nvGraphicFramePr>
        <p:xfrm>
          <a:off x="7940930" y="2602109"/>
          <a:ext cx="2307099" cy="2234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Klip" r:id="rId2" imgW="3651840" imgH="3450600" progId="">
                  <p:embed/>
                </p:oleObj>
              </mc:Choice>
              <mc:Fallback>
                <p:oleObj name="Klip" r:id="rId2" imgW="3651840" imgH="345060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0930" y="2602109"/>
                        <a:ext cx="2307099" cy="2234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reeform 98"/>
          <p:cNvSpPr>
            <a:spLocks/>
          </p:cNvSpPr>
          <p:nvPr/>
        </p:nvSpPr>
        <p:spPr bwMode="auto">
          <a:xfrm>
            <a:off x="9394874" y="3161808"/>
            <a:ext cx="267471" cy="298086"/>
          </a:xfrm>
          <a:custGeom>
            <a:avLst/>
            <a:gdLst>
              <a:gd name="T0" fmla="*/ 0 w 272"/>
              <a:gd name="T1" fmla="*/ 2147483647 h 295"/>
              <a:gd name="T2" fmla="*/ 2147483647 w 272"/>
              <a:gd name="T3" fmla="*/ 0 h 295"/>
              <a:gd name="T4" fmla="*/ 2147483647 w 272"/>
              <a:gd name="T5" fmla="*/ 0 h 295"/>
              <a:gd name="T6" fmla="*/ 2147483647 w 272"/>
              <a:gd name="T7" fmla="*/ 2147483647 h 295"/>
              <a:gd name="T8" fmla="*/ 0 w 272"/>
              <a:gd name="T9" fmla="*/ 2147483647 h 2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2"/>
              <a:gd name="T16" fmla="*/ 0 h 295"/>
              <a:gd name="T17" fmla="*/ 272 w 272"/>
              <a:gd name="T18" fmla="*/ 295 h 2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2" h="295">
                <a:moveTo>
                  <a:pt x="0" y="272"/>
                </a:moveTo>
                <a:lnTo>
                  <a:pt x="91" y="0"/>
                </a:lnTo>
                <a:lnTo>
                  <a:pt x="272" y="0"/>
                </a:lnTo>
                <a:lnTo>
                  <a:pt x="159" y="295"/>
                </a:lnTo>
                <a:lnTo>
                  <a:pt x="0" y="272"/>
                </a:lnTo>
                <a:close/>
              </a:path>
            </a:pathLst>
          </a:custGeom>
          <a:solidFill>
            <a:schemeClr val="accent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" name="Picture 7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457360">
            <a:off x="8721121" y="2825307"/>
            <a:ext cx="358486" cy="315703"/>
          </a:xfrm>
          <a:prstGeom prst="rect">
            <a:avLst/>
          </a:prstGeom>
        </p:spPr>
      </p:pic>
      <p:graphicFrame>
        <p:nvGraphicFramePr>
          <p:cNvPr id="9" name="Object 86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50330" y="2690550"/>
          <a:ext cx="2307099" cy="2234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Klip" r:id="rId5" imgW="3651840" imgH="3450600" progId="">
                  <p:embed/>
                </p:oleObj>
              </mc:Choice>
              <mc:Fallback>
                <p:oleObj name="Klip" r:id="rId5" imgW="3651840" imgH="345060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330" y="2690550"/>
                        <a:ext cx="2307099" cy="2234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7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457360">
            <a:off x="2030521" y="2913748"/>
            <a:ext cx="358486" cy="315703"/>
          </a:xfrm>
          <a:prstGeom prst="rect">
            <a:avLst/>
          </a:prstGeom>
        </p:spPr>
      </p:pic>
      <p:sp>
        <p:nvSpPr>
          <p:cNvPr id="13" name="Szabadkézi sokszög 12"/>
          <p:cNvSpPr/>
          <p:nvPr/>
        </p:nvSpPr>
        <p:spPr>
          <a:xfrm>
            <a:off x="2378014" y="2885661"/>
            <a:ext cx="1232452" cy="2266122"/>
          </a:xfrm>
          <a:custGeom>
            <a:avLst/>
            <a:gdLst>
              <a:gd name="connsiteX0" fmla="*/ 248478 w 1232452"/>
              <a:gd name="connsiteY0" fmla="*/ 0 h 2266122"/>
              <a:gd name="connsiteX1" fmla="*/ 0 w 1232452"/>
              <a:gd name="connsiteY1" fmla="*/ 944218 h 2266122"/>
              <a:gd name="connsiteX2" fmla="*/ 347869 w 1232452"/>
              <a:gd name="connsiteY2" fmla="*/ 1292087 h 2266122"/>
              <a:gd name="connsiteX3" fmla="*/ 387626 w 1232452"/>
              <a:gd name="connsiteY3" fmla="*/ 2266122 h 2266122"/>
              <a:gd name="connsiteX4" fmla="*/ 1232452 w 1232452"/>
              <a:gd name="connsiteY4" fmla="*/ 2236305 h 2266122"/>
              <a:gd name="connsiteX5" fmla="*/ 1202635 w 1232452"/>
              <a:gd name="connsiteY5" fmla="*/ 59635 h 2266122"/>
              <a:gd name="connsiteX6" fmla="*/ 248478 w 1232452"/>
              <a:gd name="connsiteY6" fmla="*/ 0 h 2266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2452" h="2266122">
                <a:moveTo>
                  <a:pt x="248478" y="0"/>
                </a:moveTo>
                <a:lnTo>
                  <a:pt x="0" y="944218"/>
                </a:lnTo>
                <a:lnTo>
                  <a:pt x="347869" y="1292087"/>
                </a:lnTo>
                <a:lnTo>
                  <a:pt x="387626" y="2266122"/>
                </a:lnTo>
                <a:lnTo>
                  <a:pt x="1232452" y="2236305"/>
                </a:lnTo>
                <a:lnTo>
                  <a:pt x="1202635" y="59635"/>
                </a:lnTo>
                <a:lnTo>
                  <a:pt x="24847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Freeform 24"/>
          <p:cNvSpPr>
            <a:spLocks/>
          </p:cNvSpPr>
          <p:nvPr/>
        </p:nvSpPr>
        <p:spPr bwMode="auto">
          <a:xfrm>
            <a:off x="4393658" y="3934845"/>
            <a:ext cx="830891" cy="901555"/>
          </a:xfrm>
          <a:custGeom>
            <a:avLst/>
            <a:gdLst>
              <a:gd name="T0" fmla="*/ 1691467248 w 1769"/>
              <a:gd name="T1" fmla="*/ 509761499 h 2291"/>
              <a:gd name="T2" fmla="*/ 1863861130 w 1769"/>
              <a:gd name="T3" fmla="*/ 620772312 h 2291"/>
              <a:gd name="T4" fmla="*/ 1967968465 w 1769"/>
              <a:gd name="T5" fmla="*/ 842793939 h 2291"/>
              <a:gd name="T6" fmla="*/ 1934385420 w 1769"/>
              <a:gd name="T7" fmla="*/ 952028361 h 2291"/>
              <a:gd name="T8" fmla="*/ 1727289092 w 1769"/>
              <a:gd name="T9" fmla="*/ 1063039410 h 2291"/>
              <a:gd name="T10" fmla="*/ 1623181757 w 1769"/>
              <a:gd name="T11" fmla="*/ 1034619971 h 2291"/>
              <a:gd name="T12" fmla="*/ 1656764803 w 1769"/>
              <a:gd name="T13" fmla="*/ 1118100012 h 2291"/>
              <a:gd name="T14" fmla="*/ 1656764803 w 1769"/>
              <a:gd name="T15" fmla="*/ 1283284645 h 2291"/>
              <a:gd name="T16" fmla="*/ 1519074423 w 1769"/>
              <a:gd name="T17" fmla="*/ 1450244728 h 2291"/>
              <a:gd name="T18" fmla="*/ 1345562198 w 1769"/>
              <a:gd name="T19" fmla="*/ 1559479150 h 2291"/>
              <a:gd name="T20" fmla="*/ 1345562198 w 1769"/>
              <a:gd name="T21" fmla="*/ 1670489963 h 2291"/>
              <a:gd name="T22" fmla="*/ 1519074423 w 1769"/>
              <a:gd name="T23" fmla="*/ 1725550565 h 2291"/>
              <a:gd name="T24" fmla="*/ 1519074423 w 1769"/>
              <a:gd name="T25" fmla="*/ 1836562321 h 2291"/>
              <a:gd name="T26" fmla="*/ 1276157309 w 1769"/>
              <a:gd name="T27" fmla="*/ 1864092151 h 2291"/>
              <a:gd name="T28" fmla="*/ 1276157309 w 1769"/>
              <a:gd name="T29" fmla="*/ 1946684467 h 2291"/>
              <a:gd name="T30" fmla="*/ 791441157 w 1769"/>
              <a:gd name="T31" fmla="*/ 2030164980 h 2291"/>
              <a:gd name="T32" fmla="*/ 549643310 w 1769"/>
              <a:gd name="T33" fmla="*/ 1973327515 h 2291"/>
              <a:gd name="T34" fmla="*/ 202617738 w 1769"/>
              <a:gd name="T35" fmla="*/ 1973327515 h 2291"/>
              <a:gd name="T36" fmla="*/ 29105455 w 1769"/>
              <a:gd name="T37" fmla="*/ 1836562321 h 2291"/>
              <a:gd name="T38" fmla="*/ 29105455 w 1769"/>
              <a:gd name="T39" fmla="*/ 1698908460 h 2291"/>
              <a:gd name="T40" fmla="*/ 99629769 w 1769"/>
              <a:gd name="T41" fmla="*/ 1642959191 h 2291"/>
              <a:gd name="T42" fmla="*/ 99629769 w 1769"/>
              <a:gd name="T43" fmla="*/ 1476886833 h 2291"/>
              <a:gd name="T44" fmla="*/ 63807908 w 1769"/>
              <a:gd name="T45" fmla="*/ 1339233914 h 2291"/>
              <a:gd name="T46" fmla="*/ 167915293 w 1769"/>
              <a:gd name="T47" fmla="*/ 1174050223 h 2291"/>
              <a:gd name="T48" fmla="*/ 376130028 w 1769"/>
              <a:gd name="T49" fmla="*/ 952028361 h 2291"/>
              <a:gd name="T50" fmla="*/ 722036268 w 1769"/>
              <a:gd name="T51" fmla="*/ 869436044 h 2291"/>
              <a:gd name="T52" fmla="*/ 853010250 w 1769"/>
              <a:gd name="T53" fmla="*/ 851674013 h 2291"/>
              <a:gd name="T54" fmla="*/ 934728535 w 1769"/>
              <a:gd name="T55" fmla="*/ 745992374 h 2291"/>
              <a:gd name="T56" fmla="*/ 1102643762 w 1769"/>
              <a:gd name="T57" fmla="*/ 731783126 h 2291"/>
              <a:gd name="T58" fmla="*/ 1102643762 w 1769"/>
              <a:gd name="T59" fmla="*/ 649190809 h 2291"/>
              <a:gd name="T60" fmla="*/ 1069060716 w 1769"/>
              <a:gd name="T61" fmla="*/ 566598493 h 2291"/>
              <a:gd name="T62" fmla="*/ 757858112 w 1769"/>
              <a:gd name="T63" fmla="*/ 455588504 h 2291"/>
              <a:gd name="T64" fmla="*/ 444415518 w 1769"/>
              <a:gd name="T65" fmla="*/ 317934643 h 2291"/>
              <a:gd name="T66" fmla="*/ 479119021 w 1769"/>
              <a:gd name="T67" fmla="*/ 179392998 h 2291"/>
              <a:gd name="T68" fmla="*/ 583226488 w 1769"/>
              <a:gd name="T69" fmla="*/ 151863168 h 2291"/>
              <a:gd name="T70" fmla="*/ 687333823 w 1769"/>
              <a:gd name="T71" fmla="*/ 179392998 h 2291"/>
              <a:gd name="T72" fmla="*/ 791441157 w 1769"/>
              <a:gd name="T73" fmla="*/ 235343210 h 2291"/>
              <a:gd name="T74" fmla="*/ 722036268 w 1769"/>
              <a:gd name="T75" fmla="*/ 179392998 h 2291"/>
              <a:gd name="T76" fmla="*/ 583226488 w 1769"/>
              <a:gd name="T77" fmla="*/ 95912927 h 2291"/>
              <a:gd name="T78" fmla="*/ 653750777 w 1769"/>
              <a:gd name="T79" fmla="*/ 13321527 h 2291"/>
              <a:gd name="T80" fmla="*/ 791441157 w 1769"/>
              <a:gd name="T81" fmla="*/ 13321527 h 2291"/>
              <a:gd name="T82" fmla="*/ 964953382 w 1769"/>
              <a:gd name="T83" fmla="*/ 95912927 h 2291"/>
              <a:gd name="T84" fmla="*/ 1172049974 w 1769"/>
              <a:gd name="T85" fmla="*/ 289516146 h 2291"/>
              <a:gd name="T86" fmla="*/ 1345562198 w 1769"/>
              <a:gd name="T87" fmla="*/ 427169064 h 2291"/>
              <a:gd name="T88" fmla="*/ 1414967088 w 1769"/>
              <a:gd name="T89" fmla="*/ 483118334 h 2291"/>
              <a:gd name="T90" fmla="*/ 1519074423 w 1769"/>
              <a:gd name="T91" fmla="*/ 483118334 h 2291"/>
              <a:gd name="T92" fmla="*/ 1691467248 w 1769"/>
              <a:gd name="T93" fmla="*/ 509761499 h 229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69"/>
              <a:gd name="T142" fmla="*/ 0 h 2291"/>
              <a:gd name="T143" fmla="*/ 1769 w 1769"/>
              <a:gd name="T144" fmla="*/ 2291 h 229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69" h="2291">
                <a:moveTo>
                  <a:pt x="1511" y="574"/>
                </a:moveTo>
                <a:cubicBezTo>
                  <a:pt x="1563" y="601"/>
                  <a:pt x="1624" y="638"/>
                  <a:pt x="1665" y="699"/>
                </a:cubicBezTo>
                <a:cubicBezTo>
                  <a:pt x="1706" y="761"/>
                  <a:pt x="1747" y="887"/>
                  <a:pt x="1758" y="949"/>
                </a:cubicBezTo>
                <a:cubicBezTo>
                  <a:pt x="1769" y="1010"/>
                  <a:pt x="1764" y="1031"/>
                  <a:pt x="1728" y="1072"/>
                </a:cubicBezTo>
                <a:cubicBezTo>
                  <a:pt x="1693" y="1113"/>
                  <a:pt x="1589" y="1182"/>
                  <a:pt x="1543" y="1197"/>
                </a:cubicBezTo>
                <a:cubicBezTo>
                  <a:pt x="1496" y="1212"/>
                  <a:pt x="1461" y="1156"/>
                  <a:pt x="1450" y="1165"/>
                </a:cubicBezTo>
                <a:cubicBezTo>
                  <a:pt x="1439" y="1175"/>
                  <a:pt x="1474" y="1212"/>
                  <a:pt x="1480" y="1259"/>
                </a:cubicBezTo>
                <a:cubicBezTo>
                  <a:pt x="1485" y="1305"/>
                  <a:pt x="1500" y="1382"/>
                  <a:pt x="1480" y="1445"/>
                </a:cubicBezTo>
                <a:cubicBezTo>
                  <a:pt x="1459" y="1508"/>
                  <a:pt x="1403" y="1581"/>
                  <a:pt x="1357" y="1633"/>
                </a:cubicBezTo>
                <a:cubicBezTo>
                  <a:pt x="1311" y="1685"/>
                  <a:pt x="1228" y="1715"/>
                  <a:pt x="1202" y="1756"/>
                </a:cubicBezTo>
                <a:cubicBezTo>
                  <a:pt x="1176" y="1797"/>
                  <a:pt x="1176" y="1850"/>
                  <a:pt x="1202" y="1881"/>
                </a:cubicBezTo>
                <a:cubicBezTo>
                  <a:pt x="1228" y="1913"/>
                  <a:pt x="1331" y="1911"/>
                  <a:pt x="1357" y="1943"/>
                </a:cubicBezTo>
                <a:cubicBezTo>
                  <a:pt x="1383" y="1974"/>
                  <a:pt x="1393" y="2041"/>
                  <a:pt x="1357" y="2068"/>
                </a:cubicBezTo>
                <a:cubicBezTo>
                  <a:pt x="1322" y="2094"/>
                  <a:pt x="1176" y="2078"/>
                  <a:pt x="1140" y="2099"/>
                </a:cubicBezTo>
                <a:cubicBezTo>
                  <a:pt x="1105" y="2120"/>
                  <a:pt x="1213" y="2161"/>
                  <a:pt x="1140" y="2192"/>
                </a:cubicBezTo>
                <a:cubicBezTo>
                  <a:pt x="1068" y="2224"/>
                  <a:pt x="814" y="2280"/>
                  <a:pt x="707" y="2286"/>
                </a:cubicBezTo>
                <a:cubicBezTo>
                  <a:pt x="599" y="2291"/>
                  <a:pt x="578" y="2233"/>
                  <a:pt x="491" y="2222"/>
                </a:cubicBezTo>
                <a:cubicBezTo>
                  <a:pt x="404" y="2211"/>
                  <a:pt x="259" y="2248"/>
                  <a:pt x="181" y="2222"/>
                </a:cubicBezTo>
                <a:cubicBezTo>
                  <a:pt x="104" y="2196"/>
                  <a:pt x="52" y="2120"/>
                  <a:pt x="26" y="2068"/>
                </a:cubicBezTo>
                <a:cubicBezTo>
                  <a:pt x="0" y="2015"/>
                  <a:pt x="15" y="1948"/>
                  <a:pt x="26" y="1913"/>
                </a:cubicBezTo>
                <a:cubicBezTo>
                  <a:pt x="37" y="1877"/>
                  <a:pt x="78" y="1891"/>
                  <a:pt x="89" y="1850"/>
                </a:cubicBezTo>
                <a:cubicBezTo>
                  <a:pt x="100" y="1808"/>
                  <a:pt x="94" y="1719"/>
                  <a:pt x="89" y="1663"/>
                </a:cubicBezTo>
                <a:cubicBezTo>
                  <a:pt x="83" y="1607"/>
                  <a:pt x="48" y="1564"/>
                  <a:pt x="57" y="1508"/>
                </a:cubicBezTo>
                <a:cubicBezTo>
                  <a:pt x="67" y="1452"/>
                  <a:pt x="104" y="1394"/>
                  <a:pt x="150" y="1322"/>
                </a:cubicBezTo>
                <a:cubicBezTo>
                  <a:pt x="196" y="1249"/>
                  <a:pt x="252" y="1130"/>
                  <a:pt x="336" y="1072"/>
                </a:cubicBezTo>
                <a:cubicBezTo>
                  <a:pt x="419" y="1015"/>
                  <a:pt x="574" y="998"/>
                  <a:pt x="645" y="979"/>
                </a:cubicBezTo>
                <a:cubicBezTo>
                  <a:pt x="716" y="960"/>
                  <a:pt x="730" y="982"/>
                  <a:pt x="762" y="959"/>
                </a:cubicBezTo>
                <a:cubicBezTo>
                  <a:pt x="794" y="936"/>
                  <a:pt x="798" y="862"/>
                  <a:pt x="835" y="840"/>
                </a:cubicBezTo>
                <a:cubicBezTo>
                  <a:pt x="872" y="818"/>
                  <a:pt x="960" y="842"/>
                  <a:pt x="985" y="824"/>
                </a:cubicBezTo>
                <a:cubicBezTo>
                  <a:pt x="1010" y="806"/>
                  <a:pt x="990" y="762"/>
                  <a:pt x="985" y="731"/>
                </a:cubicBezTo>
                <a:cubicBezTo>
                  <a:pt x="979" y="699"/>
                  <a:pt x="1007" y="675"/>
                  <a:pt x="955" y="638"/>
                </a:cubicBezTo>
                <a:cubicBezTo>
                  <a:pt x="903" y="601"/>
                  <a:pt x="769" y="559"/>
                  <a:pt x="677" y="513"/>
                </a:cubicBezTo>
                <a:cubicBezTo>
                  <a:pt x="584" y="466"/>
                  <a:pt x="438" y="410"/>
                  <a:pt x="397" y="358"/>
                </a:cubicBezTo>
                <a:cubicBezTo>
                  <a:pt x="356" y="306"/>
                  <a:pt x="408" y="233"/>
                  <a:pt x="428" y="202"/>
                </a:cubicBezTo>
                <a:cubicBezTo>
                  <a:pt x="449" y="170"/>
                  <a:pt x="490" y="171"/>
                  <a:pt x="521" y="171"/>
                </a:cubicBezTo>
                <a:cubicBezTo>
                  <a:pt x="552" y="171"/>
                  <a:pt x="582" y="186"/>
                  <a:pt x="614" y="202"/>
                </a:cubicBezTo>
                <a:cubicBezTo>
                  <a:pt x="645" y="217"/>
                  <a:pt x="701" y="265"/>
                  <a:pt x="707" y="265"/>
                </a:cubicBezTo>
                <a:cubicBezTo>
                  <a:pt x="712" y="265"/>
                  <a:pt x="677" y="228"/>
                  <a:pt x="645" y="202"/>
                </a:cubicBezTo>
                <a:cubicBezTo>
                  <a:pt x="614" y="175"/>
                  <a:pt x="531" y="140"/>
                  <a:pt x="521" y="108"/>
                </a:cubicBezTo>
                <a:cubicBezTo>
                  <a:pt x="511" y="77"/>
                  <a:pt x="552" y="30"/>
                  <a:pt x="584" y="15"/>
                </a:cubicBezTo>
                <a:cubicBezTo>
                  <a:pt x="615" y="0"/>
                  <a:pt x="660" y="0"/>
                  <a:pt x="707" y="15"/>
                </a:cubicBezTo>
                <a:cubicBezTo>
                  <a:pt x="753" y="30"/>
                  <a:pt x="805" y="56"/>
                  <a:pt x="862" y="108"/>
                </a:cubicBezTo>
                <a:cubicBezTo>
                  <a:pt x="919" y="160"/>
                  <a:pt x="990" y="265"/>
                  <a:pt x="1047" y="326"/>
                </a:cubicBezTo>
                <a:cubicBezTo>
                  <a:pt x="1105" y="388"/>
                  <a:pt x="1166" y="446"/>
                  <a:pt x="1202" y="481"/>
                </a:cubicBezTo>
                <a:cubicBezTo>
                  <a:pt x="1237" y="517"/>
                  <a:pt x="1238" y="533"/>
                  <a:pt x="1264" y="544"/>
                </a:cubicBezTo>
                <a:cubicBezTo>
                  <a:pt x="1290" y="555"/>
                  <a:pt x="1322" y="544"/>
                  <a:pt x="1357" y="544"/>
                </a:cubicBezTo>
                <a:cubicBezTo>
                  <a:pt x="1393" y="544"/>
                  <a:pt x="1459" y="548"/>
                  <a:pt x="1511" y="574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24"/>
          <p:cNvSpPr>
            <a:spLocks/>
          </p:cNvSpPr>
          <p:nvPr/>
        </p:nvSpPr>
        <p:spPr bwMode="auto">
          <a:xfrm>
            <a:off x="4039793" y="3071599"/>
            <a:ext cx="769310" cy="826698"/>
          </a:xfrm>
          <a:custGeom>
            <a:avLst/>
            <a:gdLst>
              <a:gd name="T0" fmla="*/ 1691467248 w 1769"/>
              <a:gd name="T1" fmla="*/ 509761499 h 2291"/>
              <a:gd name="T2" fmla="*/ 1863861130 w 1769"/>
              <a:gd name="T3" fmla="*/ 620772312 h 2291"/>
              <a:gd name="T4" fmla="*/ 1967968465 w 1769"/>
              <a:gd name="T5" fmla="*/ 842793939 h 2291"/>
              <a:gd name="T6" fmla="*/ 1934385420 w 1769"/>
              <a:gd name="T7" fmla="*/ 952028361 h 2291"/>
              <a:gd name="T8" fmla="*/ 1727289092 w 1769"/>
              <a:gd name="T9" fmla="*/ 1063039410 h 2291"/>
              <a:gd name="T10" fmla="*/ 1623181757 w 1769"/>
              <a:gd name="T11" fmla="*/ 1034619971 h 2291"/>
              <a:gd name="T12" fmla="*/ 1656764803 w 1769"/>
              <a:gd name="T13" fmla="*/ 1118100012 h 2291"/>
              <a:gd name="T14" fmla="*/ 1656764803 w 1769"/>
              <a:gd name="T15" fmla="*/ 1283284645 h 2291"/>
              <a:gd name="T16" fmla="*/ 1519074423 w 1769"/>
              <a:gd name="T17" fmla="*/ 1450244728 h 2291"/>
              <a:gd name="T18" fmla="*/ 1345562198 w 1769"/>
              <a:gd name="T19" fmla="*/ 1559479150 h 2291"/>
              <a:gd name="T20" fmla="*/ 1345562198 w 1769"/>
              <a:gd name="T21" fmla="*/ 1670489963 h 2291"/>
              <a:gd name="T22" fmla="*/ 1519074423 w 1769"/>
              <a:gd name="T23" fmla="*/ 1725550565 h 2291"/>
              <a:gd name="T24" fmla="*/ 1519074423 w 1769"/>
              <a:gd name="T25" fmla="*/ 1836562321 h 2291"/>
              <a:gd name="T26" fmla="*/ 1276157309 w 1769"/>
              <a:gd name="T27" fmla="*/ 1864092151 h 2291"/>
              <a:gd name="T28" fmla="*/ 1276157309 w 1769"/>
              <a:gd name="T29" fmla="*/ 1946684467 h 2291"/>
              <a:gd name="T30" fmla="*/ 791441157 w 1769"/>
              <a:gd name="T31" fmla="*/ 2030164980 h 2291"/>
              <a:gd name="T32" fmla="*/ 549643310 w 1769"/>
              <a:gd name="T33" fmla="*/ 1973327515 h 2291"/>
              <a:gd name="T34" fmla="*/ 202617738 w 1769"/>
              <a:gd name="T35" fmla="*/ 1973327515 h 2291"/>
              <a:gd name="T36" fmla="*/ 29105455 w 1769"/>
              <a:gd name="T37" fmla="*/ 1836562321 h 2291"/>
              <a:gd name="T38" fmla="*/ 29105455 w 1769"/>
              <a:gd name="T39" fmla="*/ 1698908460 h 2291"/>
              <a:gd name="T40" fmla="*/ 99629769 w 1769"/>
              <a:gd name="T41" fmla="*/ 1642959191 h 2291"/>
              <a:gd name="T42" fmla="*/ 99629769 w 1769"/>
              <a:gd name="T43" fmla="*/ 1476886833 h 2291"/>
              <a:gd name="T44" fmla="*/ 63807908 w 1769"/>
              <a:gd name="T45" fmla="*/ 1339233914 h 2291"/>
              <a:gd name="T46" fmla="*/ 167915293 w 1769"/>
              <a:gd name="T47" fmla="*/ 1174050223 h 2291"/>
              <a:gd name="T48" fmla="*/ 376130028 w 1769"/>
              <a:gd name="T49" fmla="*/ 952028361 h 2291"/>
              <a:gd name="T50" fmla="*/ 722036268 w 1769"/>
              <a:gd name="T51" fmla="*/ 869436044 h 2291"/>
              <a:gd name="T52" fmla="*/ 853010250 w 1769"/>
              <a:gd name="T53" fmla="*/ 851674013 h 2291"/>
              <a:gd name="T54" fmla="*/ 934728535 w 1769"/>
              <a:gd name="T55" fmla="*/ 745992374 h 2291"/>
              <a:gd name="T56" fmla="*/ 1102643762 w 1769"/>
              <a:gd name="T57" fmla="*/ 731783126 h 2291"/>
              <a:gd name="T58" fmla="*/ 1102643762 w 1769"/>
              <a:gd name="T59" fmla="*/ 649190809 h 2291"/>
              <a:gd name="T60" fmla="*/ 1069060716 w 1769"/>
              <a:gd name="T61" fmla="*/ 566598493 h 2291"/>
              <a:gd name="T62" fmla="*/ 757858112 w 1769"/>
              <a:gd name="T63" fmla="*/ 455588504 h 2291"/>
              <a:gd name="T64" fmla="*/ 444415518 w 1769"/>
              <a:gd name="T65" fmla="*/ 317934643 h 2291"/>
              <a:gd name="T66" fmla="*/ 479119021 w 1769"/>
              <a:gd name="T67" fmla="*/ 179392998 h 2291"/>
              <a:gd name="T68" fmla="*/ 583226488 w 1769"/>
              <a:gd name="T69" fmla="*/ 151863168 h 2291"/>
              <a:gd name="T70" fmla="*/ 687333823 w 1769"/>
              <a:gd name="T71" fmla="*/ 179392998 h 2291"/>
              <a:gd name="T72" fmla="*/ 791441157 w 1769"/>
              <a:gd name="T73" fmla="*/ 235343210 h 2291"/>
              <a:gd name="T74" fmla="*/ 722036268 w 1769"/>
              <a:gd name="T75" fmla="*/ 179392998 h 2291"/>
              <a:gd name="T76" fmla="*/ 583226488 w 1769"/>
              <a:gd name="T77" fmla="*/ 95912927 h 2291"/>
              <a:gd name="T78" fmla="*/ 653750777 w 1769"/>
              <a:gd name="T79" fmla="*/ 13321527 h 2291"/>
              <a:gd name="T80" fmla="*/ 791441157 w 1769"/>
              <a:gd name="T81" fmla="*/ 13321527 h 2291"/>
              <a:gd name="T82" fmla="*/ 964953382 w 1769"/>
              <a:gd name="T83" fmla="*/ 95912927 h 2291"/>
              <a:gd name="T84" fmla="*/ 1172049974 w 1769"/>
              <a:gd name="T85" fmla="*/ 289516146 h 2291"/>
              <a:gd name="T86" fmla="*/ 1345562198 w 1769"/>
              <a:gd name="T87" fmla="*/ 427169064 h 2291"/>
              <a:gd name="T88" fmla="*/ 1414967088 w 1769"/>
              <a:gd name="T89" fmla="*/ 483118334 h 2291"/>
              <a:gd name="T90" fmla="*/ 1519074423 w 1769"/>
              <a:gd name="T91" fmla="*/ 483118334 h 2291"/>
              <a:gd name="T92" fmla="*/ 1691467248 w 1769"/>
              <a:gd name="T93" fmla="*/ 509761499 h 229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69"/>
              <a:gd name="T142" fmla="*/ 0 h 2291"/>
              <a:gd name="T143" fmla="*/ 1769 w 1769"/>
              <a:gd name="T144" fmla="*/ 2291 h 229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69" h="2291">
                <a:moveTo>
                  <a:pt x="1511" y="574"/>
                </a:moveTo>
                <a:cubicBezTo>
                  <a:pt x="1563" y="601"/>
                  <a:pt x="1624" y="638"/>
                  <a:pt x="1665" y="699"/>
                </a:cubicBezTo>
                <a:cubicBezTo>
                  <a:pt x="1706" y="761"/>
                  <a:pt x="1747" y="887"/>
                  <a:pt x="1758" y="949"/>
                </a:cubicBezTo>
                <a:cubicBezTo>
                  <a:pt x="1769" y="1010"/>
                  <a:pt x="1764" y="1031"/>
                  <a:pt x="1728" y="1072"/>
                </a:cubicBezTo>
                <a:cubicBezTo>
                  <a:pt x="1693" y="1113"/>
                  <a:pt x="1589" y="1182"/>
                  <a:pt x="1543" y="1197"/>
                </a:cubicBezTo>
                <a:cubicBezTo>
                  <a:pt x="1496" y="1212"/>
                  <a:pt x="1461" y="1156"/>
                  <a:pt x="1450" y="1165"/>
                </a:cubicBezTo>
                <a:cubicBezTo>
                  <a:pt x="1439" y="1175"/>
                  <a:pt x="1474" y="1212"/>
                  <a:pt x="1480" y="1259"/>
                </a:cubicBezTo>
                <a:cubicBezTo>
                  <a:pt x="1485" y="1305"/>
                  <a:pt x="1500" y="1382"/>
                  <a:pt x="1480" y="1445"/>
                </a:cubicBezTo>
                <a:cubicBezTo>
                  <a:pt x="1459" y="1508"/>
                  <a:pt x="1403" y="1581"/>
                  <a:pt x="1357" y="1633"/>
                </a:cubicBezTo>
                <a:cubicBezTo>
                  <a:pt x="1311" y="1685"/>
                  <a:pt x="1228" y="1715"/>
                  <a:pt x="1202" y="1756"/>
                </a:cubicBezTo>
                <a:cubicBezTo>
                  <a:pt x="1176" y="1797"/>
                  <a:pt x="1176" y="1850"/>
                  <a:pt x="1202" y="1881"/>
                </a:cubicBezTo>
                <a:cubicBezTo>
                  <a:pt x="1228" y="1913"/>
                  <a:pt x="1331" y="1911"/>
                  <a:pt x="1357" y="1943"/>
                </a:cubicBezTo>
                <a:cubicBezTo>
                  <a:pt x="1383" y="1974"/>
                  <a:pt x="1393" y="2041"/>
                  <a:pt x="1357" y="2068"/>
                </a:cubicBezTo>
                <a:cubicBezTo>
                  <a:pt x="1322" y="2094"/>
                  <a:pt x="1176" y="2078"/>
                  <a:pt x="1140" y="2099"/>
                </a:cubicBezTo>
                <a:cubicBezTo>
                  <a:pt x="1105" y="2120"/>
                  <a:pt x="1213" y="2161"/>
                  <a:pt x="1140" y="2192"/>
                </a:cubicBezTo>
                <a:cubicBezTo>
                  <a:pt x="1068" y="2224"/>
                  <a:pt x="814" y="2280"/>
                  <a:pt x="707" y="2286"/>
                </a:cubicBezTo>
                <a:cubicBezTo>
                  <a:pt x="599" y="2291"/>
                  <a:pt x="578" y="2233"/>
                  <a:pt x="491" y="2222"/>
                </a:cubicBezTo>
                <a:cubicBezTo>
                  <a:pt x="404" y="2211"/>
                  <a:pt x="259" y="2248"/>
                  <a:pt x="181" y="2222"/>
                </a:cubicBezTo>
                <a:cubicBezTo>
                  <a:pt x="104" y="2196"/>
                  <a:pt x="52" y="2120"/>
                  <a:pt x="26" y="2068"/>
                </a:cubicBezTo>
                <a:cubicBezTo>
                  <a:pt x="0" y="2015"/>
                  <a:pt x="15" y="1948"/>
                  <a:pt x="26" y="1913"/>
                </a:cubicBezTo>
                <a:cubicBezTo>
                  <a:pt x="37" y="1877"/>
                  <a:pt x="78" y="1891"/>
                  <a:pt x="89" y="1850"/>
                </a:cubicBezTo>
                <a:cubicBezTo>
                  <a:pt x="100" y="1808"/>
                  <a:pt x="94" y="1719"/>
                  <a:pt x="89" y="1663"/>
                </a:cubicBezTo>
                <a:cubicBezTo>
                  <a:pt x="83" y="1607"/>
                  <a:pt x="48" y="1564"/>
                  <a:pt x="57" y="1508"/>
                </a:cubicBezTo>
                <a:cubicBezTo>
                  <a:pt x="67" y="1452"/>
                  <a:pt x="104" y="1394"/>
                  <a:pt x="150" y="1322"/>
                </a:cubicBezTo>
                <a:cubicBezTo>
                  <a:pt x="196" y="1249"/>
                  <a:pt x="252" y="1130"/>
                  <a:pt x="336" y="1072"/>
                </a:cubicBezTo>
                <a:cubicBezTo>
                  <a:pt x="419" y="1015"/>
                  <a:pt x="574" y="998"/>
                  <a:pt x="645" y="979"/>
                </a:cubicBezTo>
                <a:cubicBezTo>
                  <a:pt x="716" y="960"/>
                  <a:pt x="730" y="982"/>
                  <a:pt x="762" y="959"/>
                </a:cubicBezTo>
                <a:cubicBezTo>
                  <a:pt x="794" y="936"/>
                  <a:pt x="798" y="862"/>
                  <a:pt x="835" y="840"/>
                </a:cubicBezTo>
                <a:cubicBezTo>
                  <a:pt x="872" y="818"/>
                  <a:pt x="960" y="842"/>
                  <a:pt x="985" y="824"/>
                </a:cubicBezTo>
                <a:cubicBezTo>
                  <a:pt x="1010" y="806"/>
                  <a:pt x="990" y="762"/>
                  <a:pt x="985" y="731"/>
                </a:cubicBezTo>
                <a:cubicBezTo>
                  <a:pt x="979" y="699"/>
                  <a:pt x="1007" y="675"/>
                  <a:pt x="955" y="638"/>
                </a:cubicBezTo>
                <a:cubicBezTo>
                  <a:pt x="903" y="601"/>
                  <a:pt x="769" y="559"/>
                  <a:pt x="677" y="513"/>
                </a:cubicBezTo>
                <a:cubicBezTo>
                  <a:pt x="584" y="466"/>
                  <a:pt x="438" y="410"/>
                  <a:pt x="397" y="358"/>
                </a:cubicBezTo>
                <a:cubicBezTo>
                  <a:pt x="356" y="306"/>
                  <a:pt x="408" y="233"/>
                  <a:pt x="428" y="202"/>
                </a:cubicBezTo>
                <a:cubicBezTo>
                  <a:pt x="449" y="170"/>
                  <a:pt x="490" y="171"/>
                  <a:pt x="521" y="171"/>
                </a:cubicBezTo>
                <a:cubicBezTo>
                  <a:pt x="552" y="171"/>
                  <a:pt x="582" y="186"/>
                  <a:pt x="614" y="202"/>
                </a:cubicBezTo>
                <a:cubicBezTo>
                  <a:pt x="645" y="217"/>
                  <a:pt x="701" y="265"/>
                  <a:pt x="707" y="265"/>
                </a:cubicBezTo>
                <a:cubicBezTo>
                  <a:pt x="712" y="265"/>
                  <a:pt x="677" y="228"/>
                  <a:pt x="645" y="202"/>
                </a:cubicBezTo>
                <a:cubicBezTo>
                  <a:pt x="614" y="175"/>
                  <a:pt x="531" y="140"/>
                  <a:pt x="521" y="108"/>
                </a:cubicBezTo>
                <a:cubicBezTo>
                  <a:pt x="511" y="77"/>
                  <a:pt x="552" y="30"/>
                  <a:pt x="584" y="15"/>
                </a:cubicBezTo>
                <a:cubicBezTo>
                  <a:pt x="615" y="0"/>
                  <a:pt x="660" y="0"/>
                  <a:pt x="707" y="15"/>
                </a:cubicBezTo>
                <a:cubicBezTo>
                  <a:pt x="753" y="30"/>
                  <a:pt x="805" y="56"/>
                  <a:pt x="862" y="108"/>
                </a:cubicBezTo>
                <a:cubicBezTo>
                  <a:pt x="919" y="160"/>
                  <a:pt x="990" y="265"/>
                  <a:pt x="1047" y="326"/>
                </a:cubicBezTo>
                <a:cubicBezTo>
                  <a:pt x="1105" y="388"/>
                  <a:pt x="1166" y="446"/>
                  <a:pt x="1202" y="481"/>
                </a:cubicBezTo>
                <a:cubicBezTo>
                  <a:pt x="1237" y="517"/>
                  <a:pt x="1238" y="533"/>
                  <a:pt x="1264" y="544"/>
                </a:cubicBezTo>
                <a:cubicBezTo>
                  <a:pt x="1290" y="555"/>
                  <a:pt x="1322" y="544"/>
                  <a:pt x="1357" y="544"/>
                </a:cubicBezTo>
                <a:cubicBezTo>
                  <a:pt x="1393" y="544"/>
                  <a:pt x="1459" y="548"/>
                  <a:pt x="1511" y="574"/>
                </a:cubicBezTo>
                <a:close/>
              </a:path>
            </a:pathLst>
          </a:cu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7" name="Egyenes összekötő nyíllal 16"/>
          <p:cNvCxnSpPr>
            <a:stCxn id="8" idx="3"/>
          </p:cNvCxnSpPr>
          <p:nvPr/>
        </p:nvCxnSpPr>
        <p:spPr>
          <a:xfrm>
            <a:off x="9063740" y="3056890"/>
            <a:ext cx="464869" cy="253961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/>
          <p:cNvCxnSpPr/>
          <p:nvPr/>
        </p:nvCxnSpPr>
        <p:spPr>
          <a:xfrm>
            <a:off x="2384291" y="3131233"/>
            <a:ext cx="2156103" cy="1314024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/>
          <p:cNvSpPr txBox="1"/>
          <p:nvPr/>
        </p:nvSpPr>
        <p:spPr>
          <a:xfrm>
            <a:off x="1859385" y="5219988"/>
            <a:ext cx="2949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Real </a:t>
            </a:r>
            <a:r>
              <a:rPr lang="hu-HU" sz="2400" dirty="0" err="1"/>
              <a:t>world</a:t>
            </a:r>
            <a:r>
              <a:rPr lang="hu-HU" sz="2400" dirty="0"/>
              <a:t> </a:t>
            </a:r>
            <a:r>
              <a:rPr lang="hu-HU" sz="2400" dirty="0" err="1"/>
              <a:t>experience</a:t>
            </a:r>
            <a:endParaRPr lang="hu-HU" sz="2400" dirty="0"/>
          </a:p>
        </p:txBody>
      </p:sp>
      <p:sp>
        <p:nvSpPr>
          <p:cNvPr id="22" name="Szövegdoboz 21"/>
          <p:cNvSpPr txBox="1"/>
          <p:nvPr/>
        </p:nvSpPr>
        <p:spPr>
          <a:xfrm>
            <a:off x="7913552" y="5219987"/>
            <a:ext cx="2765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Image </a:t>
            </a:r>
            <a:r>
              <a:rPr lang="hu-HU" sz="2400" dirty="0" err="1"/>
              <a:t>on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display</a:t>
            </a:r>
          </a:p>
        </p:txBody>
      </p:sp>
    </p:spTree>
    <p:extLst>
      <p:ext uri="{BB962C8B-B14F-4D97-AF65-F5344CB8AC3E}">
        <p14:creationId xmlns:p14="http://schemas.microsoft.com/office/powerpoint/2010/main" val="13902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synthesis by ray casting</a:t>
            </a:r>
          </a:p>
        </p:txBody>
      </p:sp>
      <p:pic>
        <p:nvPicPr>
          <p:cNvPr id="5" name="Picture 3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8500" y="3200400"/>
            <a:ext cx="709724" cy="625024"/>
          </a:xfrm>
          <a:prstGeom prst="rect">
            <a:avLst/>
          </a:prstGeom>
        </p:spPr>
      </p:pic>
      <p:sp>
        <p:nvSpPr>
          <p:cNvPr id="20" name="Rectangle 32"/>
          <p:cNvSpPr>
            <a:spLocks noChangeArrowheads="1"/>
          </p:cNvSpPr>
          <p:nvPr/>
        </p:nvSpPr>
        <p:spPr bwMode="auto">
          <a:xfrm>
            <a:off x="3262367" y="2763611"/>
            <a:ext cx="673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altLang="en-US" sz="2800" dirty="0">
                <a:latin typeface="Whipsmart" pitchFamily="34" charset="0"/>
              </a:rPr>
              <a:t>eye</a:t>
            </a:r>
          </a:p>
        </p:txBody>
      </p:sp>
      <p:grpSp>
        <p:nvGrpSpPr>
          <p:cNvPr id="67" name="Csoportba foglalás 66"/>
          <p:cNvGrpSpPr/>
          <p:nvPr/>
        </p:nvGrpSpPr>
        <p:grpSpPr>
          <a:xfrm>
            <a:off x="5295900" y="2336575"/>
            <a:ext cx="1104900" cy="2271183"/>
            <a:chOff x="3367144" y="2336574"/>
            <a:chExt cx="1104900" cy="2271183"/>
          </a:xfrm>
        </p:grpSpPr>
        <p:sp>
          <p:nvSpPr>
            <p:cNvPr id="25" name="Trapezoid 24"/>
            <p:cNvSpPr/>
            <p:nvPr/>
          </p:nvSpPr>
          <p:spPr>
            <a:xfrm rot="16200000">
              <a:off x="2784002" y="2919716"/>
              <a:ext cx="2271183" cy="1104900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  <a:alpha val="50000"/>
                  </a:srgbClr>
                </a:gs>
                <a:gs pos="50000">
                  <a:srgbClr val="FFC000">
                    <a:shade val="67500"/>
                    <a:satMod val="115000"/>
                    <a:alpha val="50000"/>
                  </a:srgbClr>
                </a:gs>
                <a:gs pos="100000">
                  <a:srgbClr val="FFC000">
                    <a:shade val="100000"/>
                    <a:satMod val="115000"/>
                    <a:alpha val="50000"/>
                  </a:srgbClr>
                </a:gs>
              </a:gsLst>
              <a:lin ang="5400000" scaled="1"/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Whipsmart" panose="020B0502030203050204" pitchFamily="34" charset="0"/>
              </a:endParaRPr>
            </a:p>
          </p:txBody>
        </p:sp>
        <p:cxnSp>
          <p:nvCxnSpPr>
            <p:cNvPr id="27" name="Egyenes összekötő 26"/>
            <p:cNvCxnSpPr/>
            <p:nvPr/>
          </p:nvCxnSpPr>
          <p:spPr>
            <a:xfrm>
              <a:off x="3824343" y="2527074"/>
              <a:ext cx="0" cy="1905000"/>
            </a:xfrm>
            <a:prstGeom prst="lin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  <a:alpha val="50000"/>
                  </a:srgbClr>
                </a:gs>
                <a:gs pos="50000">
                  <a:srgbClr val="FFC000">
                    <a:shade val="67500"/>
                    <a:satMod val="115000"/>
                    <a:alpha val="50000"/>
                  </a:srgbClr>
                </a:gs>
                <a:gs pos="100000">
                  <a:srgbClr val="FFC000">
                    <a:shade val="100000"/>
                    <a:satMod val="115000"/>
                    <a:alpha val="50000"/>
                  </a:srgbClr>
                </a:gs>
              </a:gsLst>
              <a:lin ang="5400000" scaled="1"/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Egyenes összekötő 29"/>
            <p:cNvCxnSpPr/>
            <p:nvPr/>
          </p:nvCxnSpPr>
          <p:spPr>
            <a:xfrm>
              <a:off x="4129143" y="2412774"/>
              <a:ext cx="0" cy="2095500"/>
            </a:xfrm>
            <a:prstGeom prst="lin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  <a:alpha val="50000"/>
                  </a:srgbClr>
                </a:gs>
                <a:gs pos="50000">
                  <a:srgbClr val="FFC000">
                    <a:shade val="67500"/>
                    <a:satMod val="115000"/>
                    <a:alpha val="50000"/>
                  </a:srgbClr>
                </a:gs>
                <a:gs pos="100000">
                  <a:srgbClr val="FFC000">
                    <a:shade val="100000"/>
                    <a:satMod val="115000"/>
                    <a:alpha val="50000"/>
                  </a:srgbClr>
                </a:gs>
              </a:gsLst>
              <a:lin ang="5400000" scaled="1"/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Egyenes összekötő 30"/>
            <p:cNvCxnSpPr/>
            <p:nvPr/>
          </p:nvCxnSpPr>
          <p:spPr>
            <a:xfrm>
              <a:off x="3557643" y="2565174"/>
              <a:ext cx="0" cy="1828800"/>
            </a:xfrm>
            <a:prstGeom prst="lin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  <a:alpha val="50000"/>
                  </a:srgbClr>
                </a:gs>
                <a:gs pos="50000">
                  <a:srgbClr val="FFC000">
                    <a:shade val="67500"/>
                    <a:satMod val="115000"/>
                    <a:alpha val="50000"/>
                  </a:srgbClr>
                </a:gs>
                <a:gs pos="100000">
                  <a:srgbClr val="FFC000">
                    <a:shade val="100000"/>
                    <a:satMod val="115000"/>
                    <a:alpha val="50000"/>
                  </a:srgbClr>
                </a:gs>
              </a:gsLst>
              <a:lin ang="5400000" scaled="1"/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Egyenes összekötő 44"/>
            <p:cNvCxnSpPr>
              <a:stCxn id="25" idx="2"/>
              <a:endCxn id="25" idx="0"/>
            </p:cNvCxnSpPr>
            <p:nvPr/>
          </p:nvCxnSpPr>
          <p:spPr>
            <a:xfrm flipH="1">
              <a:off x="3367144" y="3472166"/>
              <a:ext cx="1104900" cy="0"/>
            </a:xfrm>
            <a:prstGeom prst="lin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  <a:alpha val="50000"/>
                  </a:srgbClr>
                </a:gs>
                <a:gs pos="50000">
                  <a:srgbClr val="FFC000">
                    <a:shade val="67500"/>
                    <a:satMod val="115000"/>
                    <a:alpha val="50000"/>
                  </a:srgbClr>
                </a:gs>
                <a:gs pos="100000">
                  <a:srgbClr val="FFC000">
                    <a:shade val="100000"/>
                    <a:satMod val="115000"/>
                    <a:alpha val="50000"/>
                  </a:srgbClr>
                </a:gs>
              </a:gsLst>
              <a:lin ang="5400000" scaled="1"/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Egyenes összekötő 49"/>
            <p:cNvCxnSpPr/>
            <p:nvPr/>
          </p:nvCxnSpPr>
          <p:spPr>
            <a:xfrm flipH="1">
              <a:off x="3367144" y="2908074"/>
              <a:ext cx="1104899" cy="114300"/>
            </a:xfrm>
            <a:prstGeom prst="lin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  <a:alpha val="50000"/>
                  </a:srgbClr>
                </a:gs>
                <a:gs pos="50000">
                  <a:srgbClr val="FFC000">
                    <a:shade val="67500"/>
                    <a:satMod val="115000"/>
                    <a:alpha val="50000"/>
                  </a:srgbClr>
                </a:gs>
                <a:gs pos="100000">
                  <a:srgbClr val="FFC000">
                    <a:shade val="100000"/>
                    <a:satMod val="115000"/>
                    <a:alpha val="50000"/>
                  </a:srgbClr>
                </a:gs>
              </a:gsLst>
              <a:lin ang="5400000" scaled="1"/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Egyenes összekötő 52"/>
            <p:cNvCxnSpPr/>
            <p:nvPr/>
          </p:nvCxnSpPr>
          <p:spPr>
            <a:xfrm flipH="1" flipV="1">
              <a:off x="3367144" y="3898674"/>
              <a:ext cx="1104899" cy="152400"/>
            </a:xfrm>
            <a:prstGeom prst="lin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  <a:alpha val="50000"/>
                  </a:srgbClr>
                </a:gs>
                <a:gs pos="50000">
                  <a:srgbClr val="FFC000">
                    <a:shade val="67500"/>
                    <a:satMod val="115000"/>
                    <a:alpha val="50000"/>
                  </a:srgbClr>
                </a:gs>
                <a:gs pos="100000">
                  <a:srgbClr val="FFC000">
                    <a:shade val="100000"/>
                    <a:satMod val="115000"/>
                    <a:alpha val="50000"/>
                  </a:srgbClr>
                </a:gs>
              </a:gsLst>
              <a:lin ang="5400000" scaled="1"/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6" name="Rectangle 32"/>
          <p:cNvSpPr>
            <a:spLocks noChangeArrowheads="1"/>
          </p:cNvSpPr>
          <p:nvPr/>
        </p:nvSpPr>
        <p:spPr bwMode="auto">
          <a:xfrm>
            <a:off x="3962400" y="2019300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>
                <a:latin typeface="Whipsmart" pitchFamily="34" charset="0"/>
              </a:rPr>
              <a:t>screen</a:t>
            </a:r>
            <a:endParaRPr lang="hu-HU" altLang="en-US" sz="2800" dirty="0">
              <a:latin typeface="Whipsmart" pitchFamily="34" charset="0"/>
            </a:endParaRPr>
          </a:p>
        </p:txBody>
      </p:sp>
      <p:sp>
        <p:nvSpPr>
          <p:cNvPr id="58" name="Freeform 24"/>
          <p:cNvSpPr>
            <a:spLocks/>
          </p:cNvSpPr>
          <p:nvPr/>
        </p:nvSpPr>
        <p:spPr bwMode="auto">
          <a:xfrm>
            <a:off x="1905000" y="3848101"/>
            <a:ext cx="2286000" cy="2638287"/>
          </a:xfrm>
          <a:custGeom>
            <a:avLst/>
            <a:gdLst>
              <a:gd name="T0" fmla="*/ 1691467248 w 1769"/>
              <a:gd name="T1" fmla="*/ 509761499 h 2291"/>
              <a:gd name="T2" fmla="*/ 1863861130 w 1769"/>
              <a:gd name="T3" fmla="*/ 620772312 h 2291"/>
              <a:gd name="T4" fmla="*/ 1967968465 w 1769"/>
              <a:gd name="T5" fmla="*/ 842793939 h 2291"/>
              <a:gd name="T6" fmla="*/ 1934385420 w 1769"/>
              <a:gd name="T7" fmla="*/ 952028361 h 2291"/>
              <a:gd name="T8" fmla="*/ 1727289092 w 1769"/>
              <a:gd name="T9" fmla="*/ 1063039410 h 2291"/>
              <a:gd name="T10" fmla="*/ 1623181757 w 1769"/>
              <a:gd name="T11" fmla="*/ 1034619971 h 2291"/>
              <a:gd name="T12" fmla="*/ 1656764803 w 1769"/>
              <a:gd name="T13" fmla="*/ 1118100012 h 2291"/>
              <a:gd name="T14" fmla="*/ 1656764803 w 1769"/>
              <a:gd name="T15" fmla="*/ 1283284645 h 2291"/>
              <a:gd name="T16" fmla="*/ 1519074423 w 1769"/>
              <a:gd name="T17" fmla="*/ 1450244728 h 2291"/>
              <a:gd name="T18" fmla="*/ 1345562198 w 1769"/>
              <a:gd name="T19" fmla="*/ 1559479150 h 2291"/>
              <a:gd name="T20" fmla="*/ 1345562198 w 1769"/>
              <a:gd name="T21" fmla="*/ 1670489963 h 2291"/>
              <a:gd name="T22" fmla="*/ 1519074423 w 1769"/>
              <a:gd name="T23" fmla="*/ 1725550565 h 2291"/>
              <a:gd name="T24" fmla="*/ 1519074423 w 1769"/>
              <a:gd name="T25" fmla="*/ 1836562321 h 2291"/>
              <a:gd name="T26" fmla="*/ 1276157309 w 1769"/>
              <a:gd name="T27" fmla="*/ 1864092151 h 2291"/>
              <a:gd name="T28" fmla="*/ 1276157309 w 1769"/>
              <a:gd name="T29" fmla="*/ 1946684467 h 2291"/>
              <a:gd name="T30" fmla="*/ 791441157 w 1769"/>
              <a:gd name="T31" fmla="*/ 2030164980 h 2291"/>
              <a:gd name="T32" fmla="*/ 549643310 w 1769"/>
              <a:gd name="T33" fmla="*/ 1973327515 h 2291"/>
              <a:gd name="T34" fmla="*/ 202617738 w 1769"/>
              <a:gd name="T35" fmla="*/ 1973327515 h 2291"/>
              <a:gd name="T36" fmla="*/ 29105455 w 1769"/>
              <a:gd name="T37" fmla="*/ 1836562321 h 2291"/>
              <a:gd name="T38" fmla="*/ 29105455 w 1769"/>
              <a:gd name="T39" fmla="*/ 1698908460 h 2291"/>
              <a:gd name="T40" fmla="*/ 99629769 w 1769"/>
              <a:gd name="T41" fmla="*/ 1642959191 h 2291"/>
              <a:gd name="T42" fmla="*/ 99629769 w 1769"/>
              <a:gd name="T43" fmla="*/ 1476886833 h 2291"/>
              <a:gd name="T44" fmla="*/ 63807908 w 1769"/>
              <a:gd name="T45" fmla="*/ 1339233914 h 2291"/>
              <a:gd name="T46" fmla="*/ 167915293 w 1769"/>
              <a:gd name="T47" fmla="*/ 1174050223 h 2291"/>
              <a:gd name="T48" fmla="*/ 376130028 w 1769"/>
              <a:gd name="T49" fmla="*/ 952028361 h 2291"/>
              <a:gd name="T50" fmla="*/ 722036268 w 1769"/>
              <a:gd name="T51" fmla="*/ 869436044 h 2291"/>
              <a:gd name="T52" fmla="*/ 853010250 w 1769"/>
              <a:gd name="T53" fmla="*/ 851674013 h 2291"/>
              <a:gd name="T54" fmla="*/ 934728535 w 1769"/>
              <a:gd name="T55" fmla="*/ 745992374 h 2291"/>
              <a:gd name="T56" fmla="*/ 1102643762 w 1769"/>
              <a:gd name="T57" fmla="*/ 731783126 h 2291"/>
              <a:gd name="T58" fmla="*/ 1102643762 w 1769"/>
              <a:gd name="T59" fmla="*/ 649190809 h 2291"/>
              <a:gd name="T60" fmla="*/ 1069060716 w 1769"/>
              <a:gd name="T61" fmla="*/ 566598493 h 2291"/>
              <a:gd name="T62" fmla="*/ 757858112 w 1769"/>
              <a:gd name="T63" fmla="*/ 455588504 h 2291"/>
              <a:gd name="T64" fmla="*/ 444415518 w 1769"/>
              <a:gd name="T65" fmla="*/ 317934643 h 2291"/>
              <a:gd name="T66" fmla="*/ 479119021 w 1769"/>
              <a:gd name="T67" fmla="*/ 179392998 h 2291"/>
              <a:gd name="T68" fmla="*/ 583226488 w 1769"/>
              <a:gd name="T69" fmla="*/ 151863168 h 2291"/>
              <a:gd name="T70" fmla="*/ 687333823 w 1769"/>
              <a:gd name="T71" fmla="*/ 179392998 h 2291"/>
              <a:gd name="T72" fmla="*/ 791441157 w 1769"/>
              <a:gd name="T73" fmla="*/ 235343210 h 2291"/>
              <a:gd name="T74" fmla="*/ 722036268 w 1769"/>
              <a:gd name="T75" fmla="*/ 179392998 h 2291"/>
              <a:gd name="T76" fmla="*/ 583226488 w 1769"/>
              <a:gd name="T77" fmla="*/ 95912927 h 2291"/>
              <a:gd name="T78" fmla="*/ 653750777 w 1769"/>
              <a:gd name="T79" fmla="*/ 13321527 h 2291"/>
              <a:gd name="T80" fmla="*/ 791441157 w 1769"/>
              <a:gd name="T81" fmla="*/ 13321527 h 2291"/>
              <a:gd name="T82" fmla="*/ 964953382 w 1769"/>
              <a:gd name="T83" fmla="*/ 95912927 h 2291"/>
              <a:gd name="T84" fmla="*/ 1172049974 w 1769"/>
              <a:gd name="T85" fmla="*/ 289516146 h 2291"/>
              <a:gd name="T86" fmla="*/ 1345562198 w 1769"/>
              <a:gd name="T87" fmla="*/ 427169064 h 2291"/>
              <a:gd name="T88" fmla="*/ 1414967088 w 1769"/>
              <a:gd name="T89" fmla="*/ 483118334 h 2291"/>
              <a:gd name="T90" fmla="*/ 1519074423 w 1769"/>
              <a:gd name="T91" fmla="*/ 483118334 h 2291"/>
              <a:gd name="T92" fmla="*/ 1691467248 w 1769"/>
              <a:gd name="T93" fmla="*/ 509761499 h 229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69"/>
              <a:gd name="T142" fmla="*/ 0 h 2291"/>
              <a:gd name="T143" fmla="*/ 1769 w 1769"/>
              <a:gd name="T144" fmla="*/ 2291 h 229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69" h="2291">
                <a:moveTo>
                  <a:pt x="1511" y="574"/>
                </a:moveTo>
                <a:cubicBezTo>
                  <a:pt x="1563" y="601"/>
                  <a:pt x="1624" y="638"/>
                  <a:pt x="1665" y="699"/>
                </a:cubicBezTo>
                <a:cubicBezTo>
                  <a:pt x="1706" y="761"/>
                  <a:pt x="1747" y="887"/>
                  <a:pt x="1758" y="949"/>
                </a:cubicBezTo>
                <a:cubicBezTo>
                  <a:pt x="1769" y="1010"/>
                  <a:pt x="1764" y="1031"/>
                  <a:pt x="1728" y="1072"/>
                </a:cubicBezTo>
                <a:cubicBezTo>
                  <a:pt x="1693" y="1113"/>
                  <a:pt x="1589" y="1182"/>
                  <a:pt x="1543" y="1197"/>
                </a:cubicBezTo>
                <a:cubicBezTo>
                  <a:pt x="1496" y="1212"/>
                  <a:pt x="1461" y="1156"/>
                  <a:pt x="1450" y="1165"/>
                </a:cubicBezTo>
                <a:cubicBezTo>
                  <a:pt x="1439" y="1175"/>
                  <a:pt x="1474" y="1212"/>
                  <a:pt x="1480" y="1259"/>
                </a:cubicBezTo>
                <a:cubicBezTo>
                  <a:pt x="1485" y="1305"/>
                  <a:pt x="1500" y="1382"/>
                  <a:pt x="1480" y="1445"/>
                </a:cubicBezTo>
                <a:cubicBezTo>
                  <a:pt x="1459" y="1508"/>
                  <a:pt x="1403" y="1581"/>
                  <a:pt x="1357" y="1633"/>
                </a:cubicBezTo>
                <a:cubicBezTo>
                  <a:pt x="1311" y="1685"/>
                  <a:pt x="1228" y="1715"/>
                  <a:pt x="1202" y="1756"/>
                </a:cubicBezTo>
                <a:cubicBezTo>
                  <a:pt x="1176" y="1797"/>
                  <a:pt x="1176" y="1850"/>
                  <a:pt x="1202" y="1881"/>
                </a:cubicBezTo>
                <a:cubicBezTo>
                  <a:pt x="1228" y="1913"/>
                  <a:pt x="1331" y="1911"/>
                  <a:pt x="1357" y="1943"/>
                </a:cubicBezTo>
                <a:cubicBezTo>
                  <a:pt x="1383" y="1974"/>
                  <a:pt x="1393" y="2041"/>
                  <a:pt x="1357" y="2068"/>
                </a:cubicBezTo>
                <a:cubicBezTo>
                  <a:pt x="1322" y="2094"/>
                  <a:pt x="1176" y="2078"/>
                  <a:pt x="1140" y="2099"/>
                </a:cubicBezTo>
                <a:cubicBezTo>
                  <a:pt x="1105" y="2120"/>
                  <a:pt x="1213" y="2161"/>
                  <a:pt x="1140" y="2192"/>
                </a:cubicBezTo>
                <a:cubicBezTo>
                  <a:pt x="1068" y="2224"/>
                  <a:pt x="814" y="2280"/>
                  <a:pt x="707" y="2286"/>
                </a:cubicBezTo>
                <a:cubicBezTo>
                  <a:pt x="599" y="2291"/>
                  <a:pt x="578" y="2233"/>
                  <a:pt x="491" y="2222"/>
                </a:cubicBezTo>
                <a:cubicBezTo>
                  <a:pt x="404" y="2211"/>
                  <a:pt x="259" y="2248"/>
                  <a:pt x="181" y="2222"/>
                </a:cubicBezTo>
                <a:cubicBezTo>
                  <a:pt x="104" y="2196"/>
                  <a:pt x="52" y="2120"/>
                  <a:pt x="26" y="2068"/>
                </a:cubicBezTo>
                <a:cubicBezTo>
                  <a:pt x="0" y="2015"/>
                  <a:pt x="15" y="1948"/>
                  <a:pt x="26" y="1913"/>
                </a:cubicBezTo>
                <a:cubicBezTo>
                  <a:pt x="37" y="1877"/>
                  <a:pt x="78" y="1891"/>
                  <a:pt x="89" y="1850"/>
                </a:cubicBezTo>
                <a:cubicBezTo>
                  <a:pt x="100" y="1808"/>
                  <a:pt x="94" y="1719"/>
                  <a:pt x="89" y="1663"/>
                </a:cubicBezTo>
                <a:cubicBezTo>
                  <a:pt x="83" y="1607"/>
                  <a:pt x="48" y="1564"/>
                  <a:pt x="57" y="1508"/>
                </a:cubicBezTo>
                <a:cubicBezTo>
                  <a:pt x="67" y="1452"/>
                  <a:pt x="104" y="1394"/>
                  <a:pt x="150" y="1322"/>
                </a:cubicBezTo>
                <a:cubicBezTo>
                  <a:pt x="196" y="1249"/>
                  <a:pt x="252" y="1130"/>
                  <a:pt x="336" y="1072"/>
                </a:cubicBezTo>
                <a:cubicBezTo>
                  <a:pt x="419" y="1015"/>
                  <a:pt x="574" y="998"/>
                  <a:pt x="645" y="979"/>
                </a:cubicBezTo>
                <a:cubicBezTo>
                  <a:pt x="716" y="960"/>
                  <a:pt x="730" y="982"/>
                  <a:pt x="762" y="959"/>
                </a:cubicBezTo>
                <a:cubicBezTo>
                  <a:pt x="794" y="936"/>
                  <a:pt x="798" y="862"/>
                  <a:pt x="835" y="840"/>
                </a:cubicBezTo>
                <a:cubicBezTo>
                  <a:pt x="872" y="818"/>
                  <a:pt x="960" y="842"/>
                  <a:pt x="985" y="824"/>
                </a:cubicBezTo>
                <a:cubicBezTo>
                  <a:pt x="1010" y="806"/>
                  <a:pt x="990" y="762"/>
                  <a:pt x="985" y="731"/>
                </a:cubicBezTo>
                <a:cubicBezTo>
                  <a:pt x="979" y="699"/>
                  <a:pt x="1007" y="675"/>
                  <a:pt x="955" y="638"/>
                </a:cubicBezTo>
                <a:cubicBezTo>
                  <a:pt x="903" y="601"/>
                  <a:pt x="769" y="559"/>
                  <a:pt x="677" y="513"/>
                </a:cubicBezTo>
                <a:cubicBezTo>
                  <a:pt x="584" y="466"/>
                  <a:pt x="438" y="410"/>
                  <a:pt x="397" y="358"/>
                </a:cubicBezTo>
                <a:cubicBezTo>
                  <a:pt x="356" y="306"/>
                  <a:pt x="408" y="233"/>
                  <a:pt x="428" y="202"/>
                </a:cubicBezTo>
                <a:cubicBezTo>
                  <a:pt x="449" y="170"/>
                  <a:pt x="490" y="171"/>
                  <a:pt x="521" y="171"/>
                </a:cubicBezTo>
                <a:cubicBezTo>
                  <a:pt x="552" y="171"/>
                  <a:pt x="582" y="186"/>
                  <a:pt x="614" y="202"/>
                </a:cubicBezTo>
                <a:cubicBezTo>
                  <a:pt x="645" y="217"/>
                  <a:pt x="701" y="265"/>
                  <a:pt x="707" y="265"/>
                </a:cubicBezTo>
                <a:cubicBezTo>
                  <a:pt x="712" y="265"/>
                  <a:pt x="677" y="228"/>
                  <a:pt x="645" y="202"/>
                </a:cubicBezTo>
                <a:cubicBezTo>
                  <a:pt x="614" y="175"/>
                  <a:pt x="531" y="140"/>
                  <a:pt x="521" y="108"/>
                </a:cubicBezTo>
                <a:cubicBezTo>
                  <a:pt x="511" y="77"/>
                  <a:pt x="552" y="30"/>
                  <a:pt x="584" y="15"/>
                </a:cubicBezTo>
                <a:cubicBezTo>
                  <a:pt x="615" y="0"/>
                  <a:pt x="660" y="0"/>
                  <a:pt x="707" y="15"/>
                </a:cubicBezTo>
                <a:cubicBezTo>
                  <a:pt x="753" y="30"/>
                  <a:pt x="805" y="56"/>
                  <a:pt x="862" y="108"/>
                </a:cubicBezTo>
                <a:cubicBezTo>
                  <a:pt x="919" y="160"/>
                  <a:pt x="990" y="265"/>
                  <a:pt x="1047" y="326"/>
                </a:cubicBezTo>
                <a:cubicBezTo>
                  <a:pt x="1105" y="388"/>
                  <a:pt x="1166" y="446"/>
                  <a:pt x="1202" y="481"/>
                </a:cubicBezTo>
                <a:cubicBezTo>
                  <a:pt x="1237" y="517"/>
                  <a:pt x="1238" y="533"/>
                  <a:pt x="1264" y="544"/>
                </a:cubicBezTo>
                <a:cubicBezTo>
                  <a:pt x="1290" y="555"/>
                  <a:pt x="1322" y="544"/>
                  <a:pt x="1357" y="544"/>
                </a:cubicBezTo>
                <a:cubicBezTo>
                  <a:pt x="1393" y="544"/>
                  <a:pt x="1459" y="548"/>
                  <a:pt x="1511" y="574"/>
                </a:cubicBezTo>
                <a:close/>
              </a:path>
            </a:pathLst>
          </a:custGeom>
          <a:solidFill>
            <a:srgbClr val="0066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Freeform 24"/>
          <p:cNvSpPr>
            <a:spLocks/>
          </p:cNvSpPr>
          <p:nvPr/>
        </p:nvSpPr>
        <p:spPr bwMode="auto">
          <a:xfrm>
            <a:off x="7696200" y="1348115"/>
            <a:ext cx="2199178" cy="2538085"/>
          </a:xfrm>
          <a:custGeom>
            <a:avLst/>
            <a:gdLst>
              <a:gd name="T0" fmla="*/ 1691467248 w 1769"/>
              <a:gd name="T1" fmla="*/ 509761499 h 2291"/>
              <a:gd name="T2" fmla="*/ 1863861130 w 1769"/>
              <a:gd name="T3" fmla="*/ 620772312 h 2291"/>
              <a:gd name="T4" fmla="*/ 1967968465 w 1769"/>
              <a:gd name="T5" fmla="*/ 842793939 h 2291"/>
              <a:gd name="T6" fmla="*/ 1934385420 w 1769"/>
              <a:gd name="T7" fmla="*/ 952028361 h 2291"/>
              <a:gd name="T8" fmla="*/ 1727289092 w 1769"/>
              <a:gd name="T9" fmla="*/ 1063039410 h 2291"/>
              <a:gd name="T10" fmla="*/ 1623181757 w 1769"/>
              <a:gd name="T11" fmla="*/ 1034619971 h 2291"/>
              <a:gd name="T12" fmla="*/ 1656764803 w 1769"/>
              <a:gd name="T13" fmla="*/ 1118100012 h 2291"/>
              <a:gd name="T14" fmla="*/ 1656764803 w 1769"/>
              <a:gd name="T15" fmla="*/ 1283284645 h 2291"/>
              <a:gd name="T16" fmla="*/ 1519074423 w 1769"/>
              <a:gd name="T17" fmla="*/ 1450244728 h 2291"/>
              <a:gd name="T18" fmla="*/ 1345562198 w 1769"/>
              <a:gd name="T19" fmla="*/ 1559479150 h 2291"/>
              <a:gd name="T20" fmla="*/ 1345562198 w 1769"/>
              <a:gd name="T21" fmla="*/ 1670489963 h 2291"/>
              <a:gd name="T22" fmla="*/ 1519074423 w 1769"/>
              <a:gd name="T23" fmla="*/ 1725550565 h 2291"/>
              <a:gd name="T24" fmla="*/ 1519074423 w 1769"/>
              <a:gd name="T25" fmla="*/ 1836562321 h 2291"/>
              <a:gd name="T26" fmla="*/ 1276157309 w 1769"/>
              <a:gd name="T27" fmla="*/ 1864092151 h 2291"/>
              <a:gd name="T28" fmla="*/ 1276157309 w 1769"/>
              <a:gd name="T29" fmla="*/ 1946684467 h 2291"/>
              <a:gd name="T30" fmla="*/ 791441157 w 1769"/>
              <a:gd name="T31" fmla="*/ 2030164980 h 2291"/>
              <a:gd name="T32" fmla="*/ 549643310 w 1769"/>
              <a:gd name="T33" fmla="*/ 1973327515 h 2291"/>
              <a:gd name="T34" fmla="*/ 202617738 w 1769"/>
              <a:gd name="T35" fmla="*/ 1973327515 h 2291"/>
              <a:gd name="T36" fmla="*/ 29105455 w 1769"/>
              <a:gd name="T37" fmla="*/ 1836562321 h 2291"/>
              <a:gd name="T38" fmla="*/ 29105455 w 1769"/>
              <a:gd name="T39" fmla="*/ 1698908460 h 2291"/>
              <a:gd name="T40" fmla="*/ 99629769 w 1769"/>
              <a:gd name="T41" fmla="*/ 1642959191 h 2291"/>
              <a:gd name="T42" fmla="*/ 99629769 w 1769"/>
              <a:gd name="T43" fmla="*/ 1476886833 h 2291"/>
              <a:gd name="T44" fmla="*/ 63807908 w 1769"/>
              <a:gd name="T45" fmla="*/ 1339233914 h 2291"/>
              <a:gd name="T46" fmla="*/ 167915293 w 1769"/>
              <a:gd name="T47" fmla="*/ 1174050223 h 2291"/>
              <a:gd name="T48" fmla="*/ 376130028 w 1769"/>
              <a:gd name="T49" fmla="*/ 952028361 h 2291"/>
              <a:gd name="T50" fmla="*/ 722036268 w 1769"/>
              <a:gd name="T51" fmla="*/ 869436044 h 2291"/>
              <a:gd name="T52" fmla="*/ 853010250 w 1769"/>
              <a:gd name="T53" fmla="*/ 851674013 h 2291"/>
              <a:gd name="T54" fmla="*/ 934728535 w 1769"/>
              <a:gd name="T55" fmla="*/ 745992374 h 2291"/>
              <a:gd name="T56" fmla="*/ 1102643762 w 1769"/>
              <a:gd name="T57" fmla="*/ 731783126 h 2291"/>
              <a:gd name="T58" fmla="*/ 1102643762 w 1769"/>
              <a:gd name="T59" fmla="*/ 649190809 h 2291"/>
              <a:gd name="T60" fmla="*/ 1069060716 w 1769"/>
              <a:gd name="T61" fmla="*/ 566598493 h 2291"/>
              <a:gd name="T62" fmla="*/ 757858112 w 1769"/>
              <a:gd name="T63" fmla="*/ 455588504 h 2291"/>
              <a:gd name="T64" fmla="*/ 444415518 w 1769"/>
              <a:gd name="T65" fmla="*/ 317934643 h 2291"/>
              <a:gd name="T66" fmla="*/ 479119021 w 1769"/>
              <a:gd name="T67" fmla="*/ 179392998 h 2291"/>
              <a:gd name="T68" fmla="*/ 583226488 w 1769"/>
              <a:gd name="T69" fmla="*/ 151863168 h 2291"/>
              <a:gd name="T70" fmla="*/ 687333823 w 1769"/>
              <a:gd name="T71" fmla="*/ 179392998 h 2291"/>
              <a:gd name="T72" fmla="*/ 791441157 w 1769"/>
              <a:gd name="T73" fmla="*/ 235343210 h 2291"/>
              <a:gd name="T74" fmla="*/ 722036268 w 1769"/>
              <a:gd name="T75" fmla="*/ 179392998 h 2291"/>
              <a:gd name="T76" fmla="*/ 583226488 w 1769"/>
              <a:gd name="T77" fmla="*/ 95912927 h 2291"/>
              <a:gd name="T78" fmla="*/ 653750777 w 1769"/>
              <a:gd name="T79" fmla="*/ 13321527 h 2291"/>
              <a:gd name="T80" fmla="*/ 791441157 w 1769"/>
              <a:gd name="T81" fmla="*/ 13321527 h 2291"/>
              <a:gd name="T82" fmla="*/ 964953382 w 1769"/>
              <a:gd name="T83" fmla="*/ 95912927 h 2291"/>
              <a:gd name="T84" fmla="*/ 1172049974 w 1769"/>
              <a:gd name="T85" fmla="*/ 289516146 h 2291"/>
              <a:gd name="T86" fmla="*/ 1345562198 w 1769"/>
              <a:gd name="T87" fmla="*/ 427169064 h 2291"/>
              <a:gd name="T88" fmla="*/ 1414967088 w 1769"/>
              <a:gd name="T89" fmla="*/ 483118334 h 2291"/>
              <a:gd name="T90" fmla="*/ 1519074423 w 1769"/>
              <a:gd name="T91" fmla="*/ 483118334 h 2291"/>
              <a:gd name="T92" fmla="*/ 1691467248 w 1769"/>
              <a:gd name="T93" fmla="*/ 509761499 h 229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69"/>
              <a:gd name="T142" fmla="*/ 0 h 2291"/>
              <a:gd name="T143" fmla="*/ 1769 w 1769"/>
              <a:gd name="T144" fmla="*/ 2291 h 229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69" h="2291">
                <a:moveTo>
                  <a:pt x="1511" y="574"/>
                </a:moveTo>
                <a:cubicBezTo>
                  <a:pt x="1563" y="601"/>
                  <a:pt x="1624" y="638"/>
                  <a:pt x="1665" y="699"/>
                </a:cubicBezTo>
                <a:cubicBezTo>
                  <a:pt x="1706" y="761"/>
                  <a:pt x="1747" y="887"/>
                  <a:pt x="1758" y="949"/>
                </a:cubicBezTo>
                <a:cubicBezTo>
                  <a:pt x="1769" y="1010"/>
                  <a:pt x="1764" y="1031"/>
                  <a:pt x="1728" y="1072"/>
                </a:cubicBezTo>
                <a:cubicBezTo>
                  <a:pt x="1693" y="1113"/>
                  <a:pt x="1589" y="1182"/>
                  <a:pt x="1543" y="1197"/>
                </a:cubicBezTo>
                <a:cubicBezTo>
                  <a:pt x="1496" y="1212"/>
                  <a:pt x="1461" y="1156"/>
                  <a:pt x="1450" y="1165"/>
                </a:cubicBezTo>
                <a:cubicBezTo>
                  <a:pt x="1439" y="1175"/>
                  <a:pt x="1474" y="1212"/>
                  <a:pt x="1480" y="1259"/>
                </a:cubicBezTo>
                <a:cubicBezTo>
                  <a:pt x="1485" y="1305"/>
                  <a:pt x="1500" y="1382"/>
                  <a:pt x="1480" y="1445"/>
                </a:cubicBezTo>
                <a:cubicBezTo>
                  <a:pt x="1459" y="1508"/>
                  <a:pt x="1403" y="1581"/>
                  <a:pt x="1357" y="1633"/>
                </a:cubicBezTo>
                <a:cubicBezTo>
                  <a:pt x="1311" y="1685"/>
                  <a:pt x="1228" y="1715"/>
                  <a:pt x="1202" y="1756"/>
                </a:cubicBezTo>
                <a:cubicBezTo>
                  <a:pt x="1176" y="1797"/>
                  <a:pt x="1176" y="1850"/>
                  <a:pt x="1202" y="1881"/>
                </a:cubicBezTo>
                <a:cubicBezTo>
                  <a:pt x="1228" y="1913"/>
                  <a:pt x="1331" y="1911"/>
                  <a:pt x="1357" y="1943"/>
                </a:cubicBezTo>
                <a:cubicBezTo>
                  <a:pt x="1383" y="1974"/>
                  <a:pt x="1393" y="2041"/>
                  <a:pt x="1357" y="2068"/>
                </a:cubicBezTo>
                <a:cubicBezTo>
                  <a:pt x="1322" y="2094"/>
                  <a:pt x="1176" y="2078"/>
                  <a:pt x="1140" y="2099"/>
                </a:cubicBezTo>
                <a:cubicBezTo>
                  <a:pt x="1105" y="2120"/>
                  <a:pt x="1213" y="2161"/>
                  <a:pt x="1140" y="2192"/>
                </a:cubicBezTo>
                <a:cubicBezTo>
                  <a:pt x="1068" y="2224"/>
                  <a:pt x="814" y="2280"/>
                  <a:pt x="707" y="2286"/>
                </a:cubicBezTo>
                <a:cubicBezTo>
                  <a:pt x="599" y="2291"/>
                  <a:pt x="578" y="2233"/>
                  <a:pt x="491" y="2222"/>
                </a:cubicBezTo>
                <a:cubicBezTo>
                  <a:pt x="404" y="2211"/>
                  <a:pt x="259" y="2248"/>
                  <a:pt x="181" y="2222"/>
                </a:cubicBezTo>
                <a:cubicBezTo>
                  <a:pt x="104" y="2196"/>
                  <a:pt x="52" y="2120"/>
                  <a:pt x="26" y="2068"/>
                </a:cubicBezTo>
                <a:cubicBezTo>
                  <a:pt x="0" y="2015"/>
                  <a:pt x="15" y="1948"/>
                  <a:pt x="26" y="1913"/>
                </a:cubicBezTo>
                <a:cubicBezTo>
                  <a:pt x="37" y="1877"/>
                  <a:pt x="78" y="1891"/>
                  <a:pt x="89" y="1850"/>
                </a:cubicBezTo>
                <a:cubicBezTo>
                  <a:pt x="100" y="1808"/>
                  <a:pt x="94" y="1719"/>
                  <a:pt x="89" y="1663"/>
                </a:cubicBezTo>
                <a:cubicBezTo>
                  <a:pt x="83" y="1607"/>
                  <a:pt x="48" y="1564"/>
                  <a:pt x="57" y="1508"/>
                </a:cubicBezTo>
                <a:cubicBezTo>
                  <a:pt x="67" y="1452"/>
                  <a:pt x="104" y="1394"/>
                  <a:pt x="150" y="1322"/>
                </a:cubicBezTo>
                <a:cubicBezTo>
                  <a:pt x="196" y="1249"/>
                  <a:pt x="252" y="1130"/>
                  <a:pt x="336" y="1072"/>
                </a:cubicBezTo>
                <a:cubicBezTo>
                  <a:pt x="419" y="1015"/>
                  <a:pt x="574" y="998"/>
                  <a:pt x="645" y="979"/>
                </a:cubicBezTo>
                <a:cubicBezTo>
                  <a:pt x="716" y="960"/>
                  <a:pt x="730" y="982"/>
                  <a:pt x="762" y="959"/>
                </a:cubicBezTo>
                <a:cubicBezTo>
                  <a:pt x="794" y="936"/>
                  <a:pt x="798" y="862"/>
                  <a:pt x="835" y="840"/>
                </a:cubicBezTo>
                <a:cubicBezTo>
                  <a:pt x="872" y="818"/>
                  <a:pt x="960" y="842"/>
                  <a:pt x="985" y="824"/>
                </a:cubicBezTo>
                <a:cubicBezTo>
                  <a:pt x="1010" y="806"/>
                  <a:pt x="990" y="762"/>
                  <a:pt x="985" y="731"/>
                </a:cubicBezTo>
                <a:cubicBezTo>
                  <a:pt x="979" y="699"/>
                  <a:pt x="1007" y="675"/>
                  <a:pt x="955" y="638"/>
                </a:cubicBezTo>
                <a:cubicBezTo>
                  <a:pt x="903" y="601"/>
                  <a:pt x="769" y="559"/>
                  <a:pt x="677" y="513"/>
                </a:cubicBezTo>
                <a:cubicBezTo>
                  <a:pt x="584" y="466"/>
                  <a:pt x="438" y="410"/>
                  <a:pt x="397" y="358"/>
                </a:cubicBezTo>
                <a:cubicBezTo>
                  <a:pt x="356" y="306"/>
                  <a:pt x="408" y="233"/>
                  <a:pt x="428" y="202"/>
                </a:cubicBezTo>
                <a:cubicBezTo>
                  <a:pt x="449" y="170"/>
                  <a:pt x="490" y="171"/>
                  <a:pt x="521" y="171"/>
                </a:cubicBezTo>
                <a:cubicBezTo>
                  <a:pt x="552" y="171"/>
                  <a:pt x="582" y="186"/>
                  <a:pt x="614" y="202"/>
                </a:cubicBezTo>
                <a:cubicBezTo>
                  <a:pt x="645" y="217"/>
                  <a:pt x="701" y="265"/>
                  <a:pt x="707" y="265"/>
                </a:cubicBezTo>
                <a:cubicBezTo>
                  <a:pt x="712" y="265"/>
                  <a:pt x="677" y="228"/>
                  <a:pt x="645" y="202"/>
                </a:cubicBezTo>
                <a:cubicBezTo>
                  <a:pt x="614" y="175"/>
                  <a:pt x="531" y="140"/>
                  <a:pt x="521" y="108"/>
                </a:cubicBezTo>
                <a:cubicBezTo>
                  <a:pt x="511" y="77"/>
                  <a:pt x="552" y="30"/>
                  <a:pt x="584" y="15"/>
                </a:cubicBezTo>
                <a:cubicBezTo>
                  <a:pt x="615" y="0"/>
                  <a:pt x="660" y="0"/>
                  <a:pt x="707" y="15"/>
                </a:cubicBezTo>
                <a:cubicBezTo>
                  <a:pt x="753" y="30"/>
                  <a:pt x="805" y="56"/>
                  <a:pt x="862" y="108"/>
                </a:cubicBezTo>
                <a:cubicBezTo>
                  <a:pt x="919" y="160"/>
                  <a:pt x="990" y="265"/>
                  <a:pt x="1047" y="326"/>
                </a:cubicBezTo>
                <a:cubicBezTo>
                  <a:pt x="1105" y="388"/>
                  <a:pt x="1166" y="446"/>
                  <a:pt x="1202" y="481"/>
                </a:cubicBezTo>
                <a:cubicBezTo>
                  <a:pt x="1237" y="517"/>
                  <a:pt x="1238" y="533"/>
                  <a:pt x="1264" y="544"/>
                </a:cubicBezTo>
                <a:cubicBezTo>
                  <a:pt x="1290" y="555"/>
                  <a:pt x="1322" y="544"/>
                  <a:pt x="1357" y="544"/>
                </a:cubicBezTo>
                <a:cubicBezTo>
                  <a:pt x="1393" y="544"/>
                  <a:pt x="1459" y="548"/>
                  <a:pt x="1511" y="574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" name="Freeform 24"/>
          <p:cNvSpPr>
            <a:spLocks/>
          </p:cNvSpPr>
          <p:nvPr/>
        </p:nvSpPr>
        <p:spPr bwMode="auto">
          <a:xfrm>
            <a:off x="9220201" y="228600"/>
            <a:ext cx="1249725" cy="1442314"/>
          </a:xfrm>
          <a:custGeom>
            <a:avLst/>
            <a:gdLst>
              <a:gd name="T0" fmla="*/ 1691467248 w 1769"/>
              <a:gd name="T1" fmla="*/ 509761499 h 2291"/>
              <a:gd name="T2" fmla="*/ 1863861130 w 1769"/>
              <a:gd name="T3" fmla="*/ 620772312 h 2291"/>
              <a:gd name="T4" fmla="*/ 1967968465 w 1769"/>
              <a:gd name="T5" fmla="*/ 842793939 h 2291"/>
              <a:gd name="T6" fmla="*/ 1934385420 w 1769"/>
              <a:gd name="T7" fmla="*/ 952028361 h 2291"/>
              <a:gd name="T8" fmla="*/ 1727289092 w 1769"/>
              <a:gd name="T9" fmla="*/ 1063039410 h 2291"/>
              <a:gd name="T10" fmla="*/ 1623181757 w 1769"/>
              <a:gd name="T11" fmla="*/ 1034619971 h 2291"/>
              <a:gd name="T12" fmla="*/ 1656764803 w 1769"/>
              <a:gd name="T13" fmla="*/ 1118100012 h 2291"/>
              <a:gd name="T14" fmla="*/ 1656764803 w 1769"/>
              <a:gd name="T15" fmla="*/ 1283284645 h 2291"/>
              <a:gd name="T16" fmla="*/ 1519074423 w 1769"/>
              <a:gd name="T17" fmla="*/ 1450244728 h 2291"/>
              <a:gd name="T18" fmla="*/ 1345562198 w 1769"/>
              <a:gd name="T19" fmla="*/ 1559479150 h 2291"/>
              <a:gd name="T20" fmla="*/ 1345562198 w 1769"/>
              <a:gd name="T21" fmla="*/ 1670489963 h 2291"/>
              <a:gd name="T22" fmla="*/ 1519074423 w 1769"/>
              <a:gd name="T23" fmla="*/ 1725550565 h 2291"/>
              <a:gd name="T24" fmla="*/ 1519074423 w 1769"/>
              <a:gd name="T25" fmla="*/ 1836562321 h 2291"/>
              <a:gd name="T26" fmla="*/ 1276157309 w 1769"/>
              <a:gd name="T27" fmla="*/ 1864092151 h 2291"/>
              <a:gd name="T28" fmla="*/ 1276157309 w 1769"/>
              <a:gd name="T29" fmla="*/ 1946684467 h 2291"/>
              <a:gd name="T30" fmla="*/ 791441157 w 1769"/>
              <a:gd name="T31" fmla="*/ 2030164980 h 2291"/>
              <a:gd name="T32" fmla="*/ 549643310 w 1769"/>
              <a:gd name="T33" fmla="*/ 1973327515 h 2291"/>
              <a:gd name="T34" fmla="*/ 202617738 w 1769"/>
              <a:gd name="T35" fmla="*/ 1973327515 h 2291"/>
              <a:gd name="T36" fmla="*/ 29105455 w 1769"/>
              <a:gd name="T37" fmla="*/ 1836562321 h 2291"/>
              <a:gd name="T38" fmla="*/ 29105455 w 1769"/>
              <a:gd name="T39" fmla="*/ 1698908460 h 2291"/>
              <a:gd name="T40" fmla="*/ 99629769 w 1769"/>
              <a:gd name="T41" fmla="*/ 1642959191 h 2291"/>
              <a:gd name="T42" fmla="*/ 99629769 w 1769"/>
              <a:gd name="T43" fmla="*/ 1476886833 h 2291"/>
              <a:gd name="T44" fmla="*/ 63807908 w 1769"/>
              <a:gd name="T45" fmla="*/ 1339233914 h 2291"/>
              <a:gd name="T46" fmla="*/ 167915293 w 1769"/>
              <a:gd name="T47" fmla="*/ 1174050223 h 2291"/>
              <a:gd name="T48" fmla="*/ 376130028 w 1769"/>
              <a:gd name="T49" fmla="*/ 952028361 h 2291"/>
              <a:gd name="T50" fmla="*/ 722036268 w 1769"/>
              <a:gd name="T51" fmla="*/ 869436044 h 2291"/>
              <a:gd name="T52" fmla="*/ 853010250 w 1769"/>
              <a:gd name="T53" fmla="*/ 851674013 h 2291"/>
              <a:gd name="T54" fmla="*/ 934728535 w 1769"/>
              <a:gd name="T55" fmla="*/ 745992374 h 2291"/>
              <a:gd name="T56" fmla="*/ 1102643762 w 1769"/>
              <a:gd name="T57" fmla="*/ 731783126 h 2291"/>
              <a:gd name="T58" fmla="*/ 1102643762 w 1769"/>
              <a:gd name="T59" fmla="*/ 649190809 h 2291"/>
              <a:gd name="T60" fmla="*/ 1069060716 w 1769"/>
              <a:gd name="T61" fmla="*/ 566598493 h 2291"/>
              <a:gd name="T62" fmla="*/ 757858112 w 1769"/>
              <a:gd name="T63" fmla="*/ 455588504 h 2291"/>
              <a:gd name="T64" fmla="*/ 444415518 w 1769"/>
              <a:gd name="T65" fmla="*/ 317934643 h 2291"/>
              <a:gd name="T66" fmla="*/ 479119021 w 1769"/>
              <a:gd name="T67" fmla="*/ 179392998 h 2291"/>
              <a:gd name="T68" fmla="*/ 583226488 w 1769"/>
              <a:gd name="T69" fmla="*/ 151863168 h 2291"/>
              <a:gd name="T70" fmla="*/ 687333823 w 1769"/>
              <a:gd name="T71" fmla="*/ 179392998 h 2291"/>
              <a:gd name="T72" fmla="*/ 791441157 w 1769"/>
              <a:gd name="T73" fmla="*/ 235343210 h 2291"/>
              <a:gd name="T74" fmla="*/ 722036268 w 1769"/>
              <a:gd name="T75" fmla="*/ 179392998 h 2291"/>
              <a:gd name="T76" fmla="*/ 583226488 w 1769"/>
              <a:gd name="T77" fmla="*/ 95912927 h 2291"/>
              <a:gd name="T78" fmla="*/ 653750777 w 1769"/>
              <a:gd name="T79" fmla="*/ 13321527 h 2291"/>
              <a:gd name="T80" fmla="*/ 791441157 w 1769"/>
              <a:gd name="T81" fmla="*/ 13321527 h 2291"/>
              <a:gd name="T82" fmla="*/ 964953382 w 1769"/>
              <a:gd name="T83" fmla="*/ 95912927 h 2291"/>
              <a:gd name="T84" fmla="*/ 1172049974 w 1769"/>
              <a:gd name="T85" fmla="*/ 289516146 h 2291"/>
              <a:gd name="T86" fmla="*/ 1345562198 w 1769"/>
              <a:gd name="T87" fmla="*/ 427169064 h 2291"/>
              <a:gd name="T88" fmla="*/ 1414967088 w 1769"/>
              <a:gd name="T89" fmla="*/ 483118334 h 2291"/>
              <a:gd name="T90" fmla="*/ 1519074423 w 1769"/>
              <a:gd name="T91" fmla="*/ 483118334 h 2291"/>
              <a:gd name="T92" fmla="*/ 1691467248 w 1769"/>
              <a:gd name="T93" fmla="*/ 509761499 h 229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69"/>
              <a:gd name="T142" fmla="*/ 0 h 2291"/>
              <a:gd name="T143" fmla="*/ 1769 w 1769"/>
              <a:gd name="T144" fmla="*/ 2291 h 229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69" h="2291">
                <a:moveTo>
                  <a:pt x="1511" y="574"/>
                </a:moveTo>
                <a:cubicBezTo>
                  <a:pt x="1563" y="601"/>
                  <a:pt x="1624" y="638"/>
                  <a:pt x="1665" y="699"/>
                </a:cubicBezTo>
                <a:cubicBezTo>
                  <a:pt x="1706" y="761"/>
                  <a:pt x="1747" y="887"/>
                  <a:pt x="1758" y="949"/>
                </a:cubicBezTo>
                <a:cubicBezTo>
                  <a:pt x="1769" y="1010"/>
                  <a:pt x="1764" y="1031"/>
                  <a:pt x="1728" y="1072"/>
                </a:cubicBezTo>
                <a:cubicBezTo>
                  <a:pt x="1693" y="1113"/>
                  <a:pt x="1589" y="1182"/>
                  <a:pt x="1543" y="1197"/>
                </a:cubicBezTo>
                <a:cubicBezTo>
                  <a:pt x="1496" y="1212"/>
                  <a:pt x="1461" y="1156"/>
                  <a:pt x="1450" y="1165"/>
                </a:cubicBezTo>
                <a:cubicBezTo>
                  <a:pt x="1439" y="1175"/>
                  <a:pt x="1474" y="1212"/>
                  <a:pt x="1480" y="1259"/>
                </a:cubicBezTo>
                <a:cubicBezTo>
                  <a:pt x="1485" y="1305"/>
                  <a:pt x="1500" y="1382"/>
                  <a:pt x="1480" y="1445"/>
                </a:cubicBezTo>
                <a:cubicBezTo>
                  <a:pt x="1459" y="1508"/>
                  <a:pt x="1403" y="1581"/>
                  <a:pt x="1357" y="1633"/>
                </a:cubicBezTo>
                <a:cubicBezTo>
                  <a:pt x="1311" y="1685"/>
                  <a:pt x="1228" y="1715"/>
                  <a:pt x="1202" y="1756"/>
                </a:cubicBezTo>
                <a:cubicBezTo>
                  <a:pt x="1176" y="1797"/>
                  <a:pt x="1176" y="1850"/>
                  <a:pt x="1202" y="1881"/>
                </a:cubicBezTo>
                <a:cubicBezTo>
                  <a:pt x="1228" y="1913"/>
                  <a:pt x="1331" y="1911"/>
                  <a:pt x="1357" y="1943"/>
                </a:cubicBezTo>
                <a:cubicBezTo>
                  <a:pt x="1383" y="1974"/>
                  <a:pt x="1393" y="2041"/>
                  <a:pt x="1357" y="2068"/>
                </a:cubicBezTo>
                <a:cubicBezTo>
                  <a:pt x="1322" y="2094"/>
                  <a:pt x="1176" y="2078"/>
                  <a:pt x="1140" y="2099"/>
                </a:cubicBezTo>
                <a:cubicBezTo>
                  <a:pt x="1105" y="2120"/>
                  <a:pt x="1213" y="2161"/>
                  <a:pt x="1140" y="2192"/>
                </a:cubicBezTo>
                <a:cubicBezTo>
                  <a:pt x="1068" y="2224"/>
                  <a:pt x="814" y="2280"/>
                  <a:pt x="707" y="2286"/>
                </a:cubicBezTo>
                <a:cubicBezTo>
                  <a:pt x="599" y="2291"/>
                  <a:pt x="578" y="2233"/>
                  <a:pt x="491" y="2222"/>
                </a:cubicBezTo>
                <a:cubicBezTo>
                  <a:pt x="404" y="2211"/>
                  <a:pt x="259" y="2248"/>
                  <a:pt x="181" y="2222"/>
                </a:cubicBezTo>
                <a:cubicBezTo>
                  <a:pt x="104" y="2196"/>
                  <a:pt x="52" y="2120"/>
                  <a:pt x="26" y="2068"/>
                </a:cubicBezTo>
                <a:cubicBezTo>
                  <a:pt x="0" y="2015"/>
                  <a:pt x="15" y="1948"/>
                  <a:pt x="26" y="1913"/>
                </a:cubicBezTo>
                <a:cubicBezTo>
                  <a:pt x="37" y="1877"/>
                  <a:pt x="78" y="1891"/>
                  <a:pt x="89" y="1850"/>
                </a:cubicBezTo>
                <a:cubicBezTo>
                  <a:pt x="100" y="1808"/>
                  <a:pt x="94" y="1719"/>
                  <a:pt x="89" y="1663"/>
                </a:cubicBezTo>
                <a:cubicBezTo>
                  <a:pt x="83" y="1607"/>
                  <a:pt x="48" y="1564"/>
                  <a:pt x="57" y="1508"/>
                </a:cubicBezTo>
                <a:cubicBezTo>
                  <a:pt x="67" y="1452"/>
                  <a:pt x="104" y="1394"/>
                  <a:pt x="150" y="1322"/>
                </a:cubicBezTo>
                <a:cubicBezTo>
                  <a:pt x="196" y="1249"/>
                  <a:pt x="252" y="1130"/>
                  <a:pt x="336" y="1072"/>
                </a:cubicBezTo>
                <a:cubicBezTo>
                  <a:pt x="419" y="1015"/>
                  <a:pt x="574" y="998"/>
                  <a:pt x="645" y="979"/>
                </a:cubicBezTo>
                <a:cubicBezTo>
                  <a:pt x="716" y="960"/>
                  <a:pt x="730" y="982"/>
                  <a:pt x="762" y="959"/>
                </a:cubicBezTo>
                <a:cubicBezTo>
                  <a:pt x="794" y="936"/>
                  <a:pt x="798" y="862"/>
                  <a:pt x="835" y="840"/>
                </a:cubicBezTo>
                <a:cubicBezTo>
                  <a:pt x="872" y="818"/>
                  <a:pt x="960" y="842"/>
                  <a:pt x="985" y="824"/>
                </a:cubicBezTo>
                <a:cubicBezTo>
                  <a:pt x="1010" y="806"/>
                  <a:pt x="990" y="762"/>
                  <a:pt x="985" y="731"/>
                </a:cubicBezTo>
                <a:cubicBezTo>
                  <a:pt x="979" y="699"/>
                  <a:pt x="1007" y="675"/>
                  <a:pt x="955" y="638"/>
                </a:cubicBezTo>
                <a:cubicBezTo>
                  <a:pt x="903" y="601"/>
                  <a:pt x="769" y="559"/>
                  <a:pt x="677" y="513"/>
                </a:cubicBezTo>
                <a:cubicBezTo>
                  <a:pt x="584" y="466"/>
                  <a:pt x="438" y="410"/>
                  <a:pt x="397" y="358"/>
                </a:cubicBezTo>
                <a:cubicBezTo>
                  <a:pt x="356" y="306"/>
                  <a:pt x="408" y="233"/>
                  <a:pt x="428" y="202"/>
                </a:cubicBezTo>
                <a:cubicBezTo>
                  <a:pt x="449" y="170"/>
                  <a:pt x="490" y="171"/>
                  <a:pt x="521" y="171"/>
                </a:cubicBezTo>
                <a:cubicBezTo>
                  <a:pt x="552" y="171"/>
                  <a:pt x="582" y="186"/>
                  <a:pt x="614" y="202"/>
                </a:cubicBezTo>
                <a:cubicBezTo>
                  <a:pt x="645" y="217"/>
                  <a:pt x="701" y="265"/>
                  <a:pt x="707" y="265"/>
                </a:cubicBezTo>
                <a:cubicBezTo>
                  <a:pt x="712" y="265"/>
                  <a:pt x="677" y="228"/>
                  <a:pt x="645" y="202"/>
                </a:cubicBezTo>
                <a:cubicBezTo>
                  <a:pt x="614" y="175"/>
                  <a:pt x="531" y="140"/>
                  <a:pt x="521" y="108"/>
                </a:cubicBezTo>
                <a:cubicBezTo>
                  <a:pt x="511" y="77"/>
                  <a:pt x="552" y="30"/>
                  <a:pt x="584" y="15"/>
                </a:cubicBezTo>
                <a:cubicBezTo>
                  <a:pt x="615" y="0"/>
                  <a:pt x="660" y="0"/>
                  <a:pt x="707" y="15"/>
                </a:cubicBezTo>
                <a:cubicBezTo>
                  <a:pt x="753" y="30"/>
                  <a:pt x="805" y="56"/>
                  <a:pt x="862" y="108"/>
                </a:cubicBezTo>
                <a:cubicBezTo>
                  <a:pt x="919" y="160"/>
                  <a:pt x="990" y="265"/>
                  <a:pt x="1047" y="326"/>
                </a:cubicBezTo>
                <a:cubicBezTo>
                  <a:pt x="1105" y="388"/>
                  <a:pt x="1166" y="446"/>
                  <a:pt x="1202" y="481"/>
                </a:cubicBezTo>
                <a:cubicBezTo>
                  <a:pt x="1237" y="517"/>
                  <a:pt x="1238" y="533"/>
                  <a:pt x="1264" y="544"/>
                </a:cubicBezTo>
                <a:cubicBezTo>
                  <a:pt x="1290" y="555"/>
                  <a:pt x="1322" y="544"/>
                  <a:pt x="1357" y="544"/>
                </a:cubicBezTo>
                <a:cubicBezTo>
                  <a:pt x="1393" y="544"/>
                  <a:pt x="1459" y="548"/>
                  <a:pt x="1511" y="574"/>
                </a:cubicBezTo>
                <a:close/>
              </a:path>
            </a:pathLst>
          </a:cu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76" name="Egyenes összekötő nyíllal 75"/>
          <p:cNvCxnSpPr/>
          <p:nvPr/>
        </p:nvCxnSpPr>
        <p:spPr>
          <a:xfrm flipV="1">
            <a:off x="6400800" y="726724"/>
            <a:ext cx="4152900" cy="169192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Ötágú csillag 79"/>
          <p:cNvSpPr/>
          <p:nvPr/>
        </p:nvSpPr>
        <p:spPr>
          <a:xfrm>
            <a:off x="8001000" y="1524000"/>
            <a:ext cx="343108" cy="342900"/>
          </a:xfrm>
          <a:prstGeom prst="star5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81" name="Ötágú csillag 80"/>
          <p:cNvSpPr/>
          <p:nvPr/>
        </p:nvSpPr>
        <p:spPr>
          <a:xfrm>
            <a:off x="8267700" y="1409700"/>
            <a:ext cx="343108" cy="342900"/>
          </a:xfrm>
          <a:prstGeom prst="star5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82" name="Ötágú csillag 81"/>
          <p:cNvSpPr/>
          <p:nvPr/>
        </p:nvSpPr>
        <p:spPr>
          <a:xfrm>
            <a:off x="8305800" y="1371600"/>
            <a:ext cx="343108" cy="342900"/>
          </a:xfrm>
          <a:prstGeom prst="star5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83" name="Ötágú csillag 82"/>
          <p:cNvSpPr/>
          <p:nvPr/>
        </p:nvSpPr>
        <p:spPr>
          <a:xfrm>
            <a:off x="8572500" y="1257300"/>
            <a:ext cx="343108" cy="342900"/>
          </a:xfrm>
          <a:prstGeom prst="star5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84" name="Szabadkézi sokszög 83"/>
          <p:cNvSpPr/>
          <p:nvPr/>
        </p:nvSpPr>
        <p:spPr>
          <a:xfrm>
            <a:off x="5311775" y="2593975"/>
            <a:ext cx="156633" cy="406400"/>
          </a:xfrm>
          <a:custGeom>
            <a:avLst/>
            <a:gdLst>
              <a:gd name="connsiteX0" fmla="*/ 0 w 158750"/>
              <a:gd name="connsiteY0" fmla="*/ 31750 h 406400"/>
              <a:gd name="connsiteX1" fmla="*/ 155575 w 158750"/>
              <a:gd name="connsiteY1" fmla="*/ 0 h 406400"/>
              <a:gd name="connsiteX2" fmla="*/ 158750 w 158750"/>
              <a:gd name="connsiteY2" fmla="*/ 387350 h 406400"/>
              <a:gd name="connsiteX3" fmla="*/ 3175 w 158750"/>
              <a:gd name="connsiteY3" fmla="*/ 406400 h 406400"/>
              <a:gd name="connsiteX4" fmla="*/ 0 w 158750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400050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396875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406400">
                <a:moveTo>
                  <a:pt x="0" y="31750"/>
                </a:moveTo>
                <a:lnTo>
                  <a:pt x="155575" y="0"/>
                </a:lnTo>
                <a:cubicBezTo>
                  <a:pt x="156633" y="129117"/>
                  <a:pt x="154517" y="267758"/>
                  <a:pt x="155575" y="396875"/>
                </a:cubicBezTo>
                <a:lnTo>
                  <a:pt x="3175" y="406400"/>
                </a:lnTo>
                <a:cubicBezTo>
                  <a:pt x="2117" y="281517"/>
                  <a:pt x="1058" y="156633"/>
                  <a:pt x="0" y="3175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cxnSp>
        <p:nvCxnSpPr>
          <p:cNvPr id="65" name="Egyenes összekötő nyíllal 64"/>
          <p:cNvCxnSpPr/>
          <p:nvPr/>
        </p:nvCxnSpPr>
        <p:spPr>
          <a:xfrm flipV="1">
            <a:off x="1684868" y="2819400"/>
            <a:ext cx="3725333" cy="15240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Ötágú csillag 85"/>
          <p:cNvSpPr/>
          <p:nvPr/>
        </p:nvSpPr>
        <p:spPr>
          <a:xfrm>
            <a:off x="2438400" y="3771900"/>
            <a:ext cx="343108" cy="342900"/>
          </a:xfrm>
          <a:prstGeom prst="star5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87" name="Ötágú csillag 86"/>
          <p:cNvSpPr/>
          <p:nvPr/>
        </p:nvSpPr>
        <p:spPr>
          <a:xfrm>
            <a:off x="2628900" y="3695700"/>
            <a:ext cx="343108" cy="342900"/>
          </a:xfrm>
          <a:prstGeom prst="star5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89" name="Ötágú csillag 88"/>
          <p:cNvSpPr/>
          <p:nvPr/>
        </p:nvSpPr>
        <p:spPr>
          <a:xfrm>
            <a:off x="9105900" y="1066800"/>
            <a:ext cx="343108" cy="342900"/>
          </a:xfrm>
          <a:prstGeom prst="star5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90" name="Ötágú csillag 89"/>
          <p:cNvSpPr/>
          <p:nvPr/>
        </p:nvSpPr>
        <p:spPr>
          <a:xfrm>
            <a:off x="10287000" y="571500"/>
            <a:ext cx="343108" cy="342900"/>
          </a:xfrm>
          <a:prstGeom prst="star5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91" name="Szabadkézi sokszög 90"/>
          <p:cNvSpPr/>
          <p:nvPr/>
        </p:nvSpPr>
        <p:spPr>
          <a:xfrm>
            <a:off x="5504393" y="2511425"/>
            <a:ext cx="243416" cy="469900"/>
          </a:xfrm>
          <a:custGeom>
            <a:avLst/>
            <a:gdLst>
              <a:gd name="connsiteX0" fmla="*/ 0 w 158750"/>
              <a:gd name="connsiteY0" fmla="*/ 31750 h 406400"/>
              <a:gd name="connsiteX1" fmla="*/ 155575 w 158750"/>
              <a:gd name="connsiteY1" fmla="*/ 0 h 406400"/>
              <a:gd name="connsiteX2" fmla="*/ 158750 w 158750"/>
              <a:gd name="connsiteY2" fmla="*/ 387350 h 406400"/>
              <a:gd name="connsiteX3" fmla="*/ 3175 w 158750"/>
              <a:gd name="connsiteY3" fmla="*/ 406400 h 406400"/>
              <a:gd name="connsiteX4" fmla="*/ 0 w 158750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400050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396875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213783"/>
              <a:gd name="connsiteY0" fmla="*/ 22225 h 406400"/>
              <a:gd name="connsiteX1" fmla="*/ 212725 w 213783"/>
              <a:gd name="connsiteY1" fmla="*/ 0 h 406400"/>
              <a:gd name="connsiteX2" fmla="*/ 212725 w 213783"/>
              <a:gd name="connsiteY2" fmla="*/ 396875 h 406400"/>
              <a:gd name="connsiteX3" fmla="*/ 60325 w 213783"/>
              <a:gd name="connsiteY3" fmla="*/ 406400 h 406400"/>
              <a:gd name="connsiteX4" fmla="*/ 0 w 213783"/>
              <a:gd name="connsiteY4" fmla="*/ 22225 h 406400"/>
              <a:gd name="connsiteX0" fmla="*/ 1058 w 214841"/>
              <a:gd name="connsiteY0" fmla="*/ 22225 h 428625"/>
              <a:gd name="connsiteX1" fmla="*/ 213783 w 214841"/>
              <a:gd name="connsiteY1" fmla="*/ 0 h 428625"/>
              <a:gd name="connsiteX2" fmla="*/ 213783 w 214841"/>
              <a:gd name="connsiteY2" fmla="*/ 396875 h 428625"/>
              <a:gd name="connsiteX3" fmla="*/ 1058 w 214841"/>
              <a:gd name="connsiteY3" fmla="*/ 428625 h 428625"/>
              <a:gd name="connsiteX4" fmla="*/ 1058 w 214841"/>
              <a:gd name="connsiteY4" fmla="*/ 22225 h 428625"/>
              <a:gd name="connsiteX0" fmla="*/ 1058 w 236008"/>
              <a:gd name="connsiteY0" fmla="*/ 22225 h 428625"/>
              <a:gd name="connsiteX1" fmla="*/ 213783 w 236008"/>
              <a:gd name="connsiteY1" fmla="*/ 0 h 428625"/>
              <a:gd name="connsiteX2" fmla="*/ 236008 w 236008"/>
              <a:gd name="connsiteY2" fmla="*/ 412750 h 428625"/>
              <a:gd name="connsiteX3" fmla="*/ 1058 w 236008"/>
              <a:gd name="connsiteY3" fmla="*/ 428625 h 428625"/>
              <a:gd name="connsiteX4" fmla="*/ 1058 w 236008"/>
              <a:gd name="connsiteY4" fmla="*/ 22225 h 428625"/>
              <a:gd name="connsiteX0" fmla="*/ 1058 w 243416"/>
              <a:gd name="connsiteY0" fmla="*/ 53975 h 460375"/>
              <a:gd name="connsiteX1" fmla="*/ 242358 w 243416"/>
              <a:gd name="connsiteY1" fmla="*/ 0 h 460375"/>
              <a:gd name="connsiteX2" fmla="*/ 236008 w 243416"/>
              <a:gd name="connsiteY2" fmla="*/ 444500 h 460375"/>
              <a:gd name="connsiteX3" fmla="*/ 1058 w 243416"/>
              <a:gd name="connsiteY3" fmla="*/ 460375 h 460375"/>
              <a:gd name="connsiteX4" fmla="*/ 1058 w 243416"/>
              <a:gd name="connsiteY4" fmla="*/ 53975 h 460375"/>
              <a:gd name="connsiteX0" fmla="*/ 1058 w 243416"/>
              <a:gd name="connsiteY0" fmla="*/ 47625 h 454025"/>
              <a:gd name="connsiteX1" fmla="*/ 242358 w 243416"/>
              <a:gd name="connsiteY1" fmla="*/ 0 h 454025"/>
              <a:gd name="connsiteX2" fmla="*/ 236008 w 243416"/>
              <a:gd name="connsiteY2" fmla="*/ 438150 h 454025"/>
              <a:gd name="connsiteX3" fmla="*/ 1058 w 243416"/>
              <a:gd name="connsiteY3" fmla="*/ 454025 h 454025"/>
              <a:gd name="connsiteX4" fmla="*/ 1058 w 243416"/>
              <a:gd name="connsiteY4" fmla="*/ 47625 h 454025"/>
              <a:gd name="connsiteX0" fmla="*/ 1058 w 243416"/>
              <a:gd name="connsiteY0" fmla="*/ 63500 h 469900"/>
              <a:gd name="connsiteX1" fmla="*/ 242358 w 243416"/>
              <a:gd name="connsiteY1" fmla="*/ 0 h 469900"/>
              <a:gd name="connsiteX2" fmla="*/ 236008 w 243416"/>
              <a:gd name="connsiteY2" fmla="*/ 454025 h 469900"/>
              <a:gd name="connsiteX3" fmla="*/ 1058 w 243416"/>
              <a:gd name="connsiteY3" fmla="*/ 469900 h 469900"/>
              <a:gd name="connsiteX4" fmla="*/ 1058 w 243416"/>
              <a:gd name="connsiteY4" fmla="*/ 6350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416" h="469900">
                <a:moveTo>
                  <a:pt x="1058" y="63500"/>
                </a:moveTo>
                <a:lnTo>
                  <a:pt x="242358" y="0"/>
                </a:lnTo>
                <a:cubicBezTo>
                  <a:pt x="243416" y="129117"/>
                  <a:pt x="234950" y="324908"/>
                  <a:pt x="236008" y="454025"/>
                </a:cubicBezTo>
                <a:lnTo>
                  <a:pt x="1058" y="469900"/>
                </a:lnTo>
                <a:cubicBezTo>
                  <a:pt x="0" y="345017"/>
                  <a:pt x="2116" y="188383"/>
                  <a:pt x="1058" y="6350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92" name="Szabadkézi sokszög 91"/>
          <p:cNvSpPr/>
          <p:nvPr/>
        </p:nvSpPr>
        <p:spPr>
          <a:xfrm>
            <a:off x="5758394" y="2451101"/>
            <a:ext cx="291041" cy="504825"/>
          </a:xfrm>
          <a:custGeom>
            <a:avLst/>
            <a:gdLst>
              <a:gd name="connsiteX0" fmla="*/ 0 w 158750"/>
              <a:gd name="connsiteY0" fmla="*/ 31750 h 406400"/>
              <a:gd name="connsiteX1" fmla="*/ 155575 w 158750"/>
              <a:gd name="connsiteY1" fmla="*/ 0 h 406400"/>
              <a:gd name="connsiteX2" fmla="*/ 158750 w 158750"/>
              <a:gd name="connsiteY2" fmla="*/ 387350 h 406400"/>
              <a:gd name="connsiteX3" fmla="*/ 3175 w 158750"/>
              <a:gd name="connsiteY3" fmla="*/ 406400 h 406400"/>
              <a:gd name="connsiteX4" fmla="*/ 0 w 158750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400050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396875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213783"/>
              <a:gd name="connsiteY0" fmla="*/ 3175 h 406400"/>
              <a:gd name="connsiteX1" fmla="*/ 212725 w 213783"/>
              <a:gd name="connsiteY1" fmla="*/ 0 h 406400"/>
              <a:gd name="connsiteX2" fmla="*/ 212725 w 213783"/>
              <a:gd name="connsiteY2" fmla="*/ 396875 h 406400"/>
              <a:gd name="connsiteX3" fmla="*/ 60325 w 213783"/>
              <a:gd name="connsiteY3" fmla="*/ 406400 h 406400"/>
              <a:gd name="connsiteX4" fmla="*/ 0 w 213783"/>
              <a:gd name="connsiteY4" fmla="*/ 3175 h 406400"/>
              <a:gd name="connsiteX0" fmla="*/ 13758 w 227541"/>
              <a:gd name="connsiteY0" fmla="*/ 3175 h 441325"/>
              <a:gd name="connsiteX1" fmla="*/ 226483 w 227541"/>
              <a:gd name="connsiteY1" fmla="*/ 0 h 441325"/>
              <a:gd name="connsiteX2" fmla="*/ 226483 w 227541"/>
              <a:gd name="connsiteY2" fmla="*/ 396875 h 441325"/>
              <a:gd name="connsiteX3" fmla="*/ 1058 w 227541"/>
              <a:gd name="connsiteY3" fmla="*/ 441325 h 441325"/>
              <a:gd name="connsiteX4" fmla="*/ 13758 w 227541"/>
              <a:gd name="connsiteY4" fmla="*/ 3175 h 441325"/>
              <a:gd name="connsiteX0" fmla="*/ 13758 w 280458"/>
              <a:gd name="connsiteY0" fmla="*/ 3175 h 441325"/>
              <a:gd name="connsiteX1" fmla="*/ 226483 w 280458"/>
              <a:gd name="connsiteY1" fmla="*/ 0 h 441325"/>
              <a:gd name="connsiteX2" fmla="*/ 280458 w 280458"/>
              <a:gd name="connsiteY2" fmla="*/ 419100 h 441325"/>
              <a:gd name="connsiteX3" fmla="*/ 1058 w 280458"/>
              <a:gd name="connsiteY3" fmla="*/ 441325 h 441325"/>
              <a:gd name="connsiteX4" fmla="*/ 13758 w 280458"/>
              <a:gd name="connsiteY4" fmla="*/ 3175 h 441325"/>
              <a:gd name="connsiteX0" fmla="*/ 13758 w 291041"/>
              <a:gd name="connsiteY0" fmla="*/ 66675 h 504825"/>
              <a:gd name="connsiteX1" fmla="*/ 289983 w 291041"/>
              <a:gd name="connsiteY1" fmla="*/ 0 h 504825"/>
              <a:gd name="connsiteX2" fmla="*/ 280458 w 291041"/>
              <a:gd name="connsiteY2" fmla="*/ 482600 h 504825"/>
              <a:gd name="connsiteX3" fmla="*/ 1058 w 291041"/>
              <a:gd name="connsiteY3" fmla="*/ 504825 h 504825"/>
              <a:gd name="connsiteX4" fmla="*/ 13758 w 291041"/>
              <a:gd name="connsiteY4" fmla="*/ 6667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041" h="504825">
                <a:moveTo>
                  <a:pt x="13758" y="66675"/>
                </a:moveTo>
                <a:lnTo>
                  <a:pt x="289983" y="0"/>
                </a:lnTo>
                <a:cubicBezTo>
                  <a:pt x="291041" y="129117"/>
                  <a:pt x="279400" y="353483"/>
                  <a:pt x="280458" y="482600"/>
                </a:cubicBezTo>
                <a:lnTo>
                  <a:pt x="1058" y="504825"/>
                </a:lnTo>
                <a:cubicBezTo>
                  <a:pt x="0" y="379942"/>
                  <a:pt x="14816" y="191558"/>
                  <a:pt x="13758" y="6667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93" name="Szabadkézi sokszög 92"/>
          <p:cNvSpPr/>
          <p:nvPr/>
        </p:nvSpPr>
        <p:spPr>
          <a:xfrm>
            <a:off x="6082243" y="2368550"/>
            <a:ext cx="297391" cy="552450"/>
          </a:xfrm>
          <a:custGeom>
            <a:avLst/>
            <a:gdLst>
              <a:gd name="connsiteX0" fmla="*/ 0 w 158750"/>
              <a:gd name="connsiteY0" fmla="*/ 31750 h 406400"/>
              <a:gd name="connsiteX1" fmla="*/ 155575 w 158750"/>
              <a:gd name="connsiteY1" fmla="*/ 0 h 406400"/>
              <a:gd name="connsiteX2" fmla="*/ 158750 w 158750"/>
              <a:gd name="connsiteY2" fmla="*/ 387350 h 406400"/>
              <a:gd name="connsiteX3" fmla="*/ 3175 w 158750"/>
              <a:gd name="connsiteY3" fmla="*/ 406400 h 406400"/>
              <a:gd name="connsiteX4" fmla="*/ 0 w 158750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400050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396875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207433"/>
              <a:gd name="connsiteY0" fmla="*/ 0 h 450850"/>
              <a:gd name="connsiteX1" fmla="*/ 206375 w 207433"/>
              <a:gd name="connsiteY1" fmla="*/ 44450 h 450850"/>
              <a:gd name="connsiteX2" fmla="*/ 206375 w 207433"/>
              <a:gd name="connsiteY2" fmla="*/ 441325 h 450850"/>
              <a:gd name="connsiteX3" fmla="*/ 53975 w 207433"/>
              <a:gd name="connsiteY3" fmla="*/ 450850 h 450850"/>
              <a:gd name="connsiteX4" fmla="*/ 0 w 207433"/>
              <a:gd name="connsiteY4" fmla="*/ 0 h 450850"/>
              <a:gd name="connsiteX0" fmla="*/ 0 w 296333"/>
              <a:gd name="connsiteY0" fmla="*/ 63500 h 514350"/>
              <a:gd name="connsiteX1" fmla="*/ 295275 w 296333"/>
              <a:gd name="connsiteY1" fmla="*/ 0 h 514350"/>
              <a:gd name="connsiteX2" fmla="*/ 206375 w 296333"/>
              <a:gd name="connsiteY2" fmla="*/ 504825 h 514350"/>
              <a:gd name="connsiteX3" fmla="*/ 53975 w 296333"/>
              <a:gd name="connsiteY3" fmla="*/ 514350 h 514350"/>
              <a:gd name="connsiteX4" fmla="*/ 0 w 296333"/>
              <a:gd name="connsiteY4" fmla="*/ 63500 h 514350"/>
              <a:gd name="connsiteX0" fmla="*/ 1058 w 297391"/>
              <a:gd name="connsiteY0" fmla="*/ 63500 h 552450"/>
              <a:gd name="connsiteX1" fmla="*/ 296333 w 297391"/>
              <a:gd name="connsiteY1" fmla="*/ 0 h 552450"/>
              <a:gd name="connsiteX2" fmla="*/ 207433 w 297391"/>
              <a:gd name="connsiteY2" fmla="*/ 504825 h 552450"/>
              <a:gd name="connsiteX3" fmla="*/ 1058 w 297391"/>
              <a:gd name="connsiteY3" fmla="*/ 552450 h 552450"/>
              <a:gd name="connsiteX4" fmla="*/ 1058 w 297391"/>
              <a:gd name="connsiteY4" fmla="*/ 63500 h 552450"/>
              <a:gd name="connsiteX0" fmla="*/ 1058 w 297391"/>
              <a:gd name="connsiteY0" fmla="*/ 63500 h 552450"/>
              <a:gd name="connsiteX1" fmla="*/ 296333 w 297391"/>
              <a:gd name="connsiteY1" fmla="*/ 0 h 552450"/>
              <a:gd name="connsiteX2" fmla="*/ 293158 w 297391"/>
              <a:gd name="connsiteY2" fmla="*/ 527050 h 552450"/>
              <a:gd name="connsiteX3" fmla="*/ 1058 w 297391"/>
              <a:gd name="connsiteY3" fmla="*/ 552450 h 552450"/>
              <a:gd name="connsiteX4" fmla="*/ 1058 w 297391"/>
              <a:gd name="connsiteY4" fmla="*/ 6350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91" h="552450">
                <a:moveTo>
                  <a:pt x="1058" y="63500"/>
                </a:moveTo>
                <a:lnTo>
                  <a:pt x="296333" y="0"/>
                </a:lnTo>
                <a:cubicBezTo>
                  <a:pt x="297391" y="129117"/>
                  <a:pt x="292100" y="397933"/>
                  <a:pt x="293158" y="527050"/>
                </a:cubicBezTo>
                <a:lnTo>
                  <a:pt x="1058" y="552450"/>
                </a:lnTo>
                <a:cubicBezTo>
                  <a:pt x="0" y="427567"/>
                  <a:pt x="2116" y="188383"/>
                  <a:pt x="1058" y="63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94" name="Szabadkézi sokszög 93"/>
          <p:cNvSpPr/>
          <p:nvPr/>
        </p:nvSpPr>
        <p:spPr>
          <a:xfrm>
            <a:off x="5302251" y="3025775"/>
            <a:ext cx="171450" cy="447675"/>
          </a:xfrm>
          <a:custGeom>
            <a:avLst/>
            <a:gdLst>
              <a:gd name="connsiteX0" fmla="*/ 0 w 158750"/>
              <a:gd name="connsiteY0" fmla="*/ 31750 h 406400"/>
              <a:gd name="connsiteX1" fmla="*/ 155575 w 158750"/>
              <a:gd name="connsiteY1" fmla="*/ 0 h 406400"/>
              <a:gd name="connsiteX2" fmla="*/ 158750 w 158750"/>
              <a:gd name="connsiteY2" fmla="*/ 387350 h 406400"/>
              <a:gd name="connsiteX3" fmla="*/ 3175 w 158750"/>
              <a:gd name="connsiteY3" fmla="*/ 406400 h 406400"/>
              <a:gd name="connsiteX4" fmla="*/ 0 w 158750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400050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396875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23283 w 154516"/>
              <a:gd name="connsiteY0" fmla="*/ 0 h 457200"/>
              <a:gd name="connsiteX1" fmla="*/ 153458 w 154516"/>
              <a:gd name="connsiteY1" fmla="*/ 50800 h 457200"/>
              <a:gd name="connsiteX2" fmla="*/ 153458 w 154516"/>
              <a:gd name="connsiteY2" fmla="*/ 447675 h 457200"/>
              <a:gd name="connsiteX3" fmla="*/ 1058 w 154516"/>
              <a:gd name="connsiteY3" fmla="*/ 457200 h 457200"/>
              <a:gd name="connsiteX4" fmla="*/ 23283 w 154516"/>
              <a:gd name="connsiteY4" fmla="*/ 0 h 457200"/>
              <a:gd name="connsiteX0" fmla="*/ 23283 w 170391"/>
              <a:gd name="connsiteY0" fmla="*/ 9525 h 466725"/>
              <a:gd name="connsiteX1" fmla="*/ 169333 w 170391"/>
              <a:gd name="connsiteY1" fmla="*/ 0 h 466725"/>
              <a:gd name="connsiteX2" fmla="*/ 153458 w 170391"/>
              <a:gd name="connsiteY2" fmla="*/ 457200 h 466725"/>
              <a:gd name="connsiteX3" fmla="*/ 1058 w 170391"/>
              <a:gd name="connsiteY3" fmla="*/ 466725 h 466725"/>
              <a:gd name="connsiteX4" fmla="*/ 23283 w 170391"/>
              <a:gd name="connsiteY4" fmla="*/ 9525 h 466725"/>
              <a:gd name="connsiteX0" fmla="*/ 23283 w 175683"/>
              <a:gd name="connsiteY0" fmla="*/ 9525 h 466725"/>
              <a:gd name="connsiteX1" fmla="*/ 169333 w 175683"/>
              <a:gd name="connsiteY1" fmla="*/ 0 h 466725"/>
              <a:gd name="connsiteX2" fmla="*/ 175683 w 175683"/>
              <a:gd name="connsiteY2" fmla="*/ 431800 h 466725"/>
              <a:gd name="connsiteX3" fmla="*/ 1058 w 175683"/>
              <a:gd name="connsiteY3" fmla="*/ 466725 h 466725"/>
              <a:gd name="connsiteX4" fmla="*/ 23283 w 175683"/>
              <a:gd name="connsiteY4" fmla="*/ 9525 h 466725"/>
              <a:gd name="connsiteX0" fmla="*/ 10583 w 162983"/>
              <a:gd name="connsiteY0" fmla="*/ 9525 h 447675"/>
              <a:gd name="connsiteX1" fmla="*/ 156633 w 162983"/>
              <a:gd name="connsiteY1" fmla="*/ 0 h 447675"/>
              <a:gd name="connsiteX2" fmla="*/ 162983 w 162983"/>
              <a:gd name="connsiteY2" fmla="*/ 431800 h 447675"/>
              <a:gd name="connsiteX3" fmla="*/ 1058 w 162983"/>
              <a:gd name="connsiteY3" fmla="*/ 447675 h 447675"/>
              <a:gd name="connsiteX4" fmla="*/ 10583 w 162983"/>
              <a:gd name="connsiteY4" fmla="*/ 9525 h 447675"/>
              <a:gd name="connsiteX0" fmla="*/ 0 w 171450"/>
              <a:gd name="connsiteY0" fmla="*/ 12700 h 447675"/>
              <a:gd name="connsiteX1" fmla="*/ 165100 w 171450"/>
              <a:gd name="connsiteY1" fmla="*/ 0 h 447675"/>
              <a:gd name="connsiteX2" fmla="*/ 171450 w 171450"/>
              <a:gd name="connsiteY2" fmla="*/ 431800 h 447675"/>
              <a:gd name="connsiteX3" fmla="*/ 9525 w 171450"/>
              <a:gd name="connsiteY3" fmla="*/ 447675 h 447675"/>
              <a:gd name="connsiteX4" fmla="*/ 0 w 171450"/>
              <a:gd name="connsiteY4" fmla="*/ 12700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" h="447675">
                <a:moveTo>
                  <a:pt x="0" y="12700"/>
                </a:moveTo>
                <a:lnTo>
                  <a:pt x="165100" y="0"/>
                </a:lnTo>
                <a:cubicBezTo>
                  <a:pt x="166158" y="129117"/>
                  <a:pt x="170392" y="302683"/>
                  <a:pt x="171450" y="431800"/>
                </a:cubicBezTo>
                <a:lnTo>
                  <a:pt x="9525" y="447675"/>
                </a:lnTo>
                <a:cubicBezTo>
                  <a:pt x="8467" y="322792"/>
                  <a:pt x="1058" y="137583"/>
                  <a:pt x="0" y="1270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95" name="Szabadkézi sokszög 94"/>
          <p:cNvSpPr/>
          <p:nvPr/>
        </p:nvSpPr>
        <p:spPr>
          <a:xfrm>
            <a:off x="5761567" y="2968624"/>
            <a:ext cx="277283" cy="498475"/>
          </a:xfrm>
          <a:custGeom>
            <a:avLst/>
            <a:gdLst>
              <a:gd name="connsiteX0" fmla="*/ 0 w 158750"/>
              <a:gd name="connsiteY0" fmla="*/ 31750 h 406400"/>
              <a:gd name="connsiteX1" fmla="*/ 155575 w 158750"/>
              <a:gd name="connsiteY1" fmla="*/ 0 h 406400"/>
              <a:gd name="connsiteX2" fmla="*/ 158750 w 158750"/>
              <a:gd name="connsiteY2" fmla="*/ 387350 h 406400"/>
              <a:gd name="connsiteX3" fmla="*/ 3175 w 158750"/>
              <a:gd name="connsiteY3" fmla="*/ 406400 h 406400"/>
              <a:gd name="connsiteX4" fmla="*/ 0 w 158750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400050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396875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248708"/>
              <a:gd name="connsiteY0" fmla="*/ 0 h 409575"/>
              <a:gd name="connsiteX1" fmla="*/ 247650 w 248708"/>
              <a:gd name="connsiteY1" fmla="*/ 3175 h 409575"/>
              <a:gd name="connsiteX2" fmla="*/ 247650 w 248708"/>
              <a:gd name="connsiteY2" fmla="*/ 400050 h 409575"/>
              <a:gd name="connsiteX3" fmla="*/ 95250 w 248708"/>
              <a:gd name="connsiteY3" fmla="*/ 409575 h 409575"/>
              <a:gd name="connsiteX4" fmla="*/ 0 w 248708"/>
              <a:gd name="connsiteY4" fmla="*/ 0 h 409575"/>
              <a:gd name="connsiteX0" fmla="*/ 0 w 242358"/>
              <a:gd name="connsiteY0" fmla="*/ 0 h 425450"/>
              <a:gd name="connsiteX1" fmla="*/ 241300 w 242358"/>
              <a:gd name="connsiteY1" fmla="*/ 19050 h 425450"/>
              <a:gd name="connsiteX2" fmla="*/ 241300 w 242358"/>
              <a:gd name="connsiteY2" fmla="*/ 415925 h 425450"/>
              <a:gd name="connsiteX3" fmla="*/ 88900 w 242358"/>
              <a:gd name="connsiteY3" fmla="*/ 425450 h 425450"/>
              <a:gd name="connsiteX4" fmla="*/ 0 w 242358"/>
              <a:gd name="connsiteY4" fmla="*/ 0 h 425450"/>
              <a:gd name="connsiteX0" fmla="*/ 0 w 255058"/>
              <a:gd name="connsiteY0" fmla="*/ 22225 h 447675"/>
              <a:gd name="connsiteX1" fmla="*/ 254000 w 255058"/>
              <a:gd name="connsiteY1" fmla="*/ 0 h 447675"/>
              <a:gd name="connsiteX2" fmla="*/ 241300 w 255058"/>
              <a:gd name="connsiteY2" fmla="*/ 438150 h 447675"/>
              <a:gd name="connsiteX3" fmla="*/ 88900 w 255058"/>
              <a:gd name="connsiteY3" fmla="*/ 447675 h 447675"/>
              <a:gd name="connsiteX4" fmla="*/ 0 w 255058"/>
              <a:gd name="connsiteY4" fmla="*/ 22225 h 447675"/>
              <a:gd name="connsiteX0" fmla="*/ 4233 w 259291"/>
              <a:gd name="connsiteY0" fmla="*/ 22225 h 479425"/>
              <a:gd name="connsiteX1" fmla="*/ 258233 w 259291"/>
              <a:gd name="connsiteY1" fmla="*/ 0 h 479425"/>
              <a:gd name="connsiteX2" fmla="*/ 245533 w 259291"/>
              <a:gd name="connsiteY2" fmla="*/ 438150 h 479425"/>
              <a:gd name="connsiteX3" fmla="*/ 1058 w 259291"/>
              <a:gd name="connsiteY3" fmla="*/ 479425 h 479425"/>
              <a:gd name="connsiteX4" fmla="*/ 4233 w 259291"/>
              <a:gd name="connsiteY4" fmla="*/ 22225 h 479425"/>
              <a:gd name="connsiteX0" fmla="*/ 0 w 264583"/>
              <a:gd name="connsiteY0" fmla="*/ 25400 h 479425"/>
              <a:gd name="connsiteX1" fmla="*/ 263525 w 264583"/>
              <a:gd name="connsiteY1" fmla="*/ 0 h 479425"/>
              <a:gd name="connsiteX2" fmla="*/ 250825 w 264583"/>
              <a:gd name="connsiteY2" fmla="*/ 438150 h 479425"/>
              <a:gd name="connsiteX3" fmla="*/ 6350 w 264583"/>
              <a:gd name="connsiteY3" fmla="*/ 479425 h 479425"/>
              <a:gd name="connsiteX4" fmla="*/ 0 w 264583"/>
              <a:gd name="connsiteY4" fmla="*/ 25400 h 479425"/>
              <a:gd name="connsiteX0" fmla="*/ 10583 w 275166"/>
              <a:gd name="connsiteY0" fmla="*/ 25400 h 479425"/>
              <a:gd name="connsiteX1" fmla="*/ 274108 w 275166"/>
              <a:gd name="connsiteY1" fmla="*/ 0 h 479425"/>
              <a:gd name="connsiteX2" fmla="*/ 261408 w 275166"/>
              <a:gd name="connsiteY2" fmla="*/ 438150 h 479425"/>
              <a:gd name="connsiteX3" fmla="*/ 1058 w 275166"/>
              <a:gd name="connsiteY3" fmla="*/ 479425 h 479425"/>
              <a:gd name="connsiteX4" fmla="*/ 10583 w 275166"/>
              <a:gd name="connsiteY4" fmla="*/ 25400 h 479425"/>
              <a:gd name="connsiteX0" fmla="*/ 10583 w 277283"/>
              <a:gd name="connsiteY0" fmla="*/ 25400 h 498475"/>
              <a:gd name="connsiteX1" fmla="*/ 274108 w 277283"/>
              <a:gd name="connsiteY1" fmla="*/ 0 h 498475"/>
              <a:gd name="connsiteX2" fmla="*/ 277283 w 277283"/>
              <a:gd name="connsiteY2" fmla="*/ 498475 h 498475"/>
              <a:gd name="connsiteX3" fmla="*/ 1058 w 277283"/>
              <a:gd name="connsiteY3" fmla="*/ 479425 h 498475"/>
              <a:gd name="connsiteX4" fmla="*/ 10583 w 277283"/>
              <a:gd name="connsiteY4" fmla="*/ 2540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283" h="498475">
                <a:moveTo>
                  <a:pt x="10583" y="25400"/>
                </a:moveTo>
                <a:lnTo>
                  <a:pt x="274108" y="0"/>
                </a:lnTo>
                <a:cubicBezTo>
                  <a:pt x="275166" y="129117"/>
                  <a:pt x="276225" y="369358"/>
                  <a:pt x="277283" y="498475"/>
                </a:cubicBezTo>
                <a:lnTo>
                  <a:pt x="1058" y="479425"/>
                </a:lnTo>
                <a:cubicBezTo>
                  <a:pt x="0" y="354542"/>
                  <a:pt x="11641" y="150283"/>
                  <a:pt x="10583" y="2540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96" name="Szabadkézi sokszög 95"/>
          <p:cNvSpPr/>
          <p:nvPr/>
        </p:nvSpPr>
        <p:spPr>
          <a:xfrm>
            <a:off x="5499101" y="2987675"/>
            <a:ext cx="239183" cy="466725"/>
          </a:xfrm>
          <a:custGeom>
            <a:avLst/>
            <a:gdLst>
              <a:gd name="connsiteX0" fmla="*/ 0 w 158750"/>
              <a:gd name="connsiteY0" fmla="*/ 31750 h 406400"/>
              <a:gd name="connsiteX1" fmla="*/ 155575 w 158750"/>
              <a:gd name="connsiteY1" fmla="*/ 0 h 406400"/>
              <a:gd name="connsiteX2" fmla="*/ 158750 w 158750"/>
              <a:gd name="connsiteY2" fmla="*/ 387350 h 406400"/>
              <a:gd name="connsiteX3" fmla="*/ 3175 w 158750"/>
              <a:gd name="connsiteY3" fmla="*/ 406400 h 406400"/>
              <a:gd name="connsiteX4" fmla="*/ 0 w 158750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400050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396875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182033"/>
              <a:gd name="connsiteY0" fmla="*/ 0 h 434975"/>
              <a:gd name="connsiteX1" fmla="*/ 180975 w 182033"/>
              <a:gd name="connsiteY1" fmla="*/ 28575 h 434975"/>
              <a:gd name="connsiteX2" fmla="*/ 180975 w 182033"/>
              <a:gd name="connsiteY2" fmla="*/ 425450 h 434975"/>
              <a:gd name="connsiteX3" fmla="*/ 28575 w 182033"/>
              <a:gd name="connsiteY3" fmla="*/ 434975 h 434975"/>
              <a:gd name="connsiteX4" fmla="*/ 0 w 182033"/>
              <a:gd name="connsiteY4" fmla="*/ 0 h 434975"/>
              <a:gd name="connsiteX0" fmla="*/ 0 w 239183"/>
              <a:gd name="connsiteY0" fmla="*/ 31750 h 466725"/>
              <a:gd name="connsiteX1" fmla="*/ 238125 w 239183"/>
              <a:gd name="connsiteY1" fmla="*/ 0 h 466725"/>
              <a:gd name="connsiteX2" fmla="*/ 180975 w 239183"/>
              <a:gd name="connsiteY2" fmla="*/ 457200 h 466725"/>
              <a:gd name="connsiteX3" fmla="*/ 28575 w 239183"/>
              <a:gd name="connsiteY3" fmla="*/ 466725 h 466725"/>
              <a:gd name="connsiteX4" fmla="*/ 0 w 239183"/>
              <a:gd name="connsiteY4" fmla="*/ 31750 h 466725"/>
              <a:gd name="connsiteX0" fmla="*/ 0 w 239183"/>
              <a:gd name="connsiteY0" fmla="*/ 31750 h 466725"/>
              <a:gd name="connsiteX1" fmla="*/ 238125 w 239183"/>
              <a:gd name="connsiteY1" fmla="*/ 0 h 466725"/>
              <a:gd name="connsiteX2" fmla="*/ 180975 w 239183"/>
              <a:gd name="connsiteY2" fmla="*/ 457200 h 466725"/>
              <a:gd name="connsiteX3" fmla="*/ 3175 w 239183"/>
              <a:gd name="connsiteY3" fmla="*/ 466725 h 466725"/>
              <a:gd name="connsiteX4" fmla="*/ 0 w 239183"/>
              <a:gd name="connsiteY4" fmla="*/ 31750 h 466725"/>
              <a:gd name="connsiteX0" fmla="*/ 0 w 239183"/>
              <a:gd name="connsiteY0" fmla="*/ 31750 h 466725"/>
              <a:gd name="connsiteX1" fmla="*/ 238125 w 239183"/>
              <a:gd name="connsiteY1" fmla="*/ 0 h 466725"/>
              <a:gd name="connsiteX2" fmla="*/ 231775 w 239183"/>
              <a:gd name="connsiteY2" fmla="*/ 466725 h 466725"/>
              <a:gd name="connsiteX3" fmla="*/ 3175 w 239183"/>
              <a:gd name="connsiteY3" fmla="*/ 466725 h 466725"/>
              <a:gd name="connsiteX4" fmla="*/ 0 w 239183"/>
              <a:gd name="connsiteY4" fmla="*/ 31750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183" h="466725">
                <a:moveTo>
                  <a:pt x="0" y="31750"/>
                </a:moveTo>
                <a:lnTo>
                  <a:pt x="238125" y="0"/>
                </a:lnTo>
                <a:cubicBezTo>
                  <a:pt x="239183" y="129117"/>
                  <a:pt x="230717" y="337608"/>
                  <a:pt x="231775" y="466725"/>
                </a:cubicBezTo>
                <a:lnTo>
                  <a:pt x="3175" y="466725"/>
                </a:lnTo>
                <a:cubicBezTo>
                  <a:pt x="2117" y="341842"/>
                  <a:pt x="1058" y="156633"/>
                  <a:pt x="0" y="3175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97" name="Szabadkézi sokszög 96"/>
          <p:cNvSpPr/>
          <p:nvPr/>
        </p:nvSpPr>
        <p:spPr>
          <a:xfrm>
            <a:off x="5495926" y="3492501"/>
            <a:ext cx="244475" cy="447675"/>
          </a:xfrm>
          <a:custGeom>
            <a:avLst/>
            <a:gdLst>
              <a:gd name="connsiteX0" fmla="*/ 0 w 158750"/>
              <a:gd name="connsiteY0" fmla="*/ 31750 h 406400"/>
              <a:gd name="connsiteX1" fmla="*/ 155575 w 158750"/>
              <a:gd name="connsiteY1" fmla="*/ 0 h 406400"/>
              <a:gd name="connsiteX2" fmla="*/ 158750 w 158750"/>
              <a:gd name="connsiteY2" fmla="*/ 387350 h 406400"/>
              <a:gd name="connsiteX3" fmla="*/ 3175 w 158750"/>
              <a:gd name="connsiteY3" fmla="*/ 406400 h 406400"/>
              <a:gd name="connsiteX4" fmla="*/ 0 w 158750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400050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396875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185208"/>
              <a:gd name="connsiteY0" fmla="*/ 0 h 419100"/>
              <a:gd name="connsiteX1" fmla="*/ 184150 w 185208"/>
              <a:gd name="connsiteY1" fmla="*/ 12700 h 419100"/>
              <a:gd name="connsiteX2" fmla="*/ 184150 w 185208"/>
              <a:gd name="connsiteY2" fmla="*/ 409575 h 419100"/>
              <a:gd name="connsiteX3" fmla="*/ 31750 w 185208"/>
              <a:gd name="connsiteY3" fmla="*/ 419100 h 419100"/>
              <a:gd name="connsiteX4" fmla="*/ 0 w 185208"/>
              <a:gd name="connsiteY4" fmla="*/ 0 h 419100"/>
              <a:gd name="connsiteX0" fmla="*/ 0 w 239183"/>
              <a:gd name="connsiteY0" fmla="*/ 0 h 419100"/>
              <a:gd name="connsiteX1" fmla="*/ 238125 w 239183"/>
              <a:gd name="connsiteY1" fmla="*/ 6350 h 419100"/>
              <a:gd name="connsiteX2" fmla="*/ 184150 w 239183"/>
              <a:gd name="connsiteY2" fmla="*/ 409575 h 419100"/>
              <a:gd name="connsiteX3" fmla="*/ 31750 w 239183"/>
              <a:gd name="connsiteY3" fmla="*/ 419100 h 419100"/>
              <a:gd name="connsiteX4" fmla="*/ 0 w 239183"/>
              <a:gd name="connsiteY4" fmla="*/ 0 h 419100"/>
              <a:gd name="connsiteX0" fmla="*/ 0 w 244475"/>
              <a:gd name="connsiteY0" fmla="*/ 0 h 447675"/>
              <a:gd name="connsiteX1" fmla="*/ 238125 w 244475"/>
              <a:gd name="connsiteY1" fmla="*/ 6350 h 447675"/>
              <a:gd name="connsiteX2" fmla="*/ 244475 w 244475"/>
              <a:gd name="connsiteY2" fmla="*/ 447675 h 447675"/>
              <a:gd name="connsiteX3" fmla="*/ 31750 w 244475"/>
              <a:gd name="connsiteY3" fmla="*/ 419100 h 447675"/>
              <a:gd name="connsiteX4" fmla="*/ 0 w 244475"/>
              <a:gd name="connsiteY4" fmla="*/ 0 h 447675"/>
              <a:gd name="connsiteX0" fmla="*/ 0 w 244475"/>
              <a:gd name="connsiteY0" fmla="*/ 0 h 447675"/>
              <a:gd name="connsiteX1" fmla="*/ 238125 w 244475"/>
              <a:gd name="connsiteY1" fmla="*/ 6350 h 447675"/>
              <a:gd name="connsiteX2" fmla="*/ 244475 w 244475"/>
              <a:gd name="connsiteY2" fmla="*/ 447675 h 447675"/>
              <a:gd name="connsiteX3" fmla="*/ 9525 w 244475"/>
              <a:gd name="connsiteY3" fmla="*/ 422275 h 447675"/>
              <a:gd name="connsiteX4" fmla="*/ 0 w 244475"/>
              <a:gd name="connsiteY4" fmla="*/ 0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475" h="447675">
                <a:moveTo>
                  <a:pt x="0" y="0"/>
                </a:moveTo>
                <a:lnTo>
                  <a:pt x="238125" y="6350"/>
                </a:lnTo>
                <a:cubicBezTo>
                  <a:pt x="239183" y="135467"/>
                  <a:pt x="243417" y="318558"/>
                  <a:pt x="244475" y="447675"/>
                </a:cubicBezTo>
                <a:lnTo>
                  <a:pt x="9525" y="422275"/>
                </a:lnTo>
                <a:cubicBezTo>
                  <a:pt x="8467" y="297392"/>
                  <a:pt x="1058" y="124883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98" name="Szabadkézi sokszög 97"/>
          <p:cNvSpPr/>
          <p:nvPr/>
        </p:nvSpPr>
        <p:spPr>
          <a:xfrm>
            <a:off x="5764743" y="3486149"/>
            <a:ext cx="286808" cy="495300"/>
          </a:xfrm>
          <a:custGeom>
            <a:avLst/>
            <a:gdLst>
              <a:gd name="connsiteX0" fmla="*/ 0 w 158750"/>
              <a:gd name="connsiteY0" fmla="*/ 31750 h 406400"/>
              <a:gd name="connsiteX1" fmla="*/ 155575 w 158750"/>
              <a:gd name="connsiteY1" fmla="*/ 0 h 406400"/>
              <a:gd name="connsiteX2" fmla="*/ 158750 w 158750"/>
              <a:gd name="connsiteY2" fmla="*/ 387350 h 406400"/>
              <a:gd name="connsiteX3" fmla="*/ 3175 w 158750"/>
              <a:gd name="connsiteY3" fmla="*/ 406400 h 406400"/>
              <a:gd name="connsiteX4" fmla="*/ 0 w 158750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400050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396875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197908"/>
              <a:gd name="connsiteY0" fmla="*/ 0 h 460375"/>
              <a:gd name="connsiteX1" fmla="*/ 196850 w 197908"/>
              <a:gd name="connsiteY1" fmla="*/ 53975 h 460375"/>
              <a:gd name="connsiteX2" fmla="*/ 196850 w 197908"/>
              <a:gd name="connsiteY2" fmla="*/ 450850 h 460375"/>
              <a:gd name="connsiteX3" fmla="*/ 44450 w 197908"/>
              <a:gd name="connsiteY3" fmla="*/ 460375 h 460375"/>
              <a:gd name="connsiteX4" fmla="*/ 0 w 197908"/>
              <a:gd name="connsiteY4" fmla="*/ 0 h 460375"/>
              <a:gd name="connsiteX0" fmla="*/ 0 w 239183"/>
              <a:gd name="connsiteY0" fmla="*/ 0 h 460375"/>
              <a:gd name="connsiteX1" fmla="*/ 238125 w 239183"/>
              <a:gd name="connsiteY1" fmla="*/ 15875 h 460375"/>
              <a:gd name="connsiteX2" fmla="*/ 196850 w 239183"/>
              <a:gd name="connsiteY2" fmla="*/ 450850 h 460375"/>
              <a:gd name="connsiteX3" fmla="*/ 44450 w 239183"/>
              <a:gd name="connsiteY3" fmla="*/ 460375 h 460375"/>
              <a:gd name="connsiteX4" fmla="*/ 0 w 239183"/>
              <a:gd name="connsiteY4" fmla="*/ 0 h 460375"/>
              <a:gd name="connsiteX0" fmla="*/ 0 w 255058"/>
              <a:gd name="connsiteY0" fmla="*/ 0 h 460375"/>
              <a:gd name="connsiteX1" fmla="*/ 254000 w 255058"/>
              <a:gd name="connsiteY1" fmla="*/ 9525 h 460375"/>
              <a:gd name="connsiteX2" fmla="*/ 196850 w 255058"/>
              <a:gd name="connsiteY2" fmla="*/ 450850 h 460375"/>
              <a:gd name="connsiteX3" fmla="*/ 44450 w 255058"/>
              <a:gd name="connsiteY3" fmla="*/ 460375 h 460375"/>
              <a:gd name="connsiteX4" fmla="*/ 0 w 255058"/>
              <a:gd name="connsiteY4" fmla="*/ 0 h 460375"/>
              <a:gd name="connsiteX0" fmla="*/ 23283 w 278341"/>
              <a:gd name="connsiteY0" fmla="*/ 0 h 460375"/>
              <a:gd name="connsiteX1" fmla="*/ 277283 w 278341"/>
              <a:gd name="connsiteY1" fmla="*/ 9525 h 460375"/>
              <a:gd name="connsiteX2" fmla="*/ 220133 w 278341"/>
              <a:gd name="connsiteY2" fmla="*/ 450850 h 460375"/>
              <a:gd name="connsiteX3" fmla="*/ 1058 w 278341"/>
              <a:gd name="connsiteY3" fmla="*/ 460375 h 460375"/>
              <a:gd name="connsiteX4" fmla="*/ 23283 w 278341"/>
              <a:gd name="connsiteY4" fmla="*/ 0 h 460375"/>
              <a:gd name="connsiteX0" fmla="*/ 23283 w 286808"/>
              <a:gd name="connsiteY0" fmla="*/ 0 h 492125"/>
              <a:gd name="connsiteX1" fmla="*/ 277283 w 286808"/>
              <a:gd name="connsiteY1" fmla="*/ 9525 h 492125"/>
              <a:gd name="connsiteX2" fmla="*/ 286808 w 286808"/>
              <a:gd name="connsiteY2" fmla="*/ 492125 h 492125"/>
              <a:gd name="connsiteX3" fmla="*/ 1058 w 286808"/>
              <a:gd name="connsiteY3" fmla="*/ 460375 h 492125"/>
              <a:gd name="connsiteX4" fmla="*/ 23283 w 286808"/>
              <a:gd name="connsiteY4" fmla="*/ 0 h 492125"/>
              <a:gd name="connsiteX0" fmla="*/ 7408 w 286808"/>
              <a:gd name="connsiteY0" fmla="*/ 0 h 495300"/>
              <a:gd name="connsiteX1" fmla="*/ 277283 w 286808"/>
              <a:gd name="connsiteY1" fmla="*/ 12700 h 495300"/>
              <a:gd name="connsiteX2" fmla="*/ 286808 w 286808"/>
              <a:gd name="connsiteY2" fmla="*/ 495300 h 495300"/>
              <a:gd name="connsiteX3" fmla="*/ 1058 w 286808"/>
              <a:gd name="connsiteY3" fmla="*/ 463550 h 495300"/>
              <a:gd name="connsiteX4" fmla="*/ 7408 w 286808"/>
              <a:gd name="connsiteY4" fmla="*/ 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808" h="495300">
                <a:moveTo>
                  <a:pt x="7408" y="0"/>
                </a:moveTo>
                <a:lnTo>
                  <a:pt x="277283" y="12700"/>
                </a:lnTo>
                <a:cubicBezTo>
                  <a:pt x="278341" y="141817"/>
                  <a:pt x="285750" y="366183"/>
                  <a:pt x="286808" y="495300"/>
                </a:cubicBezTo>
                <a:lnTo>
                  <a:pt x="1058" y="463550"/>
                </a:lnTo>
                <a:cubicBezTo>
                  <a:pt x="0" y="338667"/>
                  <a:pt x="8466" y="124883"/>
                  <a:pt x="7408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99" name="Szabadkézi sokszög 98"/>
          <p:cNvSpPr/>
          <p:nvPr/>
        </p:nvSpPr>
        <p:spPr>
          <a:xfrm>
            <a:off x="6072718" y="2927350"/>
            <a:ext cx="309033" cy="520700"/>
          </a:xfrm>
          <a:custGeom>
            <a:avLst/>
            <a:gdLst>
              <a:gd name="connsiteX0" fmla="*/ 0 w 158750"/>
              <a:gd name="connsiteY0" fmla="*/ 31750 h 406400"/>
              <a:gd name="connsiteX1" fmla="*/ 155575 w 158750"/>
              <a:gd name="connsiteY1" fmla="*/ 0 h 406400"/>
              <a:gd name="connsiteX2" fmla="*/ 158750 w 158750"/>
              <a:gd name="connsiteY2" fmla="*/ 387350 h 406400"/>
              <a:gd name="connsiteX3" fmla="*/ 3175 w 158750"/>
              <a:gd name="connsiteY3" fmla="*/ 406400 h 406400"/>
              <a:gd name="connsiteX4" fmla="*/ 0 w 158750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400050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396875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216958"/>
              <a:gd name="connsiteY0" fmla="*/ 0 h 488950"/>
              <a:gd name="connsiteX1" fmla="*/ 215900 w 216958"/>
              <a:gd name="connsiteY1" fmla="*/ 82550 h 488950"/>
              <a:gd name="connsiteX2" fmla="*/ 215900 w 216958"/>
              <a:gd name="connsiteY2" fmla="*/ 479425 h 488950"/>
              <a:gd name="connsiteX3" fmla="*/ 63500 w 216958"/>
              <a:gd name="connsiteY3" fmla="*/ 488950 h 488950"/>
              <a:gd name="connsiteX4" fmla="*/ 0 w 216958"/>
              <a:gd name="connsiteY4" fmla="*/ 0 h 488950"/>
              <a:gd name="connsiteX0" fmla="*/ 0 w 302683"/>
              <a:gd name="connsiteY0" fmla="*/ 38100 h 527050"/>
              <a:gd name="connsiteX1" fmla="*/ 301625 w 302683"/>
              <a:gd name="connsiteY1" fmla="*/ 0 h 527050"/>
              <a:gd name="connsiteX2" fmla="*/ 215900 w 302683"/>
              <a:gd name="connsiteY2" fmla="*/ 517525 h 527050"/>
              <a:gd name="connsiteX3" fmla="*/ 63500 w 302683"/>
              <a:gd name="connsiteY3" fmla="*/ 527050 h 527050"/>
              <a:gd name="connsiteX4" fmla="*/ 0 w 302683"/>
              <a:gd name="connsiteY4" fmla="*/ 38100 h 527050"/>
              <a:gd name="connsiteX0" fmla="*/ 1058 w 303741"/>
              <a:gd name="connsiteY0" fmla="*/ 38100 h 517525"/>
              <a:gd name="connsiteX1" fmla="*/ 302683 w 303741"/>
              <a:gd name="connsiteY1" fmla="*/ 0 h 517525"/>
              <a:gd name="connsiteX2" fmla="*/ 216958 w 303741"/>
              <a:gd name="connsiteY2" fmla="*/ 517525 h 517525"/>
              <a:gd name="connsiteX3" fmla="*/ 1058 w 303741"/>
              <a:gd name="connsiteY3" fmla="*/ 517525 h 517525"/>
              <a:gd name="connsiteX4" fmla="*/ 1058 w 303741"/>
              <a:gd name="connsiteY4" fmla="*/ 38100 h 517525"/>
              <a:gd name="connsiteX0" fmla="*/ 1058 w 309033"/>
              <a:gd name="connsiteY0" fmla="*/ 38100 h 520700"/>
              <a:gd name="connsiteX1" fmla="*/ 302683 w 309033"/>
              <a:gd name="connsiteY1" fmla="*/ 0 h 520700"/>
              <a:gd name="connsiteX2" fmla="*/ 309033 w 309033"/>
              <a:gd name="connsiteY2" fmla="*/ 520700 h 520700"/>
              <a:gd name="connsiteX3" fmla="*/ 1058 w 309033"/>
              <a:gd name="connsiteY3" fmla="*/ 517525 h 520700"/>
              <a:gd name="connsiteX4" fmla="*/ 1058 w 309033"/>
              <a:gd name="connsiteY4" fmla="*/ 381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033" h="520700">
                <a:moveTo>
                  <a:pt x="1058" y="38100"/>
                </a:moveTo>
                <a:lnTo>
                  <a:pt x="302683" y="0"/>
                </a:lnTo>
                <a:cubicBezTo>
                  <a:pt x="303741" y="129117"/>
                  <a:pt x="307975" y="391583"/>
                  <a:pt x="309033" y="520700"/>
                </a:cubicBezTo>
                <a:lnTo>
                  <a:pt x="1058" y="517525"/>
                </a:lnTo>
                <a:cubicBezTo>
                  <a:pt x="0" y="392642"/>
                  <a:pt x="2116" y="162983"/>
                  <a:pt x="1058" y="38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100" name="Szabadkézi sokszög 99"/>
          <p:cNvSpPr/>
          <p:nvPr/>
        </p:nvSpPr>
        <p:spPr>
          <a:xfrm>
            <a:off x="5314951" y="3489324"/>
            <a:ext cx="174625" cy="422275"/>
          </a:xfrm>
          <a:custGeom>
            <a:avLst/>
            <a:gdLst>
              <a:gd name="connsiteX0" fmla="*/ 0 w 158750"/>
              <a:gd name="connsiteY0" fmla="*/ 31750 h 406400"/>
              <a:gd name="connsiteX1" fmla="*/ 155575 w 158750"/>
              <a:gd name="connsiteY1" fmla="*/ 0 h 406400"/>
              <a:gd name="connsiteX2" fmla="*/ 158750 w 158750"/>
              <a:gd name="connsiteY2" fmla="*/ 387350 h 406400"/>
              <a:gd name="connsiteX3" fmla="*/ 3175 w 158750"/>
              <a:gd name="connsiteY3" fmla="*/ 406400 h 406400"/>
              <a:gd name="connsiteX4" fmla="*/ 0 w 158750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400050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396875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175683"/>
              <a:gd name="connsiteY0" fmla="*/ 0 h 457200"/>
              <a:gd name="connsiteX1" fmla="*/ 174625 w 175683"/>
              <a:gd name="connsiteY1" fmla="*/ 50800 h 457200"/>
              <a:gd name="connsiteX2" fmla="*/ 174625 w 175683"/>
              <a:gd name="connsiteY2" fmla="*/ 447675 h 457200"/>
              <a:gd name="connsiteX3" fmla="*/ 22225 w 175683"/>
              <a:gd name="connsiteY3" fmla="*/ 457200 h 457200"/>
              <a:gd name="connsiteX4" fmla="*/ 0 w 175683"/>
              <a:gd name="connsiteY4" fmla="*/ 0 h 457200"/>
              <a:gd name="connsiteX0" fmla="*/ 0 w 174625"/>
              <a:gd name="connsiteY0" fmla="*/ 3175 h 460375"/>
              <a:gd name="connsiteX1" fmla="*/ 165100 w 174625"/>
              <a:gd name="connsiteY1" fmla="*/ 0 h 460375"/>
              <a:gd name="connsiteX2" fmla="*/ 174625 w 174625"/>
              <a:gd name="connsiteY2" fmla="*/ 450850 h 460375"/>
              <a:gd name="connsiteX3" fmla="*/ 22225 w 174625"/>
              <a:gd name="connsiteY3" fmla="*/ 460375 h 460375"/>
              <a:gd name="connsiteX4" fmla="*/ 0 w 174625"/>
              <a:gd name="connsiteY4" fmla="*/ 3175 h 460375"/>
              <a:gd name="connsiteX0" fmla="*/ 0 w 174625"/>
              <a:gd name="connsiteY0" fmla="*/ 3175 h 450850"/>
              <a:gd name="connsiteX1" fmla="*/ 165100 w 174625"/>
              <a:gd name="connsiteY1" fmla="*/ 0 h 450850"/>
              <a:gd name="connsiteX2" fmla="*/ 174625 w 174625"/>
              <a:gd name="connsiteY2" fmla="*/ 450850 h 450850"/>
              <a:gd name="connsiteX3" fmla="*/ 6350 w 174625"/>
              <a:gd name="connsiteY3" fmla="*/ 393700 h 450850"/>
              <a:gd name="connsiteX4" fmla="*/ 0 w 174625"/>
              <a:gd name="connsiteY4" fmla="*/ 3175 h 450850"/>
              <a:gd name="connsiteX0" fmla="*/ 0 w 174625"/>
              <a:gd name="connsiteY0" fmla="*/ 3175 h 422275"/>
              <a:gd name="connsiteX1" fmla="*/ 165100 w 174625"/>
              <a:gd name="connsiteY1" fmla="*/ 0 h 422275"/>
              <a:gd name="connsiteX2" fmla="*/ 174625 w 174625"/>
              <a:gd name="connsiteY2" fmla="*/ 422275 h 422275"/>
              <a:gd name="connsiteX3" fmla="*/ 6350 w 174625"/>
              <a:gd name="connsiteY3" fmla="*/ 393700 h 422275"/>
              <a:gd name="connsiteX4" fmla="*/ 0 w 174625"/>
              <a:gd name="connsiteY4" fmla="*/ 3175 h 42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625" h="422275">
                <a:moveTo>
                  <a:pt x="0" y="3175"/>
                </a:moveTo>
                <a:lnTo>
                  <a:pt x="165100" y="0"/>
                </a:lnTo>
                <a:cubicBezTo>
                  <a:pt x="166158" y="129117"/>
                  <a:pt x="173567" y="293158"/>
                  <a:pt x="174625" y="422275"/>
                </a:cubicBezTo>
                <a:lnTo>
                  <a:pt x="6350" y="393700"/>
                </a:lnTo>
                <a:cubicBezTo>
                  <a:pt x="5292" y="268817"/>
                  <a:pt x="1058" y="128058"/>
                  <a:pt x="0" y="31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101" name="Szabadkézi sokszög 100"/>
          <p:cNvSpPr/>
          <p:nvPr/>
        </p:nvSpPr>
        <p:spPr>
          <a:xfrm>
            <a:off x="6069543" y="3486151"/>
            <a:ext cx="321733" cy="546100"/>
          </a:xfrm>
          <a:custGeom>
            <a:avLst/>
            <a:gdLst>
              <a:gd name="connsiteX0" fmla="*/ 0 w 158750"/>
              <a:gd name="connsiteY0" fmla="*/ 31750 h 406400"/>
              <a:gd name="connsiteX1" fmla="*/ 155575 w 158750"/>
              <a:gd name="connsiteY1" fmla="*/ 0 h 406400"/>
              <a:gd name="connsiteX2" fmla="*/ 158750 w 158750"/>
              <a:gd name="connsiteY2" fmla="*/ 387350 h 406400"/>
              <a:gd name="connsiteX3" fmla="*/ 3175 w 158750"/>
              <a:gd name="connsiteY3" fmla="*/ 406400 h 406400"/>
              <a:gd name="connsiteX4" fmla="*/ 0 w 158750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400050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396875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210608"/>
              <a:gd name="connsiteY0" fmla="*/ 0 h 501650"/>
              <a:gd name="connsiteX1" fmla="*/ 209550 w 210608"/>
              <a:gd name="connsiteY1" fmla="*/ 95250 h 501650"/>
              <a:gd name="connsiteX2" fmla="*/ 209550 w 210608"/>
              <a:gd name="connsiteY2" fmla="*/ 492125 h 501650"/>
              <a:gd name="connsiteX3" fmla="*/ 57150 w 210608"/>
              <a:gd name="connsiteY3" fmla="*/ 501650 h 501650"/>
              <a:gd name="connsiteX4" fmla="*/ 0 w 210608"/>
              <a:gd name="connsiteY4" fmla="*/ 0 h 501650"/>
              <a:gd name="connsiteX0" fmla="*/ 0 w 302683"/>
              <a:gd name="connsiteY0" fmla="*/ 0 h 501650"/>
              <a:gd name="connsiteX1" fmla="*/ 301625 w 302683"/>
              <a:gd name="connsiteY1" fmla="*/ 3175 h 501650"/>
              <a:gd name="connsiteX2" fmla="*/ 209550 w 302683"/>
              <a:gd name="connsiteY2" fmla="*/ 492125 h 501650"/>
              <a:gd name="connsiteX3" fmla="*/ 57150 w 302683"/>
              <a:gd name="connsiteY3" fmla="*/ 501650 h 501650"/>
              <a:gd name="connsiteX4" fmla="*/ 0 w 302683"/>
              <a:gd name="connsiteY4" fmla="*/ 0 h 501650"/>
              <a:gd name="connsiteX0" fmla="*/ 10583 w 313266"/>
              <a:gd name="connsiteY0" fmla="*/ 0 h 511175"/>
              <a:gd name="connsiteX1" fmla="*/ 312208 w 313266"/>
              <a:gd name="connsiteY1" fmla="*/ 3175 h 511175"/>
              <a:gd name="connsiteX2" fmla="*/ 220133 w 313266"/>
              <a:gd name="connsiteY2" fmla="*/ 492125 h 511175"/>
              <a:gd name="connsiteX3" fmla="*/ 1058 w 313266"/>
              <a:gd name="connsiteY3" fmla="*/ 511175 h 511175"/>
              <a:gd name="connsiteX4" fmla="*/ 10583 w 313266"/>
              <a:gd name="connsiteY4" fmla="*/ 0 h 511175"/>
              <a:gd name="connsiteX0" fmla="*/ 10583 w 321733"/>
              <a:gd name="connsiteY0" fmla="*/ 0 h 546100"/>
              <a:gd name="connsiteX1" fmla="*/ 312208 w 321733"/>
              <a:gd name="connsiteY1" fmla="*/ 3175 h 546100"/>
              <a:gd name="connsiteX2" fmla="*/ 321733 w 321733"/>
              <a:gd name="connsiteY2" fmla="*/ 546100 h 546100"/>
              <a:gd name="connsiteX3" fmla="*/ 1058 w 321733"/>
              <a:gd name="connsiteY3" fmla="*/ 511175 h 546100"/>
              <a:gd name="connsiteX4" fmla="*/ 10583 w 321733"/>
              <a:gd name="connsiteY4" fmla="*/ 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733" h="546100">
                <a:moveTo>
                  <a:pt x="10583" y="0"/>
                </a:moveTo>
                <a:lnTo>
                  <a:pt x="312208" y="3175"/>
                </a:lnTo>
                <a:cubicBezTo>
                  <a:pt x="313266" y="132292"/>
                  <a:pt x="320675" y="416983"/>
                  <a:pt x="321733" y="546100"/>
                </a:cubicBezTo>
                <a:lnTo>
                  <a:pt x="1058" y="511175"/>
                </a:lnTo>
                <a:cubicBezTo>
                  <a:pt x="0" y="386292"/>
                  <a:pt x="11641" y="124883"/>
                  <a:pt x="10583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102" name="Szabadkézi sokszög 101"/>
          <p:cNvSpPr/>
          <p:nvPr/>
        </p:nvSpPr>
        <p:spPr>
          <a:xfrm>
            <a:off x="5308602" y="3914774"/>
            <a:ext cx="169333" cy="425450"/>
          </a:xfrm>
          <a:custGeom>
            <a:avLst/>
            <a:gdLst>
              <a:gd name="connsiteX0" fmla="*/ 0 w 158750"/>
              <a:gd name="connsiteY0" fmla="*/ 31750 h 406400"/>
              <a:gd name="connsiteX1" fmla="*/ 155575 w 158750"/>
              <a:gd name="connsiteY1" fmla="*/ 0 h 406400"/>
              <a:gd name="connsiteX2" fmla="*/ 158750 w 158750"/>
              <a:gd name="connsiteY2" fmla="*/ 387350 h 406400"/>
              <a:gd name="connsiteX3" fmla="*/ 3175 w 158750"/>
              <a:gd name="connsiteY3" fmla="*/ 406400 h 406400"/>
              <a:gd name="connsiteX4" fmla="*/ 0 w 158750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400050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396875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10583 w 154516"/>
              <a:gd name="connsiteY0" fmla="*/ 0 h 492125"/>
              <a:gd name="connsiteX1" fmla="*/ 153458 w 154516"/>
              <a:gd name="connsiteY1" fmla="*/ 85725 h 492125"/>
              <a:gd name="connsiteX2" fmla="*/ 153458 w 154516"/>
              <a:gd name="connsiteY2" fmla="*/ 482600 h 492125"/>
              <a:gd name="connsiteX3" fmla="*/ 1058 w 154516"/>
              <a:gd name="connsiteY3" fmla="*/ 492125 h 492125"/>
              <a:gd name="connsiteX4" fmla="*/ 10583 w 154516"/>
              <a:gd name="connsiteY4" fmla="*/ 0 h 492125"/>
              <a:gd name="connsiteX0" fmla="*/ 10583 w 173566"/>
              <a:gd name="connsiteY0" fmla="*/ 0 h 492125"/>
              <a:gd name="connsiteX1" fmla="*/ 172508 w 173566"/>
              <a:gd name="connsiteY1" fmla="*/ 47625 h 492125"/>
              <a:gd name="connsiteX2" fmla="*/ 153458 w 173566"/>
              <a:gd name="connsiteY2" fmla="*/ 482600 h 492125"/>
              <a:gd name="connsiteX3" fmla="*/ 1058 w 173566"/>
              <a:gd name="connsiteY3" fmla="*/ 492125 h 492125"/>
              <a:gd name="connsiteX4" fmla="*/ 10583 w 173566"/>
              <a:gd name="connsiteY4" fmla="*/ 0 h 492125"/>
              <a:gd name="connsiteX0" fmla="*/ 10583 w 173566"/>
              <a:gd name="connsiteY0" fmla="*/ 0 h 492125"/>
              <a:gd name="connsiteX1" fmla="*/ 172508 w 173566"/>
              <a:gd name="connsiteY1" fmla="*/ 47625 h 492125"/>
              <a:gd name="connsiteX2" fmla="*/ 169333 w 173566"/>
              <a:gd name="connsiteY2" fmla="*/ 425450 h 492125"/>
              <a:gd name="connsiteX3" fmla="*/ 1058 w 173566"/>
              <a:gd name="connsiteY3" fmla="*/ 492125 h 492125"/>
              <a:gd name="connsiteX4" fmla="*/ 10583 w 173566"/>
              <a:gd name="connsiteY4" fmla="*/ 0 h 492125"/>
              <a:gd name="connsiteX0" fmla="*/ 0 w 162983"/>
              <a:gd name="connsiteY0" fmla="*/ 0 h 425450"/>
              <a:gd name="connsiteX1" fmla="*/ 161925 w 162983"/>
              <a:gd name="connsiteY1" fmla="*/ 47625 h 425450"/>
              <a:gd name="connsiteX2" fmla="*/ 158750 w 162983"/>
              <a:gd name="connsiteY2" fmla="*/ 425450 h 425450"/>
              <a:gd name="connsiteX3" fmla="*/ 6350 w 162983"/>
              <a:gd name="connsiteY3" fmla="*/ 393700 h 425450"/>
              <a:gd name="connsiteX4" fmla="*/ 0 w 162983"/>
              <a:gd name="connsiteY4" fmla="*/ 0 h 425450"/>
              <a:gd name="connsiteX0" fmla="*/ 0 w 178858"/>
              <a:gd name="connsiteY0" fmla="*/ 0 h 425450"/>
              <a:gd name="connsiteX1" fmla="*/ 177800 w 178858"/>
              <a:gd name="connsiteY1" fmla="*/ 15875 h 425450"/>
              <a:gd name="connsiteX2" fmla="*/ 158750 w 178858"/>
              <a:gd name="connsiteY2" fmla="*/ 425450 h 425450"/>
              <a:gd name="connsiteX3" fmla="*/ 6350 w 178858"/>
              <a:gd name="connsiteY3" fmla="*/ 393700 h 425450"/>
              <a:gd name="connsiteX4" fmla="*/ 0 w 178858"/>
              <a:gd name="connsiteY4" fmla="*/ 0 h 425450"/>
              <a:gd name="connsiteX0" fmla="*/ 0 w 169333"/>
              <a:gd name="connsiteY0" fmla="*/ 0 h 425450"/>
              <a:gd name="connsiteX1" fmla="*/ 168275 w 169333"/>
              <a:gd name="connsiteY1" fmla="*/ 57150 h 425450"/>
              <a:gd name="connsiteX2" fmla="*/ 158750 w 169333"/>
              <a:gd name="connsiteY2" fmla="*/ 425450 h 425450"/>
              <a:gd name="connsiteX3" fmla="*/ 6350 w 169333"/>
              <a:gd name="connsiteY3" fmla="*/ 393700 h 425450"/>
              <a:gd name="connsiteX4" fmla="*/ 0 w 169333"/>
              <a:gd name="connsiteY4" fmla="*/ 0 h 42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33" h="425450">
                <a:moveTo>
                  <a:pt x="0" y="0"/>
                </a:moveTo>
                <a:lnTo>
                  <a:pt x="168275" y="57150"/>
                </a:lnTo>
                <a:cubicBezTo>
                  <a:pt x="169333" y="186267"/>
                  <a:pt x="157692" y="296333"/>
                  <a:pt x="158750" y="425450"/>
                </a:cubicBezTo>
                <a:lnTo>
                  <a:pt x="6350" y="393700"/>
                </a:lnTo>
                <a:cubicBezTo>
                  <a:pt x="5292" y="268817"/>
                  <a:pt x="1058" y="124883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103" name="Szabadkézi sokszög 102"/>
          <p:cNvSpPr/>
          <p:nvPr/>
        </p:nvSpPr>
        <p:spPr>
          <a:xfrm>
            <a:off x="5495925" y="3949700"/>
            <a:ext cx="241300" cy="476250"/>
          </a:xfrm>
          <a:custGeom>
            <a:avLst/>
            <a:gdLst>
              <a:gd name="connsiteX0" fmla="*/ 0 w 158750"/>
              <a:gd name="connsiteY0" fmla="*/ 31750 h 406400"/>
              <a:gd name="connsiteX1" fmla="*/ 155575 w 158750"/>
              <a:gd name="connsiteY1" fmla="*/ 0 h 406400"/>
              <a:gd name="connsiteX2" fmla="*/ 158750 w 158750"/>
              <a:gd name="connsiteY2" fmla="*/ 387350 h 406400"/>
              <a:gd name="connsiteX3" fmla="*/ 3175 w 158750"/>
              <a:gd name="connsiteY3" fmla="*/ 406400 h 406400"/>
              <a:gd name="connsiteX4" fmla="*/ 0 w 158750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400050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396875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261408"/>
              <a:gd name="connsiteY0" fmla="*/ 0 h 457200"/>
              <a:gd name="connsiteX1" fmla="*/ 260350 w 261408"/>
              <a:gd name="connsiteY1" fmla="*/ 50800 h 457200"/>
              <a:gd name="connsiteX2" fmla="*/ 260350 w 261408"/>
              <a:gd name="connsiteY2" fmla="*/ 447675 h 457200"/>
              <a:gd name="connsiteX3" fmla="*/ 107950 w 261408"/>
              <a:gd name="connsiteY3" fmla="*/ 457200 h 457200"/>
              <a:gd name="connsiteX4" fmla="*/ 0 w 261408"/>
              <a:gd name="connsiteY4" fmla="*/ 0 h 457200"/>
              <a:gd name="connsiteX0" fmla="*/ 0 w 260350"/>
              <a:gd name="connsiteY0" fmla="*/ 0 h 457200"/>
              <a:gd name="connsiteX1" fmla="*/ 231775 w 260350"/>
              <a:gd name="connsiteY1" fmla="*/ 22225 h 457200"/>
              <a:gd name="connsiteX2" fmla="*/ 260350 w 260350"/>
              <a:gd name="connsiteY2" fmla="*/ 447675 h 457200"/>
              <a:gd name="connsiteX3" fmla="*/ 107950 w 260350"/>
              <a:gd name="connsiteY3" fmla="*/ 457200 h 457200"/>
              <a:gd name="connsiteX4" fmla="*/ 0 w 260350"/>
              <a:gd name="connsiteY4" fmla="*/ 0 h 457200"/>
              <a:gd name="connsiteX0" fmla="*/ 0 w 260350"/>
              <a:gd name="connsiteY0" fmla="*/ 0 h 447675"/>
              <a:gd name="connsiteX1" fmla="*/ 231775 w 260350"/>
              <a:gd name="connsiteY1" fmla="*/ 22225 h 447675"/>
              <a:gd name="connsiteX2" fmla="*/ 260350 w 260350"/>
              <a:gd name="connsiteY2" fmla="*/ 447675 h 447675"/>
              <a:gd name="connsiteX3" fmla="*/ 9525 w 260350"/>
              <a:gd name="connsiteY3" fmla="*/ 425450 h 447675"/>
              <a:gd name="connsiteX4" fmla="*/ 0 w 260350"/>
              <a:gd name="connsiteY4" fmla="*/ 0 h 447675"/>
              <a:gd name="connsiteX0" fmla="*/ 0 w 241300"/>
              <a:gd name="connsiteY0" fmla="*/ 0 h 476250"/>
              <a:gd name="connsiteX1" fmla="*/ 231775 w 241300"/>
              <a:gd name="connsiteY1" fmla="*/ 22225 h 476250"/>
              <a:gd name="connsiteX2" fmla="*/ 241300 w 241300"/>
              <a:gd name="connsiteY2" fmla="*/ 476250 h 476250"/>
              <a:gd name="connsiteX3" fmla="*/ 9525 w 241300"/>
              <a:gd name="connsiteY3" fmla="*/ 425450 h 476250"/>
              <a:gd name="connsiteX4" fmla="*/ 0 w 241300"/>
              <a:gd name="connsiteY4" fmla="*/ 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476250">
                <a:moveTo>
                  <a:pt x="0" y="0"/>
                </a:moveTo>
                <a:lnTo>
                  <a:pt x="231775" y="22225"/>
                </a:lnTo>
                <a:cubicBezTo>
                  <a:pt x="232833" y="151342"/>
                  <a:pt x="240242" y="347133"/>
                  <a:pt x="241300" y="476250"/>
                </a:cubicBezTo>
                <a:lnTo>
                  <a:pt x="9525" y="425450"/>
                </a:lnTo>
                <a:cubicBezTo>
                  <a:pt x="8467" y="300567"/>
                  <a:pt x="1058" y="124883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104" name="Szabadkézi sokszög 103"/>
          <p:cNvSpPr/>
          <p:nvPr/>
        </p:nvSpPr>
        <p:spPr>
          <a:xfrm>
            <a:off x="5755218" y="3997325"/>
            <a:ext cx="300566" cy="479425"/>
          </a:xfrm>
          <a:custGeom>
            <a:avLst/>
            <a:gdLst>
              <a:gd name="connsiteX0" fmla="*/ 0 w 158750"/>
              <a:gd name="connsiteY0" fmla="*/ 31750 h 406400"/>
              <a:gd name="connsiteX1" fmla="*/ 155575 w 158750"/>
              <a:gd name="connsiteY1" fmla="*/ 0 h 406400"/>
              <a:gd name="connsiteX2" fmla="*/ 158750 w 158750"/>
              <a:gd name="connsiteY2" fmla="*/ 387350 h 406400"/>
              <a:gd name="connsiteX3" fmla="*/ 3175 w 158750"/>
              <a:gd name="connsiteY3" fmla="*/ 406400 h 406400"/>
              <a:gd name="connsiteX4" fmla="*/ 0 w 158750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400050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396875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242358"/>
              <a:gd name="connsiteY0" fmla="*/ 0 h 466725"/>
              <a:gd name="connsiteX1" fmla="*/ 241300 w 242358"/>
              <a:gd name="connsiteY1" fmla="*/ 60325 h 466725"/>
              <a:gd name="connsiteX2" fmla="*/ 241300 w 242358"/>
              <a:gd name="connsiteY2" fmla="*/ 457200 h 466725"/>
              <a:gd name="connsiteX3" fmla="*/ 88900 w 242358"/>
              <a:gd name="connsiteY3" fmla="*/ 466725 h 466725"/>
              <a:gd name="connsiteX4" fmla="*/ 0 w 242358"/>
              <a:gd name="connsiteY4" fmla="*/ 0 h 466725"/>
              <a:gd name="connsiteX0" fmla="*/ 0 w 245533"/>
              <a:gd name="connsiteY0" fmla="*/ 0 h 466725"/>
              <a:gd name="connsiteX1" fmla="*/ 244475 w 245533"/>
              <a:gd name="connsiteY1" fmla="*/ 31750 h 466725"/>
              <a:gd name="connsiteX2" fmla="*/ 241300 w 245533"/>
              <a:gd name="connsiteY2" fmla="*/ 457200 h 466725"/>
              <a:gd name="connsiteX3" fmla="*/ 88900 w 245533"/>
              <a:gd name="connsiteY3" fmla="*/ 466725 h 466725"/>
              <a:gd name="connsiteX4" fmla="*/ 0 w 245533"/>
              <a:gd name="connsiteY4" fmla="*/ 0 h 466725"/>
              <a:gd name="connsiteX0" fmla="*/ 26458 w 271991"/>
              <a:gd name="connsiteY0" fmla="*/ 0 h 463550"/>
              <a:gd name="connsiteX1" fmla="*/ 270933 w 271991"/>
              <a:gd name="connsiteY1" fmla="*/ 31750 h 463550"/>
              <a:gd name="connsiteX2" fmla="*/ 267758 w 271991"/>
              <a:gd name="connsiteY2" fmla="*/ 457200 h 463550"/>
              <a:gd name="connsiteX3" fmla="*/ 1058 w 271991"/>
              <a:gd name="connsiteY3" fmla="*/ 463550 h 463550"/>
              <a:gd name="connsiteX4" fmla="*/ 26458 w 271991"/>
              <a:gd name="connsiteY4" fmla="*/ 0 h 463550"/>
              <a:gd name="connsiteX0" fmla="*/ 26458 w 286808"/>
              <a:gd name="connsiteY0" fmla="*/ 0 h 498475"/>
              <a:gd name="connsiteX1" fmla="*/ 270933 w 286808"/>
              <a:gd name="connsiteY1" fmla="*/ 31750 h 498475"/>
              <a:gd name="connsiteX2" fmla="*/ 286808 w 286808"/>
              <a:gd name="connsiteY2" fmla="*/ 498475 h 498475"/>
              <a:gd name="connsiteX3" fmla="*/ 1058 w 286808"/>
              <a:gd name="connsiteY3" fmla="*/ 463550 h 498475"/>
              <a:gd name="connsiteX4" fmla="*/ 26458 w 286808"/>
              <a:gd name="connsiteY4" fmla="*/ 0 h 498475"/>
              <a:gd name="connsiteX0" fmla="*/ 26458 w 300566"/>
              <a:gd name="connsiteY0" fmla="*/ 0 h 498475"/>
              <a:gd name="connsiteX1" fmla="*/ 299508 w 300566"/>
              <a:gd name="connsiteY1" fmla="*/ 53975 h 498475"/>
              <a:gd name="connsiteX2" fmla="*/ 286808 w 300566"/>
              <a:gd name="connsiteY2" fmla="*/ 498475 h 498475"/>
              <a:gd name="connsiteX3" fmla="*/ 1058 w 300566"/>
              <a:gd name="connsiteY3" fmla="*/ 463550 h 498475"/>
              <a:gd name="connsiteX4" fmla="*/ 26458 w 300566"/>
              <a:gd name="connsiteY4" fmla="*/ 0 h 498475"/>
              <a:gd name="connsiteX0" fmla="*/ 10583 w 300566"/>
              <a:gd name="connsiteY0" fmla="*/ 0 h 479425"/>
              <a:gd name="connsiteX1" fmla="*/ 299508 w 300566"/>
              <a:gd name="connsiteY1" fmla="*/ 34925 h 479425"/>
              <a:gd name="connsiteX2" fmla="*/ 286808 w 300566"/>
              <a:gd name="connsiteY2" fmla="*/ 479425 h 479425"/>
              <a:gd name="connsiteX3" fmla="*/ 1058 w 300566"/>
              <a:gd name="connsiteY3" fmla="*/ 444500 h 479425"/>
              <a:gd name="connsiteX4" fmla="*/ 10583 w 300566"/>
              <a:gd name="connsiteY4" fmla="*/ 0 h 47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" h="479425">
                <a:moveTo>
                  <a:pt x="10583" y="0"/>
                </a:moveTo>
                <a:lnTo>
                  <a:pt x="299508" y="34925"/>
                </a:lnTo>
                <a:cubicBezTo>
                  <a:pt x="300566" y="164042"/>
                  <a:pt x="285750" y="350308"/>
                  <a:pt x="286808" y="479425"/>
                </a:cubicBezTo>
                <a:lnTo>
                  <a:pt x="1058" y="444500"/>
                </a:lnTo>
                <a:cubicBezTo>
                  <a:pt x="0" y="319617"/>
                  <a:pt x="11641" y="124883"/>
                  <a:pt x="10583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105" name="Szabadkézi sokszög 104"/>
          <p:cNvSpPr/>
          <p:nvPr/>
        </p:nvSpPr>
        <p:spPr>
          <a:xfrm>
            <a:off x="6070602" y="4013200"/>
            <a:ext cx="307975" cy="568325"/>
          </a:xfrm>
          <a:custGeom>
            <a:avLst/>
            <a:gdLst>
              <a:gd name="connsiteX0" fmla="*/ 0 w 158750"/>
              <a:gd name="connsiteY0" fmla="*/ 31750 h 406400"/>
              <a:gd name="connsiteX1" fmla="*/ 155575 w 158750"/>
              <a:gd name="connsiteY1" fmla="*/ 0 h 406400"/>
              <a:gd name="connsiteX2" fmla="*/ 158750 w 158750"/>
              <a:gd name="connsiteY2" fmla="*/ 387350 h 406400"/>
              <a:gd name="connsiteX3" fmla="*/ 3175 w 158750"/>
              <a:gd name="connsiteY3" fmla="*/ 406400 h 406400"/>
              <a:gd name="connsiteX4" fmla="*/ 0 w 158750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400050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156633"/>
              <a:gd name="connsiteY0" fmla="*/ 31750 h 406400"/>
              <a:gd name="connsiteX1" fmla="*/ 155575 w 156633"/>
              <a:gd name="connsiteY1" fmla="*/ 0 h 406400"/>
              <a:gd name="connsiteX2" fmla="*/ 155575 w 156633"/>
              <a:gd name="connsiteY2" fmla="*/ 396875 h 406400"/>
              <a:gd name="connsiteX3" fmla="*/ 3175 w 156633"/>
              <a:gd name="connsiteY3" fmla="*/ 406400 h 406400"/>
              <a:gd name="connsiteX4" fmla="*/ 0 w 156633"/>
              <a:gd name="connsiteY4" fmla="*/ 31750 h 406400"/>
              <a:gd name="connsiteX0" fmla="*/ 0 w 258233"/>
              <a:gd name="connsiteY0" fmla="*/ 0 h 508000"/>
              <a:gd name="connsiteX1" fmla="*/ 257175 w 258233"/>
              <a:gd name="connsiteY1" fmla="*/ 101600 h 508000"/>
              <a:gd name="connsiteX2" fmla="*/ 257175 w 258233"/>
              <a:gd name="connsiteY2" fmla="*/ 498475 h 508000"/>
              <a:gd name="connsiteX3" fmla="*/ 104775 w 258233"/>
              <a:gd name="connsiteY3" fmla="*/ 508000 h 508000"/>
              <a:gd name="connsiteX4" fmla="*/ 0 w 258233"/>
              <a:gd name="connsiteY4" fmla="*/ 0 h 508000"/>
              <a:gd name="connsiteX0" fmla="*/ 0 w 299508"/>
              <a:gd name="connsiteY0" fmla="*/ 0 h 508000"/>
              <a:gd name="connsiteX1" fmla="*/ 298450 w 299508"/>
              <a:gd name="connsiteY1" fmla="*/ 60325 h 508000"/>
              <a:gd name="connsiteX2" fmla="*/ 257175 w 299508"/>
              <a:gd name="connsiteY2" fmla="*/ 498475 h 508000"/>
              <a:gd name="connsiteX3" fmla="*/ 104775 w 299508"/>
              <a:gd name="connsiteY3" fmla="*/ 508000 h 508000"/>
              <a:gd name="connsiteX4" fmla="*/ 0 w 299508"/>
              <a:gd name="connsiteY4" fmla="*/ 0 h 508000"/>
              <a:gd name="connsiteX0" fmla="*/ 0 w 299508"/>
              <a:gd name="connsiteY0" fmla="*/ 0 h 498475"/>
              <a:gd name="connsiteX1" fmla="*/ 298450 w 299508"/>
              <a:gd name="connsiteY1" fmla="*/ 60325 h 498475"/>
              <a:gd name="connsiteX2" fmla="*/ 257175 w 299508"/>
              <a:gd name="connsiteY2" fmla="*/ 498475 h 498475"/>
              <a:gd name="connsiteX3" fmla="*/ 3175 w 299508"/>
              <a:gd name="connsiteY3" fmla="*/ 492125 h 498475"/>
              <a:gd name="connsiteX4" fmla="*/ 0 w 299508"/>
              <a:gd name="connsiteY4" fmla="*/ 0 h 498475"/>
              <a:gd name="connsiteX0" fmla="*/ 0 w 307975"/>
              <a:gd name="connsiteY0" fmla="*/ 0 h 568325"/>
              <a:gd name="connsiteX1" fmla="*/ 298450 w 307975"/>
              <a:gd name="connsiteY1" fmla="*/ 60325 h 568325"/>
              <a:gd name="connsiteX2" fmla="*/ 307975 w 307975"/>
              <a:gd name="connsiteY2" fmla="*/ 568325 h 568325"/>
              <a:gd name="connsiteX3" fmla="*/ 3175 w 307975"/>
              <a:gd name="connsiteY3" fmla="*/ 492125 h 568325"/>
              <a:gd name="connsiteX4" fmla="*/ 0 w 307975"/>
              <a:gd name="connsiteY4" fmla="*/ 0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975" h="568325">
                <a:moveTo>
                  <a:pt x="0" y="0"/>
                </a:moveTo>
                <a:lnTo>
                  <a:pt x="298450" y="60325"/>
                </a:lnTo>
                <a:cubicBezTo>
                  <a:pt x="299508" y="189442"/>
                  <a:pt x="306917" y="439208"/>
                  <a:pt x="307975" y="568325"/>
                </a:cubicBezTo>
                <a:lnTo>
                  <a:pt x="3175" y="492125"/>
                </a:lnTo>
                <a:cubicBezTo>
                  <a:pt x="2117" y="367242"/>
                  <a:pt x="1058" y="124883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7159256" y="1714501"/>
            <a:ext cx="956044" cy="39074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78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decel="100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decel="100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decel="100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decel="100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decel="100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decel="100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decel="100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000"/>
                            </p:stCondLst>
                            <p:childTnLst>
                              <p:par>
                                <p:cTn id="14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500"/>
                            </p:stCondLst>
                            <p:childTnLst>
                              <p:par>
                                <p:cTn id="1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000"/>
                            </p:stCondLst>
                            <p:childTnLst>
                              <p:par>
                                <p:cTn id="1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500"/>
                            </p:stCondLst>
                            <p:childTnLst>
                              <p:par>
                                <p:cTn id="16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0"/>
                            </p:stCondLst>
                            <p:childTnLst>
                              <p:par>
                                <p:cTn id="1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500"/>
                            </p:stCondLst>
                            <p:childTnLst>
                              <p:par>
                                <p:cTn id="17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6000"/>
                            </p:stCondLst>
                            <p:childTnLst>
                              <p:par>
                                <p:cTn id="18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6500"/>
                            </p:stCondLst>
                            <p:childTnLst>
                              <p:par>
                                <p:cTn id="1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7000"/>
                            </p:stCondLst>
                            <p:childTnLst>
                              <p:par>
                                <p:cTn id="19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6" grpId="0" animBg="1"/>
      <p:bldP spid="86" grpId="1" animBg="1"/>
      <p:bldP spid="87" grpId="0" animBg="1"/>
      <p:bldP spid="87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 casting concept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all pixels:</a:t>
            </a:r>
          </a:p>
          <a:p>
            <a:pPr lvl="1"/>
            <a:r>
              <a:rPr lang="en-US" dirty="0"/>
              <a:t>find ray from camera through pixel,</a:t>
            </a:r>
          </a:p>
          <a:p>
            <a:pPr lvl="1"/>
            <a:r>
              <a:rPr lang="en-US" dirty="0"/>
              <a:t>find visible surface point in pixel by, </a:t>
            </a:r>
            <a:r>
              <a:rPr lang="en-US" b="1" dirty="0">
                <a:solidFill>
                  <a:srgbClr val="FF0000"/>
                </a:solidFill>
              </a:rPr>
              <a:t>for all objects</a:t>
            </a:r>
            <a:r>
              <a:rPr lang="hu-HU" dirty="0"/>
              <a:t>,</a:t>
            </a:r>
            <a:endParaRPr lang="en-US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finding ray—object intersections (hits),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always keeping the first hit on the ray.</a:t>
            </a:r>
          </a:p>
          <a:p>
            <a:pPr lvl="1"/>
            <a:r>
              <a:rPr lang="en-US" dirty="0"/>
              <a:t>Find surface color </a:t>
            </a:r>
            <a:r>
              <a:rPr lang="hu-HU" dirty="0"/>
              <a:t>at hit</a:t>
            </a:r>
            <a:endParaRPr lang="en-US" dirty="0"/>
          </a:p>
          <a:p>
            <a:pPr lvl="2"/>
            <a:r>
              <a:rPr lang="en-US" dirty="0"/>
              <a:t>according to object’s material and the lighting</a:t>
            </a:r>
          </a:p>
          <a:p>
            <a:pPr lvl="2"/>
            <a:r>
              <a:rPr lang="en-US" dirty="0"/>
              <a:t>for which we need the surface normal</a:t>
            </a:r>
          </a:p>
          <a:p>
            <a:pPr lvl="1"/>
            <a:r>
              <a:rPr lang="en-US" dirty="0"/>
              <a:t>Color pixel according to surface color.</a:t>
            </a:r>
          </a:p>
        </p:txBody>
      </p:sp>
    </p:spTree>
    <p:extLst>
      <p:ext uri="{BB962C8B-B14F-4D97-AF65-F5344CB8AC3E}">
        <p14:creationId xmlns:p14="http://schemas.microsoft.com/office/powerpoint/2010/main" val="233653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Quadric data in uniforms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321560" cy="4351338"/>
          </a:xfrm>
        </p:spPr>
        <p:txBody>
          <a:bodyPr>
            <a:normAutofit/>
          </a:bodyPr>
          <a:lstStyle/>
          <a:p>
            <a:r>
              <a:rPr lang="en-US" dirty="0"/>
              <a:t>new uniforms in FS and matching class in JS: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0059" y="4001294"/>
            <a:ext cx="3276600" cy="1586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uniform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mat4 </a:t>
            </a:r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surface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mat4 clipper;</a:t>
            </a:r>
            <a:endParaRPr lang="hu-H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uadrics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[16];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4799" y="1311965"/>
            <a:ext cx="8077201" cy="5546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vision.gears.webglmath.Mat4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vision.gears.webglmath.Vec4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vision.gears.webglmath.UniformProvider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Quadric(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vararg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programs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Program) </a:t>
            </a:r>
            <a:endParaRPr lang="hu-HU" sz="20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hu-HU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"quadrics[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$id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surface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QuadraticMat4(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unitSphere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clipper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QuadraticMat4(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everythingInside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Vec4(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programs)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1757238" y="3882746"/>
            <a:ext cx="5764696" cy="12299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7D60E6-43AA-47FE-9F0E-B41A54BD8F6B}"/>
              </a:ext>
            </a:extLst>
          </p:cNvPr>
          <p:cNvSpPr txBox="1"/>
          <p:nvPr/>
        </p:nvSpPr>
        <p:spPr>
          <a:xfrm>
            <a:off x="7114435" y="2513589"/>
            <a:ext cx="5017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err="1">
                <a:solidFill>
                  <a:srgbClr val="FF0000"/>
                </a:solidFill>
                <a:latin typeface="Whipsmart" panose="020B0502030203050204" pitchFamily="34" charset="0"/>
                <a:cs typeface="Consolas" panose="020B0609020204030204" pitchFamily="49" charset="0"/>
              </a:rPr>
              <a:t>create</a:t>
            </a:r>
            <a:r>
              <a:rPr lang="hu-HU" sz="2400" dirty="0">
                <a:solidFill>
                  <a:srgbClr val="FF0000"/>
                </a:solidFill>
                <a:latin typeface="Whipsmart" panose="020B0502030203050204" pitchFamily="34" charset="0"/>
                <a:cs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FF0000"/>
                </a:solidFill>
                <a:latin typeface="Whipsmart" panose="020B0502030203050204" pitchFamily="34" charset="0"/>
                <a:cs typeface="Consolas" panose="020B0609020204030204" pitchFamily="49" charset="0"/>
              </a:rPr>
              <a:t>these</a:t>
            </a:r>
            <a:r>
              <a:rPr lang="hu-HU" sz="2400" dirty="0">
                <a:solidFill>
                  <a:srgbClr val="FF0000"/>
                </a:solidFill>
                <a:latin typeface="Whipsmart" panose="020B0502030203050204" pitchFamily="34" charset="0"/>
                <a:cs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FF0000"/>
                </a:solidFill>
                <a:latin typeface="Whipsmart" panose="020B0502030203050204" pitchFamily="34" charset="0"/>
                <a:cs typeface="Consolas" panose="020B0609020204030204" pitchFamily="49" charset="0"/>
              </a:rPr>
              <a:t>as</a:t>
            </a:r>
            <a:r>
              <a:rPr lang="hu-HU" sz="2400" dirty="0">
                <a:solidFill>
                  <a:srgbClr val="FF0000"/>
                </a:solidFill>
                <a:latin typeface="Whipsmart" panose="020B0502030203050204" pitchFamily="34" charset="0"/>
                <a:cs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FF0000"/>
                </a:solidFill>
                <a:latin typeface="Whipsmart" panose="020B0502030203050204" pitchFamily="34" charset="0"/>
                <a:cs typeface="Consolas" panose="020B0609020204030204" pitchFamily="49" charset="0"/>
              </a:rPr>
              <a:t>properties</a:t>
            </a:r>
            <a:r>
              <a:rPr lang="hu-HU" sz="2400" dirty="0">
                <a:solidFill>
                  <a:srgbClr val="FF0000"/>
                </a:solidFill>
                <a:latin typeface="Whipsmart" panose="020B0502030203050204" pitchFamily="34" charset="0"/>
                <a:cs typeface="Consolas" panose="020B0609020204030204" pitchFamily="49" charset="0"/>
              </a:rPr>
              <a:t> in </a:t>
            </a:r>
            <a:r>
              <a:rPr lang="hu-HU" sz="2400" dirty="0" err="1">
                <a:solidFill>
                  <a:srgbClr val="FF0000"/>
                </a:solidFill>
                <a:latin typeface="Whipsmart" panose="020B0502030203050204" pitchFamily="34" charset="0"/>
                <a:cs typeface="Consolas" panose="020B0609020204030204" pitchFamily="49" charset="0"/>
              </a:rPr>
              <a:t>companion</a:t>
            </a:r>
            <a:endParaRPr lang="en-US" sz="2400" dirty="0">
              <a:solidFill>
                <a:srgbClr val="FF0000"/>
              </a:solidFill>
              <a:latin typeface="Whipsmart" panose="020B0502030203050204" pitchFamily="34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EA48F0-2928-4534-A8A0-CCBA1463E7DC}"/>
              </a:ext>
            </a:extLst>
          </p:cNvPr>
          <p:cNvCxnSpPr>
            <a:cxnSpLocks/>
          </p:cNvCxnSpPr>
          <p:nvPr/>
        </p:nvCxnSpPr>
        <p:spPr>
          <a:xfrm flipH="1">
            <a:off x="9485906" y="2975255"/>
            <a:ext cx="127221" cy="1350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231B00-73E7-433A-99F6-558347D0200B}"/>
              </a:ext>
            </a:extLst>
          </p:cNvPr>
          <p:cNvCxnSpPr>
            <a:cxnSpLocks/>
          </p:cNvCxnSpPr>
          <p:nvPr/>
        </p:nvCxnSpPr>
        <p:spPr>
          <a:xfrm>
            <a:off x="9613127" y="2975254"/>
            <a:ext cx="578140" cy="16444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51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surfaces in </a:t>
            </a:r>
            <a:r>
              <a:rPr lang="en-US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Scene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at</a:t>
            </a:r>
            <a:r>
              <a:rPr lang="en-US" dirty="0"/>
              <a:t> </a:t>
            </a:r>
            <a:r>
              <a:rPr lang="hu-HU" dirty="0" err="1"/>
              <a:t>construction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5049168"/>
            <a:ext cx="11948159" cy="1225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hu-H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hu-HU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traceQuad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.draw(this, camera, </a:t>
            </a:r>
            <a:r>
              <a:rPr lang="hu-H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lights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*q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uadrics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4265" y="2427610"/>
            <a:ext cx="10693895" cy="18692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quadrics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&lt;Quadric&gt;(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Quadric(it,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quadrics[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clipper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Quadric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unitSlab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).scale(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hu-H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15260" y="6347952"/>
            <a:ext cx="4132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Whipsmart" panose="020B0502030203050204" pitchFamily="34" charset="0"/>
                <a:cs typeface="Consolas" panose="020B0609020204030204" pitchFamily="49" charset="0"/>
              </a:rPr>
              <a:t>make sure uniforms are provided</a:t>
            </a:r>
          </a:p>
        </p:txBody>
      </p:sp>
      <p:cxnSp>
        <p:nvCxnSpPr>
          <p:cNvPr id="24" name="Straight Arrow Connector 23"/>
          <p:cNvCxnSpPr>
            <a:cxnSpLocks/>
            <a:stCxn id="23" idx="0"/>
          </p:cNvCxnSpPr>
          <p:nvPr/>
        </p:nvCxnSpPr>
        <p:spPr>
          <a:xfrm flipH="1" flipV="1">
            <a:off x="6655242" y="5858634"/>
            <a:ext cx="2426450" cy="489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95738" y="6313214"/>
            <a:ext cx="3682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Whipsmart" panose="020B0502030203050204" pitchFamily="34" charset="0"/>
                <a:cs typeface="Consolas" panose="020B0609020204030204" pitchFamily="49" charset="0"/>
              </a:rPr>
              <a:t>only if (when) you have lights</a:t>
            </a:r>
          </a:p>
        </p:txBody>
      </p:sp>
      <p:cxnSp>
        <p:nvCxnSpPr>
          <p:cNvPr id="10" name="Straight Arrow Connector 9"/>
          <p:cNvCxnSpPr>
            <a:cxnSpLocks/>
            <a:stCxn id="9" idx="0"/>
          </p:cNvCxnSpPr>
          <p:nvPr/>
        </p:nvCxnSpPr>
        <p:spPr>
          <a:xfrm flipV="1">
            <a:off x="3036947" y="5858634"/>
            <a:ext cx="1841209" cy="4545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68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 ray—world intersection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35640" cy="4351338"/>
          </a:xfrm>
        </p:spPr>
        <p:txBody>
          <a:bodyPr>
            <a:noAutofit/>
          </a:bodyPr>
          <a:lstStyle/>
          <a:p>
            <a:r>
              <a:rPr lang="en-US" dirty="0"/>
              <a:t>function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findBestHit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takes ray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/>
              <a:t> (homogeneous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vec4</a:t>
            </a:r>
            <a:r>
              <a:rPr lang="en-US" dirty="0"/>
              <a:t>s)</a:t>
            </a:r>
          </a:p>
          <a:p>
            <a:pPr lvl="1"/>
            <a:r>
              <a:rPr lang="en-US" dirty="0"/>
              <a:t>maintains best hit’s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bestT</a:t>
            </a:r>
            <a:r>
              <a:rPr lang="en-US" dirty="0"/>
              <a:t> and quadric index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bestIndex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bestT</a:t>
            </a:r>
            <a:r>
              <a:rPr lang="en-US" dirty="0"/>
              <a:t> is initialized to large enough number</a:t>
            </a:r>
          </a:p>
          <a:p>
            <a:pPr lvl="1"/>
            <a:r>
              <a:rPr lang="en-US" dirty="0"/>
              <a:t>loops over all quadrics</a:t>
            </a:r>
          </a:p>
          <a:p>
            <a:pPr lvl="2"/>
            <a:r>
              <a:rPr lang="en-US" dirty="0"/>
              <a:t>this must be a fixed length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</a:t>
            </a:r>
          </a:p>
          <a:p>
            <a:pPr lvl="2"/>
            <a:r>
              <a:rPr lang="en-US" dirty="0"/>
              <a:t>call</a:t>
            </a:r>
            <a:r>
              <a:rPr lang="hu-HU" dirty="0"/>
              <a:t>s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intersect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Clipped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Quadric</a:t>
            </a:r>
          </a:p>
          <a:p>
            <a:pPr lvl="2"/>
            <a:r>
              <a:rPr lang="en-US" dirty="0"/>
              <a:t>if new intersection’s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/>
              <a:t> is better than the best so far, update</a:t>
            </a:r>
            <a:r>
              <a:rPr lang="hu-HU" dirty="0"/>
              <a:t>s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bestT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bestIndex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bestT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bestIndex</a:t>
            </a:r>
            <a:r>
              <a:rPr lang="en-US" dirty="0"/>
              <a:t> are outputs (using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/>
              <a:t> parameter qualifier)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/>
              <a:t> returned if there was an intersection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bestT</a:t>
            </a:r>
            <a:r>
              <a:rPr lang="en-US" dirty="0"/>
              <a:t> is not the initial large number)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1620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Shading in </a:t>
            </a:r>
            <a:r>
              <a:rPr lang="en-US" sz="40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main</a:t>
            </a:r>
            <a:endParaRPr lang="en-US" sz="24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3600" dirty="0"/>
              <a:t> </a:t>
            </a:r>
            <a:r>
              <a:rPr lang="en-US" dirty="0"/>
              <a:t>(the FS entry point)</a:t>
            </a:r>
          </a:p>
          <a:p>
            <a:pPr lvl="1"/>
            <a:r>
              <a:rPr lang="en-US" dirty="0"/>
              <a:t>now calls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findBestHit</a:t>
            </a:r>
            <a:r>
              <a:rPr lang="en-US" dirty="0"/>
              <a:t> instead of calling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intersectClippedQuadric</a:t>
            </a:r>
            <a:r>
              <a:rPr lang="en-US" dirty="0"/>
              <a:t> directly</a:t>
            </a:r>
          </a:p>
          <a:p>
            <a:pPr lvl="2"/>
            <a:r>
              <a:rPr lang="en-US" dirty="0"/>
              <a:t>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/>
              <a:t>, return background color</a:t>
            </a:r>
          </a:p>
          <a:p>
            <a:pPr lvl="2"/>
            <a:r>
              <a:rPr lang="en-US" dirty="0"/>
              <a:t>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en-US" dirty="0"/>
          </a:p>
          <a:p>
            <a:pPr lvl="3"/>
            <a:r>
              <a:rPr lang="en-US" dirty="0"/>
              <a:t>compute intersection point</a:t>
            </a:r>
          </a:p>
          <a:p>
            <a:pPr lvl="3"/>
            <a:r>
              <a:rPr lang="en-US" dirty="0"/>
              <a:t>compute quadric normal</a:t>
            </a:r>
          </a:p>
          <a:p>
            <a:pPr lvl="3"/>
            <a:r>
              <a:rPr lang="en-US" dirty="0"/>
              <a:t>set fragment color</a:t>
            </a:r>
          </a:p>
          <a:p>
            <a:pPr lvl="4"/>
            <a:r>
              <a:rPr lang="en-US" dirty="0"/>
              <a:t>normal</a:t>
            </a:r>
          </a:p>
          <a:p>
            <a:pPr lvl="4"/>
            <a:r>
              <a:rPr lang="en-US" dirty="0"/>
              <a:t>or procedural solid texture</a:t>
            </a:r>
          </a:p>
          <a:p>
            <a:pPr lvl="4"/>
            <a:r>
              <a:rPr lang="en-US" dirty="0"/>
              <a:t>or, later, proper shading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6760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more clipped quadrics</a:t>
            </a:r>
          </a:p>
          <a:p>
            <a:r>
              <a:rPr lang="en-US" dirty="0"/>
              <a:t>add more methods to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ClippedQuadric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makeUnitSphere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makeUnitCone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makeParaboloid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877898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5.40826"/>
  <p:tag name="ORIGINALWIDTH" val="399.0346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hvec{r} \rmx{A} \hvec{r}^\idx{T} = 0&#10;$$&#10;&#10;\end{document}"/>
  <p:tag name="IGUANATEXSIZE" val="32"/>
  <p:tag name="IGUANATEXCURSOR" val="845"/>
  <p:tag name="TRANSPARENCY" val="True"/>
  <p:tag name="FILENAME" val=""/>
  <p:tag name="INPUTTYPE" val="0"/>
  <p:tag name="LATEXENGINEID" val="1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4.80819"/>
  <p:tag name="ORIGINALWIDTH" val="509.4442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hvec{r}  \rightarrow \hvec{r} \rmx{T} = \hvec{y}&#10;$$&#10;&#10;\end{document}"/>
  <p:tag name="IGUANATEXSIZE" val="32"/>
  <p:tag name="IGUANATEXCURSOR" val="850"/>
  <p:tag name="TRANSPARENCY" val="True"/>
  <p:tag name="FILENAME" val=""/>
  <p:tag name="INPUTTYPE" val="0"/>
  <p:tag name="LATEXENGINEID" val="1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2.7853"/>
  <p:tag name="ORIGINALWIDTH" val="1155.91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hvec{y}\rmx{T}^{-1} \rmx{A} \left(\hvec{y}\rmx{T}^{-1}\right)^\idx{T} = 0&#10;$$&#10;&#10;\end{document}"/>
  <p:tag name="IGUANATEXSIZE" val="32"/>
  <p:tag name="IGUANATEXCURSOR" val="86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2.7853"/>
  <p:tag name="ORIGINALWIDTH" val="1240.67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hvec{y}\rmx{T}^{-1} \rmx{A} \left(\rmx{T}^{-1}\right)^\idx{T} \hvec{y}^\idx{T} = 0&#10;$$&#10;&#10;\end{document}"/>
  <p:tag name="IGUANATEXSIZE" val="32"/>
  <p:tag name="IGUANATEXCURSOR" val="82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7.7916"/>
  <p:tag name="ORIGINALWIDTH" val="1398.94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hvec}[1]{\bm{{\breve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hvec{y} \left[ \rmx{T}^{-1} \rmx{A} \left(\rmx{T}^{-1}\right)^\idx{T} \right] \hvec{y}^\idx{T} = 0&#10;$$&#10;&#10;\end{document}"/>
  <p:tag name="IGUANATEXSIZE" val="32"/>
  <p:tag name="IGUANATEXCURSOR" val="90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"/>
  <p:tag name="ORIGINALWIDTH" val="1010.2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mx{A}' = \rmx{T}^{-1}\rmx{A}(\rmx{T}^{-1})^\idx{T}&#10;$$&#10;&#10;\end{document}"/>
  <p:tag name="IGUANATEXSIZE" val="32"/>
  <p:tag name="IGUANATEXCURSOR" val="832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38988</TotalTime>
  <Words>580</Words>
  <Application>Microsoft Office PowerPoint</Application>
  <PresentationFormat>Widescreen</PresentationFormat>
  <Paragraphs>114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Orthodox Herbertarian</vt:lpstr>
      <vt:lpstr>Whipsmart</vt:lpstr>
      <vt:lpstr>Office Theme</vt:lpstr>
      <vt:lpstr>Klip</vt:lpstr>
      <vt:lpstr>Computer Graphics ray casting</vt:lpstr>
      <vt:lpstr>3D rendering:  The illusion of watching a 3D scene</vt:lpstr>
      <vt:lpstr>Image synthesis by ray casting</vt:lpstr>
      <vt:lpstr>Ray casting concept</vt:lpstr>
      <vt:lpstr>Quadric data in uniforms</vt:lpstr>
      <vt:lpstr>Setting up surfaces in Scene</vt:lpstr>
      <vt:lpstr>Outline: ray—world intersection</vt:lpstr>
      <vt:lpstr>Shading in main</vt:lpstr>
      <vt:lpstr>Tasks</vt:lpstr>
      <vt:lpstr>Quadric under linear homogeneous transformation</vt:lpstr>
      <vt:lpstr>Tasks – enhancing class QuadraticMat4</vt:lpstr>
      <vt:lpstr>Further tasks – custom clipping</vt:lpstr>
    </vt:vector>
  </TitlesOfParts>
  <Company>Budapest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László Szécsi</cp:lastModifiedBy>
  <cp:revision>362</cp:revision>
  <dcterms:created xsi:type="dcterms:W3CDTF">2014-12-27T20:04:49Z</dcterms:created>
  <dcterms:modified xsi:type="dcterms:W3CDTF">2021-04-27T18:08:47Z</dcterms:modified>
</cp:coreProperties>
</file>