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sldIdLst>
    <p:sldId id="256" r:id="rId2"/>
    <p:sldId id="586" r:id="rId3"/>
    <p:sldId id="587" r:id="rId4"/>
    <p:sldId id="588" r:id="rId5"/>
    <p:sldId id="582" r:id="rId6"/>
    <p:sldId id="304" r:id="rId7"/>
    <p:sldId id="354" r:id="rId8"/>
    <p:sldId id="335" r:id="rId9"/>
    <p:sldId id="337" r:id="rId10"/>
    <p:sldId id="336" r:id="rId11"/>
    <p:sldId id="338" r:id="rId12"/>
    <p:sldId id="33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A1FFA1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gysoros cím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26" name="Szövegdoboz 25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7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8" name="Kör 27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Ellipszis 28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Ellipszis 29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Villám 31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Villám 32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Villám 33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Villám 34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Villám 35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Villám 36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Szövegdoboz 37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9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0" name="Ív 39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9751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41" name="Egyenes összekötő 40"/>
          <p:cNvCxnSpPr/>
          <p:nvPr userDrawn="1"/>
        </p:nvCxnSpPr>
        <p:spPr>
          <a:xfrm>
            <a:off x="683568" y="692696"/>
            <a:ext cx="813690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ímszavak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zövegdoboz 22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6" name="Kör 25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Ellipszis 37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Ellipszis 38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zis 39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Villám 40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Villám 41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Villám 42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Villám 43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Villám 44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Villám 45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Szövegdoboz 46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48" name="Cím 1"/>
          <p:cNvSpPr>
            <a:spLocks noGrp="1"/>
          </p:cNvSpPr>
          <p:nvPr>
            <p:ph type="title" hasCustomPrompt="1"/>
          </p:nvPr>
        </p:nvSpPr>
        <p:spPr>
          <a:xfrm>
            <a:off x="539552" y="-27384"/>
            <a:ext cx="8229600" cy="1296144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csak ha két soros</a:t>
            </a:r>
            <a:endParaRPr lang="en-US" dirty="0"/>
          </a:p>
        </p:txBody>
      </p:sp>
      <p:sp>
        <p:nvSpPr>
          <p:cNvPr id="49" name="Ív 48"/>
          <p:cNvSpPr/>
          <p:nvPr userDrawn="1"/>
        </p:nvSpPr>
        <p:spPr>
          <a:xfrm rot="10800000">
            <a:off x="323528" y="548680"/>
            <a:ext cx="720080" cy="720081"/>
          </a:xfrm>
          <a:prstGeom prst="arc">
            <a:avLst>
              <a:gd name="adj1" fmla="val 158059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50" name="Egyenes összekötő 49"/>
          <p:cNvCxnSpPr/>
          <p:nvPr userDrawn="1"/>
        </p:nvCxnSpPr>
        <p:spPr>
          <a:xfrm>
            <a:off x="683568" y="1268760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doboz 8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3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14" name="Kör 13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lipszis 16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zis 17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Villám 18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Villám 19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Villám 20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Villám 21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Villám 22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Villám 23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Szövegdoboz 24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8" name="Ív 37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812261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39" name="Egyenes összekötő 38"/>
          <p:cNvCxnSpPr/>
          <p:nvPr userDrawn="1"/>
        </p:nvCxnSpPr>
        <p:spPr>
          <a:xfrm>
            <a:off x="683568" y="692696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Háromszögháló-modellek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8. </a:t>
            </a:r>
            <a:r>
              <a:rPr lang="en-US" dirty="0"/>
              <a:t>e</a:t>
            </a:r>
            <a:r>
              <a:rPr lang="hu-HU" dirty="0" err="1"/>
              <a:t>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2696547" y="1813412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87006" y="1444080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ebből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stringből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6288" y="2011432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ilyenek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kellenek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4926563" y="2196098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3490" y="5132960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 tömböt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1342028" y="5132960"/>
            <a:ext cx="27146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6158" y="5118316"/>
            <a:ext cx="22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geometriája a JSON objektum alapján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5194696" y="5118316"/>
            <a:ext cx="271462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/>
              <a:t> –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</a:t>
            </a:r>
            <a:r>
              <a:rPr lang="hu-HU" sz="3200" dirty="0"/>
              <a:t> is lehessen a konstruktorparaméter, ne csak </a:t>
            </a:r>
            <a:r>
              <a:rPr lang="hu-HU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Vec3.zeros.clone(),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0.0f,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Vec3 = Vec3.ones.clone()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4302" y="2439233"/>
            <a:ext cx="24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ez most már lehet bármi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6244" y="2623899"/>
            <a:ext cx="1778058" cy="85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Játékobjektumok és geometriai modellek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17" y="2777795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17" y="4236802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9496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2326341" y="2777795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1848971" y="3312316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2326341" y="4236802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31701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4585836" y="4230520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2560" y="4946134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4013947" y="4430747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4013947" y="4771322"/>
            <a:ext cx="578613" cy="3546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4216963" y="4284725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02366" y="2776116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4013947" y="3310637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6784430" y="2788765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4430" y="3457353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6289971" y="3310636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6289971" y="3009339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6764429" y="4249450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64428" y="4958783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6289971" y="3310637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6289971" y="3310636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598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 animBg="1"/>
      <p:bldP spid="20" grpId="0" animBg="1"/>
      <p:bldP spid="22" grpId="0" animBg="1"/>
      <p:bldP spid="36" grpId="0"/>
      <p:bldP spid="41" grpId="0" animBg="1"/>
      <p:bldP spid="47" grpId="0" animBg="1"/>
      <p:bldP spid="48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Submesh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086" y="1770743"/>
            <a:ext cx="6248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0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Játékobjektumok és geometriai modellek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17" y="3499317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17" y="4958324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949644" y="4568358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2326341" y="3499317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1848971" y="4033838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1936862" y="4958324"/>
            <a:ext cx="2077085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latin typeface="Whipsmart" panose="020B0502030203050204" pitchFamily="34" charset="0"/>
              </a:rPr>
              <a:t>Quad</a:t>
            </a:r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85836" y="4952042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2560" y="5667656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4013947" y="5152269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4013947" y="5492845"/>
            <a:ext cx="578613" cy="35466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4216963" y="5006247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02366" y="3497638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4013947" y="4032159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6784430" y="3510287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4430" y="4178875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6289971" y="4032158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6289971" y="3730861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6764429" y="4970972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64428" y="5680305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6289971" y="4032159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6289971" y="4032158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2342870" y="1603800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Whipsmart" panose="020B0502030203050204" pitchFamily="34" charset="0"/>
              </a:rPr>
              <a:t>Multi</a:t>
            </a:r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26303" y="4952768"/>
            <a:ext cx="2087643" cy="107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atin typeface="Whipsmart" panose="020B0502030203050204" pitchFamily="34" charset="0"/>
              </a:rPr>
              <a:t>SubMeshGeometry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30" name="Straight Arrow Connector 29"/>
          <p:cNvCxnSpPr>
            <a:stCxn id="9" idx="2"/>
            <a:endCxn id="27" idx="0"/>
          </p:cNvCxnSpPr>
          <p:nvPr/>
        </p:nvCxnSpPr>
        <p:spPr>
          <a:xfrm flipH="1">
            <a:off x="2970125" y="4568358"/>
            <a:ext cx="200019" cy="38441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>
            <a:stCxn id="4" idx="3"/>
            <a:endCxn id="26" idx="1"/>
          </p:cNvCxnSpPr>
          <p:nvPr/>
        </p:nvCxnSpPr>
        <p:spPr>
          <a:xfrm flipV="1">
            <a:off x="1848971" y="2138321"/>
            <a:ext cx="493899" cy="1895517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26" idx="2"/>
            <a:endCxn id="9" idx="0"/>
          </p:cNvCxnSpPr>
          <p:nvPr/>
        </p:nvCxnSpPr>
        <p:spPr>
          <a:xfrm flipH="1">
            <a:off x="3170144" y="2672841"/>
            <a:ext cx="16529" cy="8264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 rot="19213288">
            <a:off x="3068801" y="2711731"/>
            <a:ext cx="235744" cy="250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Háromszögháló betöltése 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WebGL-barát formátum</a:t>
            </a:r>
          </a:p>
          <a:p>
            <a:r>
              <a:rPr lang="en-US" dirty="0" err="1"/>
              <a:t>Kotlinb</a:t>
            </a:r>
            <a:r>
              <a:rPr lang="hu-HU" dirty="0"/>
              <a:t>ó</a:t>
            </a:r>
            <a:r>
              <a:rPr lang="en-US" dirty="0"/>
              <a:t>l </a:t>
            </a:r>
            <a:r>
              <a:rPr lang="hu-HU" dirty="0"/>
              <a:t>könnyen betölthető</a:t>
            </a:r>
          </a:p>
          <a:p>
            <a:r>
              <a:rPr lang="hu-HU" dirty="0"/>
              <a:t>az adatok eleve abban a formában vannak, ahogy a csúcspont-bufferekbe be kell írni őket</a:t>
            </a:r>
          </a:p>
          <a:p>
            <a:endParaRPr lang="hu-HU" dirty="0"/>
          </a:p>
          <a:p>
            <a:r>
              <a:rPr lang="en-US" dirty="0" err="1"/>
              <a:t>Blenderb</a:t>
            </a:r>
            <a:r>
              <a:rPr lang="hu-HU" dirty="0"/>
              <a:t>ő</a:t>
            </a:r>
            <a:r>
              <a:rPr lang="en-US" dirty="0"/>
              <a:t>l </a:t>
            </a:r>
            <a:r>
              <a:rPr lang="en-US" dirty="0" err="1"/>
              <a:t>lehet</a:t>
            </a:r>
            <a:r>
              <a:rPr lang="en-US" dirty="0"/>
              <a:t> e</a:t>
            </a:r>
            <a:r>
              <a:rPr lang="hu-HU" dirty="0" err="1"/>
              <a:t>xportálni</a:t>
            </a:r>
            <a:r>
              <a:rPr lang="hu-HU" dirty="0"/>
              <a:t> Python scripttel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3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</a:t>
            </a:r>
            <a:r>
              <a:rPr lang="hu-HU" dirty="0" err="1"/>
              <a:t>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SubmeshGeometry.kt</a:t>
            </a:r>
            <a:r>
              <a:rPr lang="hu-HU" dirty="0"/>
              <a:t>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TexturedQuadGeometry.kt</a:t>
            </a:r>
            <a:r>
              <a:rPr lang="hu-HU" dirty="0"/>
              <a:t> mintájára</a:t>
            </a:r>
          </a:p>
          <a:p>
            <a:pPr lvl="1"/>
            <a:r>
              <a:rPr lang="hu-HU" dirty="0"/>
              <a:t>a k</a:t>
            </a:r>
            <a:r>
              <a:rPr lang="en-US" dirty="0" err="1"/>
              <a:t>onstru</a:t>
            </a:r>
            <a:r>
              <a:rPr lang="hu-HU" dirty="0"/>
              <a:t>k</a:t>
            </a:r>
            <a:r>
              <a:rPr lang="en-US" dirty="0"/>
              <a:t>tor </a:t>
            </a:r>
            <a:r>
              <a:rPr lang="hu-HU" dirty="0"/>
              <a:t>kapjon egy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en-US" dirty="0"/>
              <a:t> </a:t>
            </a:r>
            <a:r>
              <a:rPr lang="en-US" dirty="0" err="1"/>
              <a:t>nev</a:t>
            </a:r>
            <a:r>
              <a:rPr lang="hu-HU" dirty="0"/>
              <a:t>ű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hu-HU" dirty="0"/>
              <a:t> típusú m</a:t>
            </a:r>
            <a:r>
              <a:rPr lang="en-US" dirty="0" err="1"/>
              <a:t>esh</a:t>
            </a:r>
            <a:r>
              <a:rPr lang="hu-HU" dirty="0"/>
              <a:t>-leíró objektumot (ahogy az a JSON fileból jön). Ennek a következő </a:t>
            </a:r>
            <a:r>
              <a:rPr lang="hu-HU" dirty="0" err="1"/>
              <a:t>tul</a:t>
            </a:r>
            <a:r>
              <a:rPr lang="en-US" dirty="0"/>
              <a:t>a</a:t>
            </a:r>
            <a:r>
              <a:rPr lang="hu-HU" dirty="0" err="1"/>
              <a:t>jdonságai</a:t>
            </a:r>
            <a:r>
              <a:rPr lang="hu-HU" dirty="0"/>
              <a:t> vannak: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vertices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3n </a:t>
            </a:r>
            <a:r>
              <a:rPr lang="hu-HU" dirty="0">
                <a:latin typeface="Whipsmart" panose="020B0502030203050204" pitchFamily="34" charset="0"/>
              </a:rPr>
              <a:t>db koordináta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normals</a:t>
            </a:r>
            <a:r>
              <a:rPr lang="en-US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 </a:t>
            </a:r>
            <a:r>
              <a:rPr lang="en-US" dirty="0">
                <a:latin typeface="Whipsmart" panose="020B0502030203050204" pitchFamily="34" charset="0"/>
              </a:rPr>
              <a:t>3n </a:t>
            </a:r>
            <a:r>
              <a:rPr lang="hu-HU" dirty="0">
                <a:latin typeface="Whipsmart" panose="020B0502030203050204" pitchFamily="34" charset="0"/>
              </a:rPr>
              <a:t>db érték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2</a:t>
            </a:r>
            <a:r>
              <a:rPr lang="en-US" dirty="0">
                <a:latin typeface="Whipsmart" panose="020B0502030203050204" pitchFamily="34" charset="0"/>
              </a:rPr>
              <a:t>n </a:t>
            </a:r>
            <a:r>
              <a:rPr lang="hu-HU" dirty="0">
                <a:latin typeface="Whipsmart" panose="020B0502030203050204" pitchFamily="34" charset="0"/>
              </a:rPr>
              <a:t>db értéket tartalmazó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tömbök tömbje (de tipikusan csak egy textúrakoordináta-készlet van)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3 indexet tartalmazó tömböcskék tömbje</a:t>
            </a:r>
            <a:endParaRPr lang="en-US" dirty="0">
              <a:latin typeface="Whipsmart" panose="020B0502030203050204" pitchFamily="34" charset="0"/>
            </a:endParaRPr>
          </a:p>
          <a:p>
            <a:pPr lvl="3"/>
            <a:r>
              <a:rPr lang="hu-HU" dirty="0">
                <a:latin typeface="Whipsmart" panose="020B0502030203050204" pitchFamily="34" charset="0"/>
              </a:rPr>
              <a:t>egy folytonos tömböt lehet belőle gyártani (lásd későbbi dián)</a:t>
            </a:r>
          </a:p>
        </p:txBody>
      </p:sp>
    </p:spTree>
    <p:extLst>
      <p:ext uri="{BB962C8B-B14F-4D97-AF65-F5344CB8AC3E}">
        <p14:creationId xmlns:p14="http://schemas.microsoft.com/office/powerpoint/2010/main" val="243084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5" y="411426"/>
            <a:ext cx="7886700" cy="1325563"/>
          </a:xfrm>
        </p:spPr>
        <p:txBody>
          <a:bodyPr/>
          <a:lstStyle/>
          <a:p>
            <a:r>
              <a:rPr lang="hu-HU" dirty="0"/>
              <a:t>Geometria JSON-</a:t>
            </a:r>
            <a:r>
              <a:rPr lang="hu-HU" dirty="0" err="1"/>
              <a:t>ból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53026" y="1690689"/>
            <a:ext cx="43868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 err="1">
                <a:latin typeface="Whipsmart" panose="020B0502030203050204" pitchFamily="34" charset="0"/>
              </a:rPr>
              <a:t>ezek</a:t>
            </a:r>
            <a:r>
              <a:rPr lang="en-US" sz="2000" dirty="0">
                <a:latin typeface="Whipsmart" panose="020B0502030203050204" pitchFamily="34" charset="0"/>
              </a:rPr>
              <a:t> </a:t>
            </a:r>
            <a:r>
              <a:rPr lang="en-US" sz="2000" dirty="0" err="1">
                <a:latin typeface="Whipsmart" panose="020B0502030203050204" pitchFamily="34" charset="0"/>
              </a:rPr>
              <a:t>mennek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en-US" sz="2000" dirty="0">
                <a:latin typeface="Whipsmart" panose="020B0502030203050204" pitchFamily="34" charset="0"/>
              </a:rPr>
              <a:t>a t</a:t>
            </a:r>
            <a:r>
              <a:rPr lang="hu-HU" sz="2000" dirty="0" err="1">
                <a:latin typeface="Whipsmart" panose="020B0502030203050204" pitchFamily="34" charset="0"/>
              </a:rPr>
              <a:t>ömbliterálok</a:t>
            </a:r>
            <a:r>
              <a:rPr lang="hu-HU" sz="2000" dirty="0">
                <a:latin typeface="Whipsmart" panose="020B0502030203050204" pitchFamily="34" charset="0"/>
              </a:rPr>
              <a:t> helyére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de a típusos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tömb gyártása marad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52" y="2526698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35797" y="2118167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732" y="12049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összefűzött tömb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943323" y="1574244"/>
            <a:ext cx="593083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943323" y="1574244"/>
            <a:ext cx="971702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375" y="6029324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kell az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093244" y="4381500"/>
            <a:ext cx="377713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36144" y="5698568"/>
            <a:ext cx="343423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15465" y="1690808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139" y="1448801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metódusban kelleni fog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" y="1375161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MultiMesh.kt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&lt;Material&gt;,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&lt;Geometry&gt;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multiMesh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throw Error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("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MultiMesh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has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geometries.size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geometries, but ${</a:t>
            </a:r>
            <a:r>
              <a:rPr lang="en-US" sz="11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materials.size</a:t>
            </a:r>
            <a:r>
              <a:rPr lang="en-US" sz="11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 materials were provided."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Array&lt;Mesh&gt;(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Mesh(materials[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geometries[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3476627" y="1497928"/>
            <a:ext cx="2230666" cy="641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07293" y="1174762"/>
            <a:ext cx="232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annyi anyag kell, ahány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subgeometry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van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99EA4-0C97-4380-83C5-015E16882F8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26905" y="1821093"/>
            <a:ext cx="2543911" cy="2284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E314B8-CB88-41F1-BB29-830A3424CAB7}"/>
              </a:ext>
            </a:extLst>
          </p:cNvPr>
          <p:cNvSpPr txBox="1"/>
          <p:nvPr/>
        </p:nvSpPr>
        <p:spPr>
          <a:xfrm>
            <a:off x="5707293" y="6123542"/>
            <a:ext cx="26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komponenseink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821D50-F66D-4839-AF96-DE5520D4B78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5472285" y="5837704"/>
            <a:ext cx="235008" cy="470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058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</TotalTime>
  <Words>858</Words>
  <Application>Microsoft Office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Whipsmart</vt:lpstr>
      <vt:lpstr>Xolonium</vt:lpstr>
      <vt:lpstr>1_Office Theme</vt:lpstr>
      <vt:lpstr>Háromszögháló-modellek</vt:lpstr>
      <vt:lpstr>Játékobjektumok és geometriai modellek</vt:lpstr>
      <vt:lpstr>Submesh</vt:lpstr>
      <vt:lpstr>Játékobjektumok és geometriai modellek</vt:lpstr>
      <vt:lpstr>Háromszögháló betöltése JSON-ból</vt:lpstr>
      <vt:lpstr>Geometria JSON-ból</vt:lpstr>
      <vt:lpstr>Geometria JSON-ból</vt:lpstr>
      <vt:lpstr>Index buffer</vt:lpstr>
      <vt:lpstr>MultiMesh.kt</vt:lpstr>
      <vt:lpstr>JsonLoader.kt</vt:lpstr>
      <vt:lpstr>JsonLoader.kt</vt:lpstr>
      <vt:lpstr>GameObject.kt – MultiMesh is lehessen a konstruktorparaméter, ne csak Mesh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196</cp:revision>
  <dcterms:created xsi:type="dcterms:W3CDTF">2017-01-23T15:49:11Z</dcterms:created>
  <dcterms:modified xsi:type="dcterms:W3CDTF">2021-03-15T21:36:16Z</dcterms:modified>
</cp:coreProperties>
</file>