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37" r:id="rId2"/>
    <p:sldId id="440" r:id="rId3"/>
    <p:sldId id="44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6984" autoAdjust="0"/>
  </p:normalViewPr>
  <p:slideViewPr>
    <p:cSldViewPr snapToGrid="0">
      <p:cViewPr varScale="1">
        <p:scale>
          <a:sx n="118" d="100"/>
          <a:sy n="118" d="100"/>
        </p:scale>
        <p:origin x="114" y="4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>
                <a:latin typeface="Whipsmart" panose="020B0502030203050204" pitchFamily="34" charset="0"/>
              </a:rPr>
              <a:t>Vé</a:t>
            </a:r>
            <a:r>
              <a:rPr lang="en-US" dirty="0" err="1" smtClean="0">
                <a:latin typeface="Whipsmart" panose="020B0502030203050204" pitchFamily="34" charset="0"/>
              </a:rPr>
              <a:t>gtelen</a:t>
            </a:r>
            <a:r>
              <a:rPr lang="en-US" dirty="0" smtClean="0">
                <a:latin typeface="Whipsmart" panose="020B0502030203050204" pitchFamily="34" charset="0"/>
              </a:rPr>
              <a:t> </a:t>
            </a:r>
            <a:r>
              <a:rPr lang="en-US" dirty="0" err="1" smtClean="0">
                <a:latin typeface="Whipsmart" panose="020B0502030203050204" pitchFamily="34" charset="0"/>
              </a:rPr>
              <a:t>sík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László Szécsi  </a:t>
            </a:r>
            <a:r>
              <a:rPr lang="en-US" altLang="en-US" dirty="0" err="1" smtClean="0"/>
              <a:t>szecsi</a:t>
            </a:r>
            <a:r>
              <a:rPr lang="hu-HU" altLang="en-US" dirty="0" smtClean="0"/>
              <a:t>@iit.bme.hu</a:t>
            </a:r>
          </a:p>
          <a:p>
            <a:r>
              <a:rPr lang="hu-HU" altLang="en-US" dirty="0" smtClean="0"/>
              <a:t>3gr</a:t>
            </a:r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Végtelen sík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új geometria-típus</a:t>
            </a:r>
          </a:p>
          <a:p>
            <a:r>
              <a:rPr lang="hu-HU" dirty="0" smtClean="0"/>
              <a:t>4 koordináta per </a:t>
            </a:r>
            <a:r>
              <a:rPr lang="hu-HU" dirty="0" err="1" smtClean="0"/>
              <a:t>vertex</a:t>
            </a:r>
            <a:endParaRPr lang="hu-HU" dirty="0" smtClean="0"/>
          </a:p>
          <a:p>
            <a:pPr lvl="1"/>
            <a:r>
              <a:rPr lang="hu-HU" dirty="0" err="1" smtClean="0"/>
              <a:t>attribute</a:t>
            </a:r>
            <a:r>
              <a:rPr lang="hu-HU" dirty="0" smtClean="0"/>
              <a:t> </a:t>
            </a:r>
            <a:r>
              <a:rPr lang="hu-HU" dirty="0" err="1" smtClean="0"/>
              <a:t>bindingban</a:t>
            </a:r>
            <a:r>
              <a:rPr lang="hu-HU" dirty="0" smtClean="0"/>
              <a:t> is írjuk át</a:t>
            </a:r>
          </a:p>
          <a:p>
            <a:r>
              <a:rPr lang="hu-HU" dirty="0" smtClean="0"/>
              <a:t>egy </a:t>
            </a:r>
            <a:r>
              <a:rPr lang="hu-HU" dirty="0" err="1" smtClean="0"/>
              <a:t>vertex</a:t>
            </a:r>
            <a:r>
              <a:rPr lang="hu-HU" dirty="0" smtClean="0"/>
              <a:t> az origóban</a:t>
            </a:r>
          </a:p>
          <a:p>
            <a:r>
              <a:rPr lang="hu-HU" dirty="0" smtClean="0"/>
              <a:t>három </a:t>
            </a:r>
            <a:r>
              <a:rPr lang="hu-HU" dirty="0" err="1" smtClean="0"/>
              <a:t>vertex</a:t>
            </a:r>
            <a:r>
              <a:rPr lang="hu-HU" dirty="0" smtClean="0"/>
              <a:t> ideális pontokban körben</a:t>
            </a:r>
          </a:p>
          <a:p>
            <a:r>
              <a:rPr lang="hu-HU" dirty="0" smtClean="0"/>
              <a:t>három háromszög legyezőszerűen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9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Végtelen sík textúrázása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homogén textúra-koordináták</a:t>
            </a:r>
          </a:p>
          <a:p>
            <a:r>
              <a:rPr lang="hu-HU" dirty="0"/>
              <a:t>4</a:t>
            </a:r>
            <a:r>
              <a:rPr lang="hu-HU" dirty="0" smtClean="0"/>
              <a:t> textúra-koordináta per </a:t>
            </a:r>
            <a:r>
              <a:rPr lang="hu-HU" dirty="0" err="1" smtClean="0"/>
              <a:t>vertex</a:t>
            </a:r>
            <a:endParaRPr lang="hu-HU" dirty="0" smtClean="0"/>
          </a:p>
          <a:p>
            <a:pPr lvl="1"/>
            <a:r>
              <a:rPr lang="hu-HU" dirty="0" smtClean="0"/>
              <a:t>értékek </a:t>
            </a:r>
            <a:r>
              <a:rPr lang="hu-HU" b="1" dirty="0" smtClean="0"/>
              <a:t>azonosak a pozíciókkal</a:t>
            </a:r>
            <a:r>
              <a:rPr lang="hu-HU" dirty="0" smtClean="0"/>
              <a:t>, de y-t és z-t cseréljük, ha vízszintes a sík</a:t>
            </a:r>
          </a:p>
          <a:p>
            <a:pPr lvl="2"/>
            <a:r>
              <a:rPr lang="hu-H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 harmadikat a négyből nem fogjuk használni, de egyszerűbb vec4-et használni, mint vec3-at, mert így a meglevő geometriák is működnek majd az átírt </a:t>
            </a:r>
            <a:r>
              <a:rPr lang="hu-HU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shaderekkel</a:t>
            </a:r>
            <a:endParaRPr lang="hu-HU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hu-HU" dirty="0" err="1" smtClean="0"/>
              <a:t>attribute</a:t>
            </a:r>
            <a:r>
              <a:rPr lang="hu-HU" dirty="0" smtClean="0"/>
              <a:t> </a:t>
            </a:r>
            <a:r>
              <a:rPr lang="hu-HU" dirty="0" err="1" smtClean="0"/>
              <a:t>bindingban</a:t>
            </a:r>
            <a:r>
              <a:rPr lang="hu-HU" dirty="0" smtClean="0"/>
              <a:t> is írjuk át</a:t>
            </a:r>
          </a:p>
          <a:p>
            <a:r>
              <a:rPr lang="hu-HU" dirty="0" err="1" smtClean="0"/>
              <a:t>shaderekben</a:t>
            </a:r>
            <a:r>
              <a:rPr lang="hu-HU" dirty="0" smtClean="0"/>
              <a:t> a textúra-koordináta 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vec4</a:t>
            </a:r>
          </a:p>
          <a:p>
            <a:r>
              <a:rPr lang="hu-HU" dirty="0" smtClean="0"/>
              <a:t>homogén osztás a </a:t>
            </a:r>
            <a:r>
              <a:rPr lang="hu-HU" dirty="0" err="1" smtClean="0"/>
              <a:t>FS-ben</a:t>
            </a:r>
            <a:r>
              <a:rPr lang="hu-HU" dirty="0" smtClean="0"/>
              <a:t>, mielőtt címeznénk vele</a:t>
            </a:r>
          </a:p>
          <a:p>
            <a:pPr lvl="1"/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tex.xy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tex.w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8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34398</TotalTime>
  <Words>102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Consolas</vt:lpstr>
      <vt:lpstr>Orthodox Herbertarian</vt:lpstr>
      <vt:lpstr>Whipsmart</vt:lpstr>
      <vt:lpstr>Office Theme</vt:lpstr>
      <vt:lpstr>Végtelen sík</vt:lpstr>
      <vt:lpstr>Végtelen sík</vt:lpstr>
      <vt:lpstr>Végtelen sík textúrázása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308</cp:revision>
  <dcterms:created xsi:type="dcterms:W3CDTF">2014-12-27T20:04:49Z</dcterms:created>
  <dcterms:modified xsi:type="dcterms:W3CDTF">2020-03-30T22:54:54Z</dcterms:modified>
</cp:coreProperties>
</file>