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38" r:id="rId3"/>
    <p:sldId id="439" r:id="rId4"/>
    <p:sldId id="4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1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rgbClr val="C00000"/>
                </a:solidFill>
                <a:latin typeface="Whipsmart" panose="020B0502030203050204" pitchFamily="34" charset="0"/>
              </a:rPr>
              <a:t>Kerekek és gördülő golyók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3gr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Gördülő </a:t>
            </a:r>
            <a:r>
              <a:rPr lang="hu-HU" dirty="0" err="1" smtClean="0"/>
              <a:t>gólyó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forgatás a sebességből</a:t>
            </a:r>
            <a:r>
              <a:rPr lang="en-US" dirty="0" smtClean="0"/>
              <a:t> (</a:t>
            </a:r>
            <a:r>
              <a:rPr lang="hu-HU" dirty="0" smtClean="0"/>
              <a:t>pl. megrúgott labda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hu-HU" dirty="0" smtClean="0"/>
              <a:t>nem számolunk forgatónyomatékot, szöggyorsulást, nem érdekes a tehetetlenségi nyomaték</a:t>
            </a:r>
            <a:endParaRPr lang="en-US" dirty="0" smtClean="0"/>
          </a:p>
          <a:p>
            <a:pPr lvl="1"/>
            <a:r>
              <a:rPr lang="hu-HU" dirty="0" smtClean="0"/>
              <a:t>a szögsebesség nagyságát úgy számoljuk ki minden </a:t>
            </a:r>
            <a:r>
              <a:rPr lang="hu-HU" dirty="0" err="1" smtClean="0"/>
              <a:t>frameben</a:t>
            </a:r>
            <a:r>
              <a:rPr lang="hu-HU" dirty="0" smtClean="0"/>
              <a:t>, hogy megfeleljen a sebességnek</a:t>
            </a:r>
          </a:p>
          <a:p>
            <a:pPr lvl="1"/>
            <a:r>
              <a:rPr lang="hu-HU" dirty="0" smtClean="0"/>
              <a:t>a szögsebesség iránya (vagyis a forgástengely) legyen merőleges a sebességre és a talaj normálvektorára is (ami a felfele-irány)</a:t>
            </a:r>
            <a:endParaRPr lang="hu-HU" dirty="0" smtClean="0"/>
          </a:p>
          <a:p>
            <a:pPr lvl="2"/>
            <a:r>
              <a:rPr lang="hu-HU" dirty="0" err="1" smtClean="0"/>
              <a:t>keresztszorozat</a:t>
            </a:r>
            <a:endParaRPr lang="hu-HU" dirty="0" smtClean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66" y="1743833"/>
            <a:ext cx="3572729" cy="4511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756216" y="623087"/>
            <a:ext cx="979136" cy="979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5929" y="1602223"/>
            <a:ext cx="4118846" cy="283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237692" y="1116701"/>
            <a:ext cx="1497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05" y="731142"/>
            <a:ext cx="2048527" cy="365809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>
            <a:off x="8094070" y="1113022"/>
            <a:ext cx="110962" cy="481475"/>
          </a:xfrm>
          <a:prstGeom prst="leftBrace">
            <a:avLst>
              <a:gd name="adj1" fmla="val 94139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12" y="1206157"/>
            <a:ext cx="258505" cy="280454"/>
          </a:xfrm>
          <a:prstGeom prst="rect">
            <a:avLst/>
          </a:prstGeom>
        </p:spPr>
      </p:pic>
      <p:sp>
        <p:nvSpPr>
          <p:cNvPr id="19" name="Curved Down Arrow 18"/>
          <p:cNvSpPr/>
          <p:nvPr/>
        </p:nvSpPr>
        <p:spPr>
          <a:xfrm flipH="1">
            <a:off x="7894166" y="703137"/>
            <a:ext cx="703236" cy="2730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18" y="365305"/>
            <a:ext cx="285331" cy="1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Labdaszer</a:t>
            </a:r>
            <a:r>
              <a:rPr lang="hu-HU" dirty="0" smtClean="0"/>
              <a:t>ű objektumok orientációja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objektum orientációját érdemes mátrix</a:t>
            </a:r>
            <a:r>
              <a:rPr lang="en-US" dirty="0"/>
              <a:t>ban</a:t>
            </a:r>
            <a:r>
              <a:rPr lang="hu-HU" dirty="0"/>
              <a:t> (vagy </a:t>
            </a:r>
            <a:r>
              <a:rPr lang="hu-HU" dirty="0" err="1"/>
              <a:t>kvaternió</a:t>
            </a:r>
            <a:r>
              <a:rPr lang="en-US" dirty="0"/>
              <a:t>ban) t</a:t>
            </a:r>
            <a:r>
              <a:rPr lang="hu-HU" dirty="0" err="1"/>
              <a:t>árolni</a:t>
            </a:r>
            <a:r>
              <a:rPr lang="hu-HU" dirty="0"/>
              <a:t> </a:t>
            </a:r>
            <a:r>
              <a:rPr lang="en-US" dirty="0"/>
              <a:t>[roll-pitch-yaw </a:t>
            </a:r>
            <a:r>
              <a:rPr lang="en-US" dirty="0" err="1"/>
              <a:t>helyett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smtClean="0"/>
              <a:t> metódusban a kész forgatásmátrixot használjuk, nem kell háromból összerakni</a:t>
            </a:r>
            <a:endParaRPr lang="hu-HU" dirty="0"/>
          </a:p>
          <a:p>
            <a:r>
              <a:rPr lang="hu-HU" dirty="0" smtClean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 smtClean="0"/>
              <a:t> metódusban a </a:t>
            </a:r>
            <a:r>
              <a:rPr lang="hu-HU" dirty="0" err="1" smtClean="0"/>
              <a:t>framebeli</a:t>
            </a:r>
            <a:r>
              <a:rPr lang="hu-HU" dirty="0" smtClean="0"/>
              <a:t> elfordulást (a szögsebesség-vektor mint tengely körül, </a:t>
            </a:r>
            <a:r>
              <a:rPr lang="hu-HU" dirty="0" err="1" smtClean="0"/>
              <a:t>szögsebességszer</a:t>
            </a:r>
            <a:r>
              <a:rPr lang="hu-HU" dirty="0" smtClean="0"/>
              <a:t> </a:t>
            </a:r>
            <a:r>
              <a:rPr lang="hu-HU" dirty="0" err="1" smtClean="0"/>
              <a:t>dt</a:t>
            </a:r>
            <a:r>
              <a:rPr lang="hu-HU" dirty="0" smtClean="0"/>
              <a:t> szöggel) hozzáfűzzük az objektum orientációmátrixához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874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Kerekek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kerekek szülője a karosszéria</a:t>
            </a:r>
            <a:endParaRPr lang="en-US" dirty="0" smtClean="0"/>
          </a:p>
          <a:p>
            <a:r>
              <a:rPr lang="hu-HU" dirty="0" smtClean="0"/>
              <a:t>a pozíció és orientáció a szülőhöz relatív van megadva</a:t>
            </a:r>
            <a:endParaRPr lang="en-US" dirty="0" smtClean="0"/>
          </a:p>
          <a:p>
            <a:r>
              <a:rPr lang="hu-HU" dirty="0" smtClean="0"/>
              <a:t>ha a jármű mozog, a kerekek gördülnek (roll szög változik)</a:t>
            </a:r>
            <a:endParaRPr lang="en-US" dirty="0" smtClean="0"/>
          </a:p>
          <a:p>
            <a:r>
              <a:rPr lang="hu-HU" dirty="0" smtClean="0"/>
              <a:t>kormányzáskor másik tengely körül fordulnak (</a:t>
            </a:r>
            <a:r>
              <a:rPr lang="hu-HU" dirty="0" err="1" smtClean="0"/>
              <a:t>yaw</a:t>
            </a:r>
            <a:r>
              <a:rPr lang="hu-HU" dirty="0" smtClean="0"/>
              <a:t> szög változik)</a:t>
            </a:r>
            <a:endParaRPr lang="en-US" dirty="0" smtClean="0"/>
          </a:p>
          <a:p>
            <a:r>
              <a:rPr lang="en-US" dirty="0" smtClean="0"/>
              <a:t>yaw-pitch-roll </a:t>
            </a:r>
            <a:r>
              <a:rPr lang="hu-HU" dirty="0" smtClean="0"/>
              <a:t>reprezentáció ideális</a:t>
            </a:r>
            <a:endParaRPr lang="en-US" dirty="0" smtClean="0"/>
          </a:p>
          <a:p>
            <a:endParaRPr lang="en-US" dirty="0"/>
          </a:p>
          <a:p>
            <a:r>
              <a:rPr lang="hu-HU" dirty="0" smtClean="0"/>
              <a:t>a pontos forgatások bonyolultak (külső ív-belső ív más), de a gördülési képlet jó közelítést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.7694"/>
  <p:tag name="ORIGINALWIDTH" val="1098.9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v_\mathrm{along\ surface} = -\omega R&#10;$$&#10;&#10;\end{document}"/>
  <p:tag name="IGUANATEXSIZE" val="32"/>
  <p:tag name="IGUANATEXCURSOR" val="809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5157"/>
  <p:tag name="ORIGINALWIDTH" val="630.08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v_\mathrm{along\ surface}&#10;$$&#10;&#10;\end{document}"/>
  <p:tag name="IGUANATEXSIZE" val="32"/>
  <p:tag name="IGUANATEXCURSOR" val="805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79.511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858"/>
  <p:tag name="ORIGINALWIDTH" val="87.762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omega&#10;$$&#10;&#10;\end{document}"/>
  <p:tag name="IGUANATEXSIZE" val="32"/>
  <p:tag name="IGUANATEXCURSOR" val="786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35775</TotalTime>
  <Words>179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Orthodox Herbertarian</vt:lpstr>
      <vt:lpstr>Whipsmart</vt:lpstr>
      <vt:lpstr>Office Theme</vt:lpstr>
      <vt:lpstr>Kerekek és gördülő golyók</vt:lpstr>
      <vt:lpstr>Gördülő gólyó</vt:lpstr>
      <vt:lpstr>Labdaszerű objektumok orientációja</vt:lpstr>
      <vt:lpstr>Kerekek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310</cp:revision>
  <dcterms:created xsi:type="dcterms:W3CDTF">2014-12-27T20:04:49Z</dcterms:created>
  <dcterms:modified xsi:type="dcterms:W3CDTF">2020-03-31T21:47:32Z</dcterms:modified>
</cp:coreProperties>
</file>