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38" r:id="rId3"/>
    <p:sldId id="440" r:id="rId4"/>
    <p:sldId id="4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C00000"/>
                </a:solidFill>
                <a:latin typeface="Whipsmart" panose="020B0502030203050204" pitchFamily="34" charset="0"/>
              </a:rPr>
              <a:t>Vetett árnyékok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3gr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en-US" dirty="0"/>
              <a:t>lane-projected shadows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kell egy új anyag</a:t>
            </a:r>
            <a:endParaRPr lang="en-US" dirty="0"/>
          </a:p>
          <a:p>
            <a:pPr lvl="1"/>
            <a:r>
              <a:rPr lang="en-US" sz="2800" dirty="0"/>
              <a:t>FS </a:t>
            </a:r>
            <a:r>
              <a:rPr lang="hu-HU" sz="2800" dirty="0"/>
              <a:t>fekete</a:t>
            </a:r>
            <a:endParaRPr lang="en-US" sz="2800" dirty="0"/>
          </a:p>
          <a:p>
            <a:pPr lvl="1"/>
            <a:r>
              <a:rPr lang="en-US" sz="2800" dirty="0"/>
              <a:t>VS</a:t>
            </a:r>
            <a:r>
              <a:rPr lang="hu-HU" sz="2800" dirty="0"/>
              <a:t> a szokásos </a:t>
            </a:r>
            <a:r>
              <a:rPr lang="hu-HU" sz="2800" dirty="0" err="1"/>
              <a:t>modelltranszformációk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után</a:t>
            </a:r>
            <a:r>
              <a:rPr lang="en-US" sz="2800" dirty="0"/>
              <a:t>, </a:t>
            </a:r>
            <a:r>
              <a:rPr lang="hu-HU" sz="2800" dirty="0"/>
              <a:t>de a </a:t>
            </a:r>
            <a:r>
              <a:rPr lang="hu-HU" sz="2800" dirty="0" err="1"/>
              <a:t>kameratranszformáció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előtt</a:t>
            </a:r>
            <a:endParaRPr lang="en-US" sz="2800" dirty="0"/>
          </a:p>
          <a:p>
            <a:pPr lvl="2"/>
            <a:r>
              <a:rPr lang="en-US" sz="2800" dirty="0" err="1"/>
              <a:t>lehet</a:t>
            </a:r>
            <a:r>
              <a:rPr lang="en-US" sz="2800" dirty="0"/>
              <a:t> pl.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scene.shadowMatrix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 err="1"/>
              <a:t>sk</a:t>
            </a:r>
            <a:r>
              <a:rPr lang="hu-HU" sz="2800" dirty="0"/>
              <a:t>álázás</a:t>
            </a:r>
            <a:r>
              <a:rPr lang="en-US" sz="2800" dirty="0"/>
              <a:t> Y </a:t>
            </a:r>
            <a:r>
              <a:rPr lang="hu-HU" sz="2800" dirty="0"/>
              <a:t>mentén </a:t>
            </a:r>
            <a:r>
              <a:rPr lang="en-US" sz="2800" dirty="0"/>
              <a:t>0</a:t>
            </a:r>
            <a:r>
              <a:rPr lang="hu-HU" sz="2800" dirty="0"/>
              <a:t>-</a:t>
            </a:r>
            <a:r>
              <a:rPr lang="hu-HU" sz="2800" dirty="0" err="1"/>
              <a:t>val</a:t>
            </a:r>
            <a:r>
              <a:rPr lang="hu-HU" sz="2800" dirty="0"/>
              <a:t>, eltolás</a:t>
            </a:r>
            <a:r>
              <a:rPr lang="en-US" sz="2800" dirty="0"/>
              <a:t> Y </a:t>
            </a:r>
            <a:r>
              <a:rPr lang="hu-HU" sz="2800" dirty="0"/>
              <a:t>mentén </a:t>
            </a:r>
            <a:r>
              <a:rPr lang="en-US" sz="2800" dirty="0"/>
              <a:t>0.01</a:t>
            </a:r>
            <a:r>
              <a:rPr lang="hu-HU" sz="2800" dirty="0"/>
              <a:t>-el</a:t>
            </a:r>
            <a:endParaRPr lang="en-US" sz="2800" dirty="0"/>
          </a:p>
          <a:p>
            <a:r>
              <a:rPr lang="hu-HU" sz="3200" dirty="0"/>
              <a:t>mindent rendesen rajzolunk, utána pedig az árnyékanyaggal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6394" y="5372100"/>
            <a:ext cx="8254092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hu-HU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gameObjects.forEach</a:t>
            </a:r>
            <a:r>
              <a:rPr lang="hu-H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if(</a:t>
            </a:r>
            <a:r>
              <a:rPr lang="hu-HU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Shadow){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ground, background need no shadow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.using(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shadowMaterial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).draw(this,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this.camera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46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Vetítés egy darab fényirány szerint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Scene</a:t>
            </a:r>
            <a:r>
              <a:rPr lang="hu-HU" sz="2400" dirty="0"/>
              <a:t>-ben</a:t>
            </a:r>
            <a:endParaRPr lang="en-US" sz="2400" dirty="0"/>
          </a:p>
          <a:p>
            <a:pPr lvl="1"/>
            <a:r>
              <a:rPr lang="hu-HU" dirty="0"/>
              <a:t>vegyünk fel egy fő fényirányt</a:t>
            </a:r>
            <a:endParaRPr lang="en-US" dirty="0"/>
          </a:p>
          <a:p>
            <a:pPr lvl="1"/>
            <a:r>
              <a:rPr lang="hu-HU" dirty="0"/>
              <a:t>a sima lelapítás helyett, a transzformáció legyen</a:t>
            </a:r>
            <a:endParaRPr lang="en-US" dirty="0"/>
          </a:p>
          <a:p>
            <a:pPr lvl="1"/>
            <a:r>
              <a:rPr lang="hu-HU" dirty="0" err="1"/>
              <a:t>affin</a:t>
            </a:r>
            <a:endParaRPr lang="en-US" dirty="0"/>
          </a:p>
          <a:p>
            <a:pPr lvl="2"/>
            <a:r>
              <a:rPr lang="hu-HU" dirty="0"/>
              <a:t>párhuzamosokat párhuzamosokba </a:t>
            </a:r>
            <a:r>
              <a:rPr lang="hu-HU" dirty="0" err="1"/>
              <a:t>visze</a:t>
            </a:r>
            <a:endParaRPr lang="en-US" dirty="0"/>
          </a:p>
          <a:p>
            <a:pPr lvl="2"/>
            <a:r>
              <a:rPr lang="hu-HU" dirty="0"/>
              <a:t>az utolsó oszlop</a:t>
            </a:r>
            <a:r>
              <a:rPr lang="en-US" dirty="0"/>
              <a:t> 0, 0, 0, 1</a:t>
            </a:r>
          </a:p>
          <a:p>
            <a:pPr lvl="1"/>
            <a:r>
              <a:rPr lang="hu-HU" dirty="0"/>
              <a:t>bármely</a:t>
            </a:r>
            <a:r>
              <a:rPr lang="en-US" dirty="0"/>
              <a:t> (x, 0, z, 1)</a:t>
            </a:r>
            <a:r>
              <a:rPr lang="hu-HU" dirty="0"/>
              <a:t>-t</a:t>
            </a:r>
            <a:r>
              <a:rPr lang="en-US" dirty="0"/>
              <a:t> (x, 0, z, 1)</a:t>
            </a:r>
            <a:r>
              <a:rPr lang="hu-HU" dirty="0"/>
              <a:t>-</a:t>
            </a:r>
            <a:r>
              <a:rPr lang="hu-HU" dirty="0" err="1"/>
              <a:t>ba</a:t>
            </a:r>
            <a:r>
              <a:rPr lang="hu-HU" dirty="0"/>
              <a:t> viszi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/>
              <a:t>lightDir</a:t>
            </a:r>
            <a:r>
              <a:rPr lang="en-US" dirty="0"/>
              <a:t> </a:t>
            </a:r>
            <a:r>
              <a:rPr lang="hu-HU" dirty="0"/>
              <a:t>vektor „végén” levő </a:t>
            </a:r>
            <a:r>
              <a:rPr lang="en-US" dirty="0"/>
              <a:t>(lx, </a:t>
            </a:r>
            <a:r>
              <a:rPr lang="en-US" dirty="0" err="1"/>
              <a:t>ly</a:t>
            </a:r>
            <a:r>
              <a:rPr lang="en-US" dirty="0"/>
              <a:t>, </a:t>
            </a:r>
            <a:r>
              <a:rPr lang="en-US" dirty="0" err="1"/>
              <a:t>lz</a:t>
            </a:r>
            <a:r>
              <a:rPr lang="hu-HU" dirty="0"/>
              <a:t>, 1</a:t>
            </a:r>
            <a:r>
              <a:rPr lang="en-US" dirty="0"/>
              <a:t>) </a:t>
            </a:r>
            <a:r>
              <a:rPr lang="hu-HU" dirty="0"/>
              <a:t>pontot hova viszi</a:t>
            </a:r>
            <a:r>
              <a:rPr lang="en-US" dirty="0"/>
              <a:t>?</a:t>
            </a:r>
            <a:endParaRPr lang="hu-HU" dirty="0"/>
          </a:p>
          <a:p>
            <a:pPr lvl="2"/>
            <a:r>
              <a:rPr lang="hu-HU" dirty="0"/>
              <a:t>ebből felírható egy apró egyenlet, amiből megkaphatók a hiányzó mátrixelemek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Vetítés pontfényforrásból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Scene</a:t>
            </a:r>
            <a:r>
              <a:rPr lang="hu-HU" sz="2400" dirty="0"/>
              <a:t>-ben</a:t>
            </a:r>
            <a:endParaRPr lang="en-US" sz="2400" dirty="0"/>
          </a:p>
          <a:p>
            <a:pPr lvl="1"/>
            <a:r>
              <a:rPr lang="hu-HU" dirty="0"/>
              <a:t>definiáljunk a pontfényforrás-pozíciót</a:t>
            </a:r>
            <a:endParaRPr lang="en-US" dirty="0"/>
          </a:p>
          <a:p>
            <a:pPr lvl="1"/>
            <a:r>
              <a:rPr lang="hu-HU" dirty="0"/>
              <a:t>lelapítás helyett használjunk egy mátrixot, ami</a:t>
            </a:r>
            <a:endParaRPr lang="en-US" dirty="0"/>
          </a:p>
          <a:p>
            <a:pPr lvl="1"/>
            <a:r>
              <a:rPr lang="hu-HU" dirty="0"/>
              <a:t>előbb a fénypozíciót az origóba viszi</a:t>
            </a:r>
            <a:endParaRPr lang="en-US" dirty="0"/>
          </a:p>
          <a:p>
            <a:pPr lvl="1"/>
            <a:r>
              <a:rPr lang="hu-HU" dirty="0"/>
              <a:t>aztán középpontosan vetít a</a:t>
            </a:r>
            <a:r>
              <a:rPr lang="en-US" dirty="0"/>
              <a:t> -</a:t>
            </a:r>
            <a:r>
              <a:rPr lang="en-US" dirty="0" err="1"/>
              <a:t>lightPos.y</a:t>
            </a:r>
            <a:r>
              <a:rPr lang="hu-HU" dirty="0"/>
              <a:t>-</a:t>
            </a:r>
            <a:r>
              <a:rPr lang="hu-HU" dirty="0" err="1"/>
              <a:t>nál</a:t>
            </a:r>
            <a:r>
              <a:rPr lang="hu-HU" dirty="0"/>
              <a:t> levő síkra (a talajra)</a:t>
            </a:r>
            <a:endParaRPr lang="en-US" dirty="0"/>
          </a:p>
          <a:p>
            <a:pPr lvl="1"/>
            <a:r>
              <a:rPr lang="hu-HU" dirty="0"/>
              <a:t> mindent visszatol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36069</TotalTime>
  <Words>223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Orthodox Herbertarian</vt:lpstr>
      <vt:lpstr>Whipsmart</vt:lpstr>
      <vt:lpstr>Office Theme</vt:lpstr>
      <vt:lpstr>Vetett árnyékok</vt:lpstr>
      <vt:lpstr>Plane-projected shadows</vt:lpstr>
      <vt:lpstr>Vetítés egy darab fényirány szerint</vt:lpstr>
      <vt:lpstr>Vetítés pontfényforrásból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313</cp:revision>
  <dcterms:created xsi:type="dcterms:W3CDTF">2014-12-27T20:04:49Z</dcterms:created>
  <dcterms:modified xsi:type="dcterms:W3CDTF">2021-03-21T11:47:38Z</dcterms:modified>
</cp:coreProperties>
</file>