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72" r:id="rId5"/>
    <p:sldId id="258" r:id="rId6"/>
    <p:sldId id="269" r:id="rId7"/>
    <p:sldId id="260" r:id="rId8"/>
    <p:sldId id="262" r:id="rId9"/>
    <p:sldId id="263" r:id="rId10"/>
    <p:sldId id="267" r:id="rId11"/>
    <p:sldId id="264" r:id="rId12"/>
    <p:sldId id="265" r:id="rId13"/>
    <p:sldId id="266" r:id="rId14"/>
    <p:sldId id="273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4EB90-DAE8-44DB-9A36-1F3E26AF5A3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13E8-E6E7-4122-8915-D4183D29D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7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1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0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2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5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2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0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48000">
              <a:schemeClr val="accent1">
                <a:lumMod val="45000"/>
                <a:lumOff val="55000"/>
              </a:schemeClr>
            </a:gs>
            <a:gs pos="73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D2C81-9A78-43C3-BC1F-A8B178CA7FA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30223-8076-469D-AB04-FFE1118D4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48765" y="3290810"/>
            <a:ext cx="9144000" cy="1692351"/>
          </a:xfrm>
        </p:spPr>
        <p:txBody>
          <a:bodyPr anchor="t">
            <a:normAutofit fontScale="90000"/>
          </a:bodyPr>
          <a:lstStyle/>
          <a:p>
            <a:r>
              <a:rPr lang="hu-HU" dirty="0"/>
              <a:t>https://joutabankut.byethost15.com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Síelés </a:t>
            </a:r>
            <a:r>
              <a:rPr lang="hu-HU" smtClean="0"/>
              <a:t>határok nélkül!</a:t>
            </a:r>
            <a:r>
              <a:rPr lang="hu-HU" sz="4000" smtClean="0"/>
              <a:t> </a:t>
            </a:r>
            <a:r>
              <a:rPr lang="hu-HU" dirty="0" smtClean="0"/>
              <a:t/>
            </a:r>
            <a:br>
              <a:rPr lang="hu-HU" dirty="0" smtClean="0"/>
            </a:b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06" y="1187346"/>
            <a:ext cx="6856917" cy="136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8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Fiók és Felhasználói beállítások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59117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/>
              <a:t>Oldalfunkciók / Jellemzők</a:t>
            </a:r>
            <a:r>
              <a:rPr lang="hu-HU" sz="1800" dirty="0" smtClean="0"/>
              <a:t>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Tetszőleges profilfotó feltöltése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Leírás készítése a profilhoz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Korábbi megjegyzések és postok áttekintése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Profil beállítása: név, megjelenítendő felhasználói név, jelszó módosítás</a:t>
            </a:r>
            <a:endParaRPr lang="hu-HU" sz="2000" dirty="0"/>
          </a:p>
          <a:p>
            <a:endParaRPr lang="en-US" sz="18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73" y="1825625"/>
            <a:ext cx="5199867" cy="278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6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hu-HU" dirty="0" smtClean="0"/>
              <a:t>Lábléc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82484" y="1102418"/>
            <a:ext cx="5329844" cy="3037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dirty="0" smtClean="0"/>
              <a:t>A gyorsabb kapcsolatfelvétel érdekében a weboldalon több helyen is megtalálhatók elérhetőségi információk: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Kezdőképernyőn a fejléc részben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A Kapcsolat menüpont alatt azonnal küldhető bármilyen visszajelzés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1800" dirty="0" smtClean="0"/>
              <a:t>Lábléc részen is megtalálhatóak a </a:t>
            </a:r>
            <a:r>
              <a:rPr lang="hu-HU" sz="1800" smtClean="0"/>
              <a:t>szükséges elérhetőségek</a:t>
            </a:r>
            <a:endParaRPr lang="hu-HU" sz="1800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7452"/>
            <a:ext cx="10491586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96815" y="365125"/>
            <a:ext cx="11317857" cy="1325563"/>
          </a:xfrm>
        </p:spPr>
        <p:txBody>
          <a:bodyPr/>
          <a:lstStyle/>
          <a:p>
            <a:r>
              <a:rPr lang="hu-HU" dirty="0" smtClean="0"/>
              <a:t>Weboldal létrehozása közben felmerült </a:t>
            </a:r>
            <a:r>
              <a:rPr lang="hu-HU" dirty="0" err="1" smtClean="0"/>
              <a:t>limitációk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2091" y="1825625"/>
            <a:ext cx="5543909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200" dirty="0" smtClean="0"/>
              <a:t>Ingyen tárhely szolgáltatás bérlésénél mindig felmerülő probléma a helykapacitás. Ez korlátozta a következőket:</a:t>
            </a:r>
            <a:r>
              <a:rPr lang="hu-HU" sz="2000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Feltölthető média mennyisége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Feltölthető média formátuma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Nagyobb / bonyolultabb </a:t>
            </a:r>
            <a:r>
              <a:rPr lang="hu-HU" sz="2000" dirty="0" err="1" smtClean="0"/>
              <a:t>pluginek</a:t>
            </a:r>
            <a:r>
              <a:rPr lang="hu-HU" sz="2000" dirty="0" smtClean="0"/>
              <a:t> használata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Weboldal elérési gyorsasága</a:t>
            </a:r>
          </a:p>
          <a:p>
            <a:pPr marL="0" indent="0">
              <a:buNone/>
            </a:pPr>
            <a:endParaRPr lang="hu-HU" sz="1800" dirty="0" smtClean="0"/>
          </a:p>
          <a:p>
            <a:pPr marL="0" indent="0">
              <a:buNone/>
            </a:pPr>
            <a:r>
              <a:rPr lang="hu-HU" sz="2000" dirty="0" smtClean="0"/>
              <a:t>Ezen kívül a </a:t>
            </a:r>
            <a:r>
              <a:rPr lang="hu-HU" sz="2000" dirty="0" err="1" smtClean="0"/>
              <a:t>Wordpress</a:t>
            </a:r>
            <a:r>
              <a:rPr lang="hu-HU" sz="2000" dirty="0" smtClean="0"/>
              <a:t> sablonkezelése és szerkesztése néha megbízhatatlannak bizonyult.</a:t>
            </a:r>
            <a:endParaRPr lang="en-US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769034" cy="324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Bővítési tervek a jövőben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1167" y="2101670"/>
            <a:ext cx="5288280" cy="258843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További információk a pályákról és oktatókról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Online chat </a:t>
            </a:r>
            <a:r>
              <a:rPr lang="hu-HU" sz="2200" dirty="0" err="1" smtClean="0"/>
              <a:t>plugin</a:t>
            </a:r>
            <a:r>
              <a:rPr lang="hu-HU" sz="2200" dirty="0" smtClean="0"/>
              <a:t> integrálása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200" dirty="0" smtClean="0"/>
              <a:t>Videóbemutatók megtekintésének lehetősége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488785" cy="31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836762"/>
            <a:ext cx="9144000" cy="654620"/>
          </a:xfrm>
        </p:spPr>
        <p:txBody>
          <a:bodyPr/>
          <a:lstStyle/>
          <a:p>
            <a:pPr algn="l"/>
            <a:r>
              <a:rPr lang="hu-HU" sz="4000" dirty="0" smtClean="0"/>
              <a:t>Munkamegosztás</a:t>
            </a:r>
            <a:endParaRPr lang="en-US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168697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Mester Ildikó: </a:t>
            </a:r>
            <a:r>
              <a:rPr lang="hu-HU" dirty="0" smtClean="0"/>
              <a:t>Média szerkesztés </a:t>
            </a:r>
            <a:r>
              <a:rPr lang="hu-HU" dirty="0" smtClean="0"/>
              <a:t>és </a:t>
            </a:r>
            <a:r>
              <a:rPr lang="hu-HU" dirty="0" smtClean="0"/>
              <a:t>kép- videók </a:t>
            </a:r>
            <a:r>
              <a:rPr lang="hu-HU" dirty="0" smtClean="0"/>
              <a:t>beszerzése</a:t>
            </a:r>
          </a:p>
          <a:p>
            <a:r>
              <a:rPr lang="hu-HU" dirty="0" smtClean="0"/>
              <a:t>Szegedi Csaba: </a:t>
            </a:r>
            <a:r>
              <a:rPr lang="hu-HU" dirty="0" smtClean="0"/>
              <a:t>Oldal </a:t>
            </a:r>
            <a:r>
              <a:rPr lang="hu-HU" dirty="0" smtClean="0"/>
              <a:t>létrehozása, </a:t>
            </a:r>
            <a:r>
              <a:rPr lang="hu-HU" dirty="0" err="1" smtClean="0"/>
              <a:t>pluginek</a:t>
            </a:r>
            <a:r>
              <a:rPr lang="hu-HU" dirty="0" smtClean="0"/>
              <a:t> kezelése, oldal szerkesztése</a:t>
            </a:r>
          </a:p>
          <a:p>
            <a:r>
              <a:rPr lang="hu-HU" dirty="0" smtClean="0"/>
              <a:t>Szederkényi Péter: </a:t>
            </a:r>
            <a:r>
              <a:rPr lang="hu-HU" dirty="0"/>
              <a:t>Ö</a:t>
            </a:r>
            <a:r>
              <a:rPr lang="hu-HU" dirty="0" smtClean="0"/>
              <a:t>tletgazda</a:t>
            </a:r>
            <a:r>
              <a:rPr lang="hu-HU" dirty="0" smtClean="0"/>
              <a:t>, oldal </a:t>
            </a:r>
            <a:r>
              <a:rPr lang="hu-HU" dirty="0" smtClean="0"/>
              <a:t>szerkesztése: </a:t>
            </a:r>
            <a:r>
              <a:rPr lang="hu-HU" dirty="0" err="1" smtClean="0"/>
              <a:t>főoldal</a:t>
            </a:r>
            <a:r>
              <a:rPr lang="hu-HU" dirty="0" smtClean="0"/>
              <a:t>, lábléc és blog oldalak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190" y="3223805"/>
            <a:ext cx="3391619" cy="339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8571" y="2543059"/>
            <a:ext cx="10515600" cy="1325563"/>
          </a:xfrm>
        </p:spPr>
        <p:txBody>
          <a:bodyPr/>
          <a:lstStyle/>
          <a:p>
            <a:pPr algn="ctr"/>
            <a:r>
              <a:rPr lang="hu-HU" dirty="0" smtClean="0"/>
              <a:t>Köszönjük a figyelmet!</a:t>
            </a:r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9368287" y="5241411"/>
            <a:ext cx="22843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 smtClean="0"/>
              <a:t>Csapatunk tagjai:</a:t>
            </a:r>
            <a:br>
              <a:rPr lang="hu-HU" sz="2000" dirty="0" smtClean="0"/>
            </a:br>
            <a:r>
              <a:rPr lang="hu-HU" sz="1600" dirty="0" smtClean="0">
                <a:latin typeface="Bahnschrift Light" panose="020B0502040204020203" pitchFamily="34" charset="0"/>
              </a:rPr>
              <a:t>Mester Ildikó</a:t>
            </a:r>
          </a:p>
          <a:p>
            <a:r>
              <a:rPr lang="hu-HU" sz="1600" dirty="0" smtClean="0">
                <a:latin typeface="Bahnschrift Light" panose="020B0502040204020203" pitchFamily="34" charset="0"/>
              </a:rPr>
              <a:t>Szegedi Csaba</a:t>
            </a:r>
          </a:p>
          <a:p>
            <a:r>
              <a:rPr lang="hu-HU" sz="1600" dirty="0" smtClean="0">
                <a:latin typeface="Bahnschrift Light" panose="020B0502040204020203" pitchFamily="34" charset="0"/>
              </a:rPr>
              <a:t>Szederkényi Péter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4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13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1000">
              <a:schemeClr val="accent1">
                <a:lumMod val="5000"/>
                <a:lumOff val="95000"/>
              </a:schemeClr>
            </a:gs>
            <a:gs pos="34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73000">
              <a:schemeClr val="tx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prezentáció struktúrája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683068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Köszöntés és bevezetés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Alapkoncepció: miért választottuk ezt a témát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Weboldal részletes bemutatása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Fő- </a:t>
            </a:r>
            <a:r>
              <a:rPr lang="hu-HU" dirty="0"/>
              <a:t>és </a:t>
            </a:r>
            <a:r>
              <a:rPr lang="hu-HU" dirty="0" err="1"/>
              <a:t>aloldalak</a:t>
            </a:r>
            <a:r>
              <a:rPr lang="hu-HU" dirty="0"/>
              <a:t> </a:t>
            </a:r>
            <a:r>
              <a:rPr lang="hu-HU" dirty="0" smtClean="0"/>
              <a:t>bemutatása</a:t>
            </a:r>
            <a:endParaRPr lang="hu-HU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/>
              <a:t>Elérhető szolgáltatások ismertetése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/>
              <a:t>Szerkezeti kialakítás </a:t>
            </a:r>
            <a:r>
              <a:rPr lang="hu-HU" dirty="0" smtClean="0"/>
              <a:t>indoklása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Lezárás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Weboldal fejlesztése közben felmerült </a:t>
            </a:r>
            <a:r>
              <a:rPr lang="hu-HU" dirty="0" err="1" smtClean="0"/>
              <a:t>limitációk</a:t>
            </a:r>
            <a:endParaRPr lang="hu-HU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hu-HU" dirty="0" smtClean="0"/>
              <a:t>Távlati tervek</a:t>
            </a:r>
          </a:p>
          <a:p>
            <a:pPr marL="0" indent="0">
              <a:buNone/>
            </a:pPr>
            <a:endParaRPr lang="hu-HU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36" y="435736"/>
            <a:ext cx="2061715" cy="2061715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9032587" y="4607303"/>
            <a:ext cx="23212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/>
              <a:t>Csapatunk tagjai:</a:t>
            </a:r>
            <a:br>
              <a:rPr lang="hu-HU" sz="2400" dirty="0"/>
            </a:br>
            <a:r>
              <a:rPr lang="hu-HU" dirty="0">
                <a:latin typeface="Bahnschrift Light" panose="020B0502040204020203" pitchFamily="34" charset="0"/>
              </a:rPr>
              <a:t>Mester Ildikó</a:t>
            </a:r>
          </a:p>
          <a:p>
            <a:r>
              <a:rPr lang="hu-HU" dirty="0">
                <a:latin typeface="Bahnschrift Light" panose="020B0502040204020203" pitchFamily="34" charset="0"/>
              </a:rPr>
              <a:t>Szegedi Csaba</a:t>
            </a:r>
          </a:p>
          <a:p>
            <a:r>
              <a:rPr lang="hu-HU" dirty="0">
                <a:latin typeface="Bahnschrift Light" panose="020B0502040204020203" pitchFamily="34" charset="0"/>
              </a:rPr>
              <a:t>Szederkényi Péter</a:t>
            </a:r>
            <a:endParaRPr lang="en-US" dirty="0">
              <a:latin typeface="Bahnschrift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5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3697" y="1833136"/>
            <a:ext cx="10515600" cy="1092200"/>
          </a:xfrm>
        </p:spPr>
        <p:txBody>
          <a:bodyPr/>
          <a:lstStyle/>
          <a:p>
            <a:r>
              <a:rPr lang="hu-HU" dirty="0" smtClean="0"/>
              <a:t>Alapkoncepció: Sportklub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1316955" y="3506595"/>
            <a:ext cx="647821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Síelés mint kardió edzés (vagy aerob edzés)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Bánkút még mindig kedvelt síhely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„Extrém” sportok iránt egyre több az érdeklődő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085" y="2208705"/>
            <a:ext cx="4379075" cy="2924461"/>
          </a:xfrm>
        </p:spPr>
      </p:pic>
      <p:sp>
        <p:nvSpPr>
          <p:cNvPr id="6" name="Szövegdoboz 5"/>
          <p:cNvSpPr txBox="1"/>
          <p:nvPr/>
        </p:nvSpPr>
        <p:spPr>
          <a:xfrm>
            <a:off x="1316955" y="2860264"/>
            <a:ext cx="57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Célközönség: síelők, illetve bárki aki mozogni és kikapcsolódni vágy.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81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02898" y="1250830"/>
            <a:ext cx="9144000" cy="697752"/>
          </a:xfrm>
        </p:spPr>
        <p:txBody>
          <a:bodyPr>
            <a:normAutofit/>
          </a:bodyPr>
          <a:lstStyle/>
          <a:p>
            <a:r>
              <a:rPr lang="hu-HU" sz="4000" dirty="0" smtClean="0"/>
              <a:t>Választott CMS rendszer és eszközök</a:t>
            </a:r>
            <a:endParaRPr lang="en-US" sz="4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43177" y="2739396"/>
            <a:ext cx="5359879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Választott CMS rendszer: WordPress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Alap sablon: </a:t>
            </a:r>
            <a:r>
              <a:rPr lang="hu-HU" dirty="0" err="1" smtClean="0"/>
              <a:t>Skiing</a:t>
            </a:r>
            <a:endParaRPr lang="hu-HU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hu-HU" dirty="0" smtClean="0"/>
              <a:t>További bővítmények: </a:t>
            </a:r>
            <a:r>
              <a:rPr lang="hu-HU" dirty="0" err="1" smtClean="0"/>
              <a:t>Pagelayer</a:t>
            </a:r>
            <a:r>
              <a:rPr lang="hu-HU" dirty="0" smtClean="0"/>
              <a:t>, </a:t>
            </a:r>
            <a:r>
              <a:rPr lang="hu-HU" dirty="0" err="1" smtClean="0"/>
              <a:t>PopularFx</a:t>
            </a:r>
            <a:r>
              <a:rPr lang="hu-HU" dirty="0" smtClean="0"/>
              <a:t> Website </a:t>
            </a:r>
            <a:r>
              <a:rPr lang="hu-HU" dirty="0" err="1" smtClean="0"/>
              <a:t>Templates</a:t>
            </a:r>
            <a:r>
              <a:rPr lang="hu-HU" dirty="0" smtClean="0"/>
              <a:t>, </a:t>
            </a:r>
            <a:r>
              <a:rPr lang="hu-HU" dirty="0" err="1" smtClean="0"/>
              <a:t>Ultimate</a:t>
            </a:r>
            <a:r>
              <a:rPr lang="hu-HU" dirty="0" smtClean="0"/>
              <a:t> </a:t>
            </a:r>
            <a:r>
              <a:rPr lang="hu-HU" dirty="0" err="1" smtClean="0"/>
              <a:t>Member</a:t>
            </a:r>
            <a:endParaRPr lang="hu-HU" dirty="0" smtClean="0"/>
          </a:p>
          <a:p>
            <a:pPr algn="l"/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992" y="27393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Funkcionalitás mint fő tervezési szempont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94983"/>
            <a:ext cx="5620789" cy="2409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dirty="0"/>
              <a:t>Könnyű és gyors hozzáférés </a:t>
            </a:r>
            <a:r>
              <a:rPr lang="hu-HU" sz="2400" dirty="0" smtClean="0"/>
              <a:t>fontossága</a:t>
            </a:r>
            <a:endParaRPr lang="hu-HU" sz="2000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hu-HU" sz="2000" dirty="0" smtClean="0"/>
              <a:t>Az érdeklődő fél rögtön a felső menüsorban láthatja a legfontosabb weboldali funkciókat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Kontaktinformáció megtalálható a weboldal kezdőlapján és a laplécen is.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Edzők és időpontok a főoldalon láthatóak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sz="2000" dirty="0" smtClean="0"/>
              <a:t>A lábléc rész tartalmaz minden fontos információt</a:t>
            </a:r>
          </a:p>
          <a:p>
            <a:pPr>
              <a:buFont typeface="Wingdings" panose="05000000000000000000" pitchFamily="2" charset="2"/>
              <a:buChar char="ü"/>
            </a:pPr>
            <a:endParaRPr lang="hu-HU" sz="20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48" y="1690688"/>
            <a:ext cx="4078498" cy="479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19683" y="535454"/>
            <a:ext cx="2603269" cy="1325563"/>
          </a:xfrm>
        </p:spPr>
        <p:txBody>
          <a:bodyPr/>
          <a:lstStyle/>
          <a:p>
            <a:r>
              <a:rPr lang="hu-HU" dirty="0" smtClean="0"/>
              <a:t>Blog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9683" y="1751524"/>
            <a:ext cx="4661154" cy="3344178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hu-HU" sz="2200" dirty="0" smtClean="0"/>
              <a:t>A blog </a:t>
            </a:r>
            <a:r>
              <a:rPr lang="hu-HU" sz="2200" dirty="0" err="1" smtClean="0"/>
              <a:t>aloldal</a:t>
            </a:r>
            <a:r>
              <a:rPr lang="hu-HU" sz="2200" dirty="0" smtClean="0"/>
              <a:t> segítségével lehetőség nyílik megismerni friss híreket, illetve visszajelzést írni bármilyen szolgáltatással kapcsolatban.</a:t>
            </a:r>
            <a:endParaRPr lang="hu-HU" sz="22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026" y="2568102"/>
            <a:ext cx="7205967" cy="290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0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/>
          <p:cNvSpPr txBox="1"/>
          <p:nvPr/>
        </p:nvSpPr>
        <p:spPr>
          <a:xfrm>
            <a:off x="525672" y="2980770"/>
            <a:ext cx="5711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dirty="0" smtClean="0"/>
              <a:t>Rövid bemutatkozás és köszöntés az oldalon. Tartalmazza közösségi média eléréseket is. 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25672" y="1003631"/>
            <a:ext cx="2017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smtClean="0"/>
              <a:t>Névjegy</a:t>
            </a:r>
            <a:endParaRPr lang="en-US" sz="4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561006"/>
            <a:ext cx="5679054" cy="283952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898" y="4695935"/>
            <a:ext cx="1771897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0011" y="339246"/>
            <a:ext cx="10515600" cy="1325563"/>
          </a:xfrm>
        </p:spPr>
        <p:txBody>
          <a:bodyPr/>
          <a:lstStyle/>
          <a:p>
            <a:r>
              <a:rPr lang="hu-HU" dirty="0" smtClean="0"/>
              <a:t>Kapcsolat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0011" y="1359798"/>
            <a:ext cx="4980710" cy="3361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u-HU" sz="2000" dirty="0" smtClean="0"/>
          </a:p>
          <a:p>
            <a:r>
              <a:rPr lang="hu-HU" sz="2000" dirty="0" smtClean="0"/>
              <a:t>Többféle elérhetőséget tartalmaz.</a:t>
            </a:r>
          </a:p>
          <a:p>
            <a:r>
              <a:rPr lang="hu-HU" sz="2000" dirty="0" smtClean="0"/>
              <a:t>A szolgáltatást igénybe vevő fél könnyen és gyorsan írhat számunkra megjegyzést.</a:t>
            </a:r>
          </a:p>
          <a:p>
            <a:r>
              <a:rPr lang="hu-HU" sz="2000" dirty="0" smtClean="0"/>
              <a:t>Itt kapott helyet a térkép, mely pontos tájékozódást tesz lehetővé. </a:t>
            </a:r>
          </a:p>
          <a:p>
            <a:r>
              <a:rPr lang="hu-HU" sz="2000" dirty="0" smtClean="0"/>
              <a:t>Legalul látható címünk, telefonszámunk és e-mail elérhetőségünk még egyszer. </a:t>
            </a:r>
            <a:endParaRPr lang="en-US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817" y="1809345"/>
            <a:ext cx="5566553" cy="18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8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Információk</a:t>
            </a:r>
            <a:endParaRPr lang="en-US" dirty="0"/>
          </a:p>
        </p:txBody>
      </p:sp>
      <p:sp>
        <p:nvSpPr>
          <p:cNvPr id="9" name="Szövegdoboz 8"/>
          <p:cNvSpPr txBox="1"/>
          <p:nvPr/>
        </p:nvSpPr>
        <p:spPr>
          <a:xfrm>
            <a:off x="922712" y="1690688"/>
            <a:ext cx="4364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Ezen az </a:t>
            </a:r>
            <a:r>
              <a:rPr lang="hu-HU" dirty="0" err="1" smtClean="0"/>
              <a:t>aloldalon</a:t>
            </a:r>
            <a:r>
              <a:rPr lang="hu-HU" dirty="0" smtClean="0"/>
              <a:t> tájékozódhatnak az érdeklődők a szezonális információkról mint:</a:t>
            </a:r>
          </a:p>
          <a:p>
            <a:r>
              <a:rPr lang="hu-HU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Jegyárak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Elérhető sípályák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Sípályák adatai (nehézség, szintkülönbség stb.)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smtClean="0"/>
              <a:t>Igénybe vehető felvonók</a:t>
            </a:r>
            <a:endParaRPr lang="en-US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00" y="1779822"/>
            <a:ext cx="6283558" cy="38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6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435</Words>
  <Application>Microsoft Office PowerPoint</Application>
  <PresentationFormat>Szélesvásznú</PresentationFormat>
  <Paragraphs>78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Bahnschrift Light</vt:lpstr>
      <vt:lpstr>Calibri</vt:lpstr>
      <vt:lpstr>Calibri Light</vt:lpstr>
      <vt:lpstr>Wingdings</vt:lpstr>
      <vt:lpstr>Office-téma</vt:lpstr>
      <vt:lpstr>https://joutabankut.byethost15.com Síelés határok nélkül!  </vt:lpstr>
      <vt:lpstr>A prezentáció struktúrája</vt:lpstr>
      <vt:lpstr>Alapkoncepció: Sportklub</vt:lpstr>
      <vt:lpstr>Választott CMS rendszer és eszközök</vt:lpstr>
      <vt:lpstr>Funkcionalitás mint fő tervezési szempont</vt:lpstr>
      <vt:lpstr>Blog</vt:lpstr>
      <vt:lpstr>PowerPoint-bemutató</vt:lpstr>
      <vt:lpstr>Kapcsolat</vt:lpstr>
      <vt:lpstr>Információk</vt:lpstr>
      <vt:lpstr>Fiók és Felhasználói beállítások</vt:lpstr>
      <vt:lpstr>Lábléc</vt:lpstr>
      <vt:lpstr>Weboldal létrehozása közben felmerült limitációk</vt:lpstr>
      <vt:lpstr>Bővítési tervek a jövőben</vt:lpstr>
      <vt:lpstr>Munkamegosztás</vt:lpstr>
      <vt:lpstr>Köszönjük a figyelmet!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Pepecs</dc:creator>
  <cp:lastModifiedBy>Pepecs</cp:lastModifiedBy>
  <cp:revision>149</cp:revision>
  <dcterms:created xsi:type="dcterms:W3CDTF">2025-07-17T11:31:48Z</dcterms:created>
  <dcterms:modified xsi:type="dcterms:W3CDTF">2025-10-26T14:36:31Z</dcterms:modified>
</cp:coreProperties>
</file>