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3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259" r:id="rId10"/>
    <p:sldId id="294" r:id="rId11"/>
    <p:sldId id="297" r:id="rId12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15"/>
    </p:embeddedFont>
    <p:embeddedFont>
      <p:font typeface="맑은 고딕" panose="020B0503020000020004" pitchFamily="34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538"/>
    <a:srgbClr val="592A34"/>
    <a:srgbClr val="DBAFB8"/>
    <a:srgbClr val="B35669"/>
    <a:srgbClr val="FDE7FC"/>
    <a:srgbClr val="944657"/>
    <a:srgbClr val="C00000"/>
    <a:srgbClr val="2D2F2D"/>
    <a:srgbClr val="F68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1" autoAdjust="0"/>
    <p:restoredTop sz="95109" autoAdjust="0"/>
  </p:normalViewPr>
  <p:slideViewPr>
    <p:cSldViewPr>
      <p:cViewPr varScale="1">
        <p:scale>
          <a:sx n="85" d="100"/>
          <a:sy n="85" d="100"/>
        </p:scale>
        <p:origin x="163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888432" y="2780928"/>
            <a:ext cx="4536504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860032" y="2780928"/>
            <a:ext cx="3995913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211960" y="1556792"/>
            <a:ext cx="4536504" cy="1585337"/>
          </a:xfrm>
        </p:spPr>
        <p:txBody>
          <a:bodyPr/>
          <a:lstStyle/>
          <a:p>
            <a:r>
              <a:rPr lang="hu-HU" altLang="ko-KR" sz="7200" b="1" dirty="0" err="1">
                <a:solidFill>
                  <a:schemeClr val="accent2">
                    <a:lumMod val="75000"/>
                  </a:schemeClr>
                </a:solidFill>
              </a:rPr>
              <a:t>CarScope</a:t>
            </a:r>
            <a:endParaRPr lang="ko-KR" altLang="en-US" sz="7200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A28A4E0-D9A6-424A-9CAD-D04E0FE1BFCF}"/>
              </a:ext>
            </a:extLst>
          </p:cNvPr>
          <p:cNvSpPr txBox="1"/>
          <p:nvPr/>
        </p:nvSpPr>
        <p:spPr>
          <a:xfrm>
            <a:off x="5940152" y="3142129"/>
            <a:ext cx="26277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>
                <a:solidFill>
                  <a:schemeClr val="bg1">
                    <a:lumMod val="50000"/>
                  </a:schemeClr>
                </a:solidFill>
              </a:rPr>
              <a:t>Made</a:t>
            </a:r>
            <a:r>
              <a:rPr lang="hu-HU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sz="3600" b="1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hu-HU" sz="36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Székely Áron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Pusoma</a:t>
            </a:r>
            <a:r>
              <a:rPr lang="hu-HU" sz="2800" dirty="0"/>
              <a:t> Gergő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Takács Marcell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0" y="2708920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65569" y="1028945"/>
            <a:ext cx="2808312" cy="1457540"/>
            <a:chOff x="3131840" y="1435469"/>
            <a:chExt cx="2808312" cy="1457540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131840" y="1891308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Insert text here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84984" y="2339011"/>
              <a:ext cx="250202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235273" y="143546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C00000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C00000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YOU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Purpose</a:t>
            </a:r>
            <a:r>
              <a:rPr lang="hu-HU" altLang="ko-KR" sz="5400" dirty="0"/>
              <a:t> of </a:t>
            </a:r>
            <a:r>
              <a:rPr lang="hu-HU" altLang="ko-KR" sz="5400" dirty="0" err="1"/>
              <a:t>the</a:t>
            </a:r>
            <a:r>
              <a:rPr lang="hu-HU" altLang="ko-KR" sz="5400" dirty="0"/>
              <a:t> site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To provide an easily manageable platform</a:t>
            </a:r>
            <a:endParaRPr lang="hu-HU" altLang="ko-KR" sz="2000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More </a:t>
            </a:r>
            <a:r>
              <a:rPr lang="hu-HU" altLang="ko-KR" sz="2000" dirty="0" err="1"/>
              <a:t>detailed</a:t>
            </a:r>
            <a:r>
              <a:rPr lang="hu-HU" altLang="ko-KR" sz="2000" dirty="0"/>
              <a:t> </a:t>
            </a:r>
            <a:r>
              <a:rPr lang="hu-HU" altLang="ko-KR" sz="2000" dirty="0" err="1"/>
              <a:t>information</a:t>
            </a:r>
            <a:r>
              <a:rPr lang="hu-HU" altLang="ko-KR" sz="2000" dirty="0"/>
              <a:t> </a:t>
            </a:r>
            <a:r>
              <a:rPr lang="hu-HU" altLang="ko-KR" sz="2000" dirty="0" err="1"/>
              <a:t>than</a:t>
            </a:r>
            <a:r>
              <a:rPr lang="hu-HU" altLang="ko-KR" sz="2000" dirty="0"/>
              <a:t> in </a:t>
            </a:r>
            <a:r>
              <a:rPr lang="hu-HU" altLang="ko-KR" sz="2000" dirty="0" err="1"/>
              <a:t>govermental</a:t>
            </a:r>
            <a:r>
              <a:rPr lang="hu-HU" altLang="ko-KR" sz="2000" dirty="0"/>
              <a:t> </a:t>
            </a:r>
            <a:r>
              <a:rPr lang="hu-HU" altLang="ko-KR" sz="2000" dirty="0" err="1"/>
              <a:t>query</a:t>
            </a:r>
            <a:endParaRPr lang="hu-HU" altLang="ko-KR" sz="2000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 err="1"/>
              <a:t>To</a:t>
            </a:r>
            <a:r>
              <a:rPr lang="hu-HU" altLang="ko-KR" sz="2000" dirty="0"/>
              <a:t> </a:t>
            </a:r>
            <a:r>
              <a:rPr lang="hu-HU" altLang="ko-KR" sz="2000" dirty="0" err="1"/>
              <a:t>serve</a:t>
            </a:r>
            <a:r>
              <a:rPr lang="hu-HU" altLang="ko-KR" sz="2000" dirty="0"/>
              <a:t> </a:t>
            </a:r>
            <a:r>
              <a:rPr lang="hu-HU" altLang="ko-KR" sz="2000" dirty="0" err="1"/>
              <a:t>the</a:t>
            </a:r>
            <a:r>
              <a:rPr lang="hu-HU" altLang="ko-KR" sz="2000" dirty="0"/>
              <a:t> </a:t>
            </a:r>
            <a:r>
              <a:rPr lang="hu-HU" altLang="ko-KR" sz="2000" dirty="0" err="1"/>
              <a:t>users</a:t>
            </a:r>
            <a:r>
              <a:rPr lang="hu-HU" altLang="ko-KR" sz="2000" dirty="0"/>
              <a:t> </a:t>
            </a:r>
            <a:r>
              <a:rPr lang="hu-HU" altLang="ko-KR" sz="2000" dirty="0" err="1"/>
              <a:t>with</a:t>
            </a:r>
            <a:r>
              <a:rPr lang="hu-HU" altLang="ko-KR" sz="2000" dirty="0"/>
              <a:t> </a:t>
            </a:r>
            <a:r>
              <a:rPr lang="hu-HU" altLang="ko-KR" sz="2000" dirty="0" err="1"/>
              <a:t>products</a:t>
            </a:r>
            <a:r>
              <a:rPr lang="hu-HU" altLang="ko-KR" sz="2000" dirty="0"/>
              <a:t> </a:t>
            </a:r>
            <a:r>
              <a:rPr lang="hu-HU" altLang="ko-KR" sz="2000" dirty="0" err="1"/>
              <a:t>as</a:t>
            </a:r>
            <a:r>
              <a:rPr lang="hu-HU" altLang="ko-KR" sz="2000" dirty="0"/>
              <a:t> </a:t>
            </a:r>
            <a:r>
              <a:rPr lang="hu-HU" altLang="ko-KR" sz="2000" dirty="0" err="1"/>
              <a:t>well</a:t>
            </a:r>
            <a:endParaRPr lang="hu-HU" altLang="ko-KR" sz="2000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For ensuring a purchase</a:t>
            </a:r>
            <a:r>
              <a:rPr lang="hu-HU" altLang="ko-KR" sz="2000" dirty="0"/>
              <a:t> of a </a:t>
            </a:r>
            <a:r>
              <a:rPr lang="hu-HU" altLang="ko-KR" sz="2000" dirty="0" err="1"/>
              <a:t>tire</a:t>
            </a:r>
            <a:r>
              <a:rPr lang="hu-HU" altLang="ko-KR" sz="2000" dirty="0"/>
              <a:t>,</a:t>
            </a:r>
            <a:r>
              <a:rPr lang="en-US" altLang="ko-KR" sz="2000" dirty="0"/>
              <a:t> a wheel height calculator</a:t>
            </a:r>
            <a:endParaRPr lang="hu-HU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93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Pages</a:t>
            </a:r>
            <a:endParaRPr lang="ko-KR" altLang="en-US" sz="5400" dirty="0"/>
          </a:p>
        </p:txBody>
      </p:sp>
      <p:sp>
        <p:nvSpPr>
          <p:cNvPr id="10" name="내용 개체 틀 36">
            <a:extLst>
              <a:ext uri="{FF2B5EF4-FFF2-40B4-BE49-F238E27FC236}">
                <a16:creationId xmlns:a16="http://schemas.microsoft.com/office/drawing/2014/main" id="{A1A1A9F7-E617-485C-B95B-F14F4590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944" y="1196752"/>
            <a:ext cx="4896544" cy="4752528"/>
          </a:xfrm>
        </p:spPr>
        <p:txBody>
          <a:bodyPr>
            <a:normAutofit/>
          </a:bodyPr>
          <a:lstStyle/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 err="1">
                <a:solidFill>
                  <a:schemeClr val="tx1"/>
                </a:solidFill>
              </a:rPr>
              <a:t>With</a:t>
            </a:r>
            <a:r>
              <a:rPr lang="hu-HU" altLang="ko-KR" sz="2000" b="1" dirty="0">
                <a:solidFill>
                  <a:schemeClr val="tx1"/>
                </a:solidFill>
              </a:rPr>
              <a:t> </a:t>
            </a:r>
            <a:r>
              <a:rPr lang="hu-HU" altLang="ko-KR" sz="2000" b="1" dirty="0" err="1">
                <a:solidFill>
                  <a:schemeClr val="tx1"/>
                </a:solidFill>
              </a:rPr>
              <a:t>registration</a:t>
            </a:r>
            <a:r>
              <a:rPr lang="hu-HU" altLang="ko-KR" sz="2000" b="1" dirty="0">
                <a:solidFill>
                  <a:schemeClr val="tx1"/>
                </a:solidFill>
              </a:rPr>
              <a:t> (</a:t>
            </a:r>
            <a:r>
              <a:rPr lang="hu-HU" altLang="ko-KR" sz="2000" b="1" dirty="0" err="1">
                <a:solidFill>
                  <a:schemeClr val="tx1"/>
                </a:solidFill>
              </a:rPr>
              <a:t>Additional</a:t>
            </a:r>
            <a:r>
              <a:rPr lang="hu-HU" altLang="ko-KR" sz="2000" b="1" dirty="0">
                <a:solidFill>
                  <a:schemeClr val="tx1"/>
                </a:solidFill>
              </a:rPr>
              <a:t> </a:t>
            </a:r>
            <a:r>
              <a:rPr lang="hu-HU" altLang="ko-KR" sz="2000" b="1" dirty="0" err="1">
                <a:solidFill>
                  <a:schemeClr val="tx1"/>
                </a:solidFill>
              </a:rPr>
              <a:t>pages</a:t>
            </a:r>
            <a:r>
              <a:rPr lang="hu-HU" altLang="ko-KR" sz="2000" b="1" dirty="0">
                <a:solidFill>
                  <a:schemeClr val="tx1"/>
                </a:solidFill>
              </a:rPr>
              <a:t>)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Jármű lekérdezés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Termékek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Kosár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u-HU" altLang="ko-KR" sz="2000" dirty="0"/>
              <a:t>Kerékmagasság kalkulátor</a:t>
            </a:r>
          </a:p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hu-HU" altLang="ko-KR" sz="2000" b="1" dirty="0"/>
          </a:p>
          <a:p>
            <a:endParaRPr lang="en-US" altLang="ko-KR" dirty="0"/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BF213663-948C-41EE-B2A9-5B6831D49778}"/>
              </a:ext>
            </a:extLst>
          </p:cNvPr>
          <p:cNvSpPr txBox="1">
            <a:spLocks/>
          </p:cNvSpPr>
          <p:nvPr/>
        </p:nvSpPr>
        <p:spPr>
          <a:xfrm>
            <a:off x="-108520" y="1196752"/>
            <a:ext cx="4608513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 err="1">
                <a:solidFill>
                  <a:schemeClr val="tx1"/>
                </a:solidFill>
              </a:rPr>
              <a:t>Without</a:t>
            </a:r>
            <a:r>
              <a:rPr lang="hu-HU" altLang="ko-KR" sz="2000" b="1" dirty="0">
                <a:solidFill>
                  <a:schemeClr val="tx1"/>
                </a:solidFill>
              </a:rPr>
              <a:t> </a:t>
            </a:r>
            <a:r>
              <a:rPr lang="hu-HU" altLang="ko-KR" sz="2000" b="1" dirty="0" err="1">
                <a:solidFill>
                  <a:schemeClr val="tx1"/>
                </a:solidFill>
              </a:rPr>
              <a:t>registration</a:t>
            </a:r>
            <a:endParaRPr lang="hu-HU" altLang="ko-KR" sz="2000" b="1" dirty="0">
              <a:solidFill>
                <a:schemeClr val="tx1"/>
              </a:solidFill>
            </a:endParaRP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Kezdőlap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Kapcsolat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Tudj meg többet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Vendégoldal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Bejelentkezés/Regisztráció</a:t>
            </a:r>
          </a:p>
          <a:p>
            <a:pPr lvl="3">
              <a:buFont typeface="Arial" pitchFamily="34" charset="0"/>
              <a:buChar char="•"/>
            </a:pPr>
            <a:endParaRPr lang="hu-HU" altLang="ko-KR" sz="2000" b="1" dirty="0"/>
          </a:p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hu-HU" altLang="ko-KR" sz="2000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714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/>
              <a:t>The program</a:t>
            </a:r>
            <a:endParaRPr lang="ko-KR" altLang="en-US" sz="5400" dirty="0"/>
          </a:p>
        </p:txBody>
      </p:sp>
      <p:sp>
        <p:nvSpPr>
          <p:cNvPr id="10" name="내용 개체 틀 36">
            <a:extLst>
              <a:ext uri="{FF2B5EF4-FFF2-40B4-BE49-F238E27FC236}">
                <a16:creationId xmlns:a16="http://schemas.microsoft.com/office/drawing/2014/main" id="{A1A1A9F7-E617-485C-B95B-F14F4590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944" y="1196752"/>
            <a:ext cx="4824536" cy="2520280"/>
          </a:xfrm>
        </p:spPr>
        <p:txBody>
          <a:bodyPr>
            <a:normAutofit/>
          </a:bodyPr>
          <a:lstStyle/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>
                <a:solidFill>
                  <a:schemeClr val="tx1"/>
                </a:solidFill>
              </a:rPr>
              <a:t>Frontend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/>
              <a:t>HTML5</a:t>
            </a:r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 err="1"/>
              <a:t>Bootstrap</a:t>
            </a:r>
            <a:endParaRPr lang="hu-HU" altLang="ko-KR" sz="2000" dirty="0"/>
          </a:p>
          <a:p>
            <a:pPr lvl="3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altLang="ko-KR" sz="2000" dirty="0" err="1"/>
              <a:t>VueJs</a:t>
            </a:r>
            <a:endParaRPr lang="hu-HU" altLang="ko-KR" sz="2000" b="1" dirty="0"/>
          </a:p>
          <a:p>
            <a:endParaRPr lang="en-US" altLang="ko-KR" dirty="0"/>
          </a:p>
        </p:txBody>
      </p:sp>
      <p:sp>
        <p:nvSpPr>
          <p:cNvPr id="11" name="내용 개체 틀 36">
            <a:extLst>
              <a:ext uri="{FF2B5EF4-FFF2-40B4-BE49-F238E27FC236}">
                <a16:creationId xmlns:a16="http://schemas.microsoft.com/office/drawing/2014/main" id="{BF213663-948C-41EE-B2A9-5B6831D49778}"/>
              </a:ext>
            </a:extLst>
          </p:cNvPr>
          <p:cNvSpPr txBox="1">
            <a:spLocks/>
          </p:cNvSpPr>
          <p:nvPr/>
        </p:nvSpPr>
        <p:spPr>
          <a:xfrm>
            <a:off x="-108520" y="1196752"/>
            <a:ext cx="4608513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>
                <a:solidFill>
                  <a:schemeClr val="tx1"/>
                </a:solidFill>
              </a:rPr>
              <a:t>Backend</a:t>
            </a: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/>
              <a:t>Node.js</a:t>
            </a:r>
          </a:p>
          <a:p>
            <a:pPr lvl="3">
              <a:buFont typeface="Arial" pitchFamily="34" charset="0"/>
              <a:buChar char="•"/>
            </a:pPr>
            <a:endParaRPr lang="hu-HU" altLang="ko-KR" sz="2000" b="1" dirty="0"/>
          </a:p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hu-HU" altLang="ko-KR" sz="2000" b="1" dirty="0"/>
          </a:p>
          <a:p>
            <a:endParaRPr lang="en-US" altLang="ko-KR" dirty="0"/>
          </a:p>
        </p:txBody>
      </p:sp>
      <p:sp>
        <p:nvSpPr>
          <p:cNvPr id="5" name="내용 개체 틀 36">
            <a:extLst>
              <a:ext uri="{FF2B5EF4-FFF2-40B4-BE49-F238E27FC236}">
                <a16:creationId xmlns:a16="http://schemas.microsoft.com/office/drawing/2014/main" id="{CCCF5F44-DE47-4F77-81CC-F346197EEC0A}"/>
              </a:ext>
            </a:extLst>
          </p:cNvPr>
          <p:cNvSpPr txBox="1">
            <a:spLocks/>
          </p:cNvSpPr>
          <p:nvPr/>
        </p:nvSpPr>
        <p:spPr>
          <a:xfrm>
            <a:off x="0" y="4000244"/>
            <a:ext cx="4824536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hu-HU" altLang="ko-KR" sz="2000" b="1" dirty="0" err="1">
                <a:solidFill>
                  <a:schemeClr val="tx1"/>
                </a:solidFill>
              </a:rPr>
              <a:t>Database</a:t>
            </a:r>
            <a:endParaRPr lang="hu-HU" altLang="ko-KR" sz="2000" b="1" dirty="0">
              <a:solidFill>
                <a:schemeClr val="tx1"/>
              </a:solidFill>
            </a:endParaRPr>
          </a:p>
          <a:p>
            <a:pPr lvl="3">
              <a:lnSpc>
                <a:spcPct val="110000"/>
              </a:lnSpc>
              <a:buFont typeface="Arial" pitchFamily="34" charset="0"/>
              <a:buChar char="•"/>
            </a:pPr>
            <a:r>
              <a:rPr lang="hu-HU" altLang="ko-KR" sz="2000" dirty="0" err="1"/>
              <a:t>MySQL</a:t>
            </a:r>
            <a:endParaRPr lang="hu-HU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5745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/>
              <a:t>Frontend</a:t>
            </a:r>
            <a:endParaRPr lang="ko-KR" altLang="en-US" sz="5400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646C75F-417A-4C69-A6E9-0C9A7BF7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2" y="1345223"/>
            <a:ext cx="3996251" cy="2588197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A2BADCB-798F-44CB-A85B-38B3A9ED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9" y="4149081"/>
            <a:ext cx="3996251" cy="15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/>
              <a:t>Backend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234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CSMyadmin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92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altLang="ko-KR" sz="5400" dirty="0" err="1"/>
              <a:t>Database</a:t>
            </a:r>
            <a:endParaRPr lang="ko-KR" altLang="en-US" sz="5400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058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 rot="2700000">
            <a:off x="82219" y="4602785"/>
            <a:ext cx="2338626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11911" y="1556792"/>
            <a:ext cx="3348521" cy="849799"/>
            <a:chOff x="5111911" y="1556792"/>
            <a:chExt cx="3704214" cy="849799"/>
          </a:xfrm>
        </p:grpSpPr>
        <p:sp>
          <p:nvSpPr>
            <p:cNvPr id="2" name="직사각형 1"/>
            <p:cNvSpPr/>
            <p:nvPr/>
          </p:nvSpPr>
          <p:spPr>
            <a:xfrm>
              <a:off x="5111911" y="1651784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863375" y="1556792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5863374" y="1852593"/>
              <a:ext cx="245304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5161168" y="1651784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111911" y="2444940"/>
            <a:ext cx="3348521" cy="849799"/>
            <a:chOff x="5111911" y="2444940"/>
            <a:chExt cx="3704214" cy="849799"/>
          </a:xfrm>
        </p:grpSpPr>
        <p:sp>
          <p:nvSpPr>
            <p:cNvPr id="23" name="직사각형 22"/>
            <p:cNvSpPr/>
            <p:nvPr/>
          </p:nvSpPr>
          <p:spPr>
            <a:xfrm>
              <a:off x="5111911" y="2539932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63375" y="2444940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5863374" y="2740741"/>
              <a:ext cx="245304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5161168" y="2539932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111911" y="3333088"/>
            <a:ext cx="3348521" cy="849799"/>
            <a:chOff x="5111911" y="3333088"/>
            <a:chExt cx="3704214" cy="849799"/>
          </a:xfrm>
        </p:grpSpPr>
        <p:sp>
          <p:nvSpPr>
            <p:cNvPr id="24" name="직사각형 23"/>
            <p:cNvSpPr/>
            <p:nvPr/>
          </p:nvSpPr>
          <p:spPr>
            <a:xfrm>
              <a:off x="5111911" y="3428080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5863375" y="3333088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863374" y="3628889"/>
              <a:ext cx="2381033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5161168" y="3428080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563466" y="4293096"/>
            <a:ext cx="3348521" cy="849799"/>
            <a:chOff x="3563466" y="4293096"/>
            <a:chExt cx="3704214" cy="849799"/>
          </a:xfrm>
        </p:grpSpPr>
        <p:sp>
          <p:nvSpPr>
            <p:cNvPr id="25" name="직사각형 24"/>
            <p:cNvSpPr/>
            <p:nvPr/>
          </p:nvSpPr>
          <p:spPr>
            <a:xfrm>
              <a:off x="3563466" y="4388088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4314930" y="4293096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4314930" y="4588897"/>
              <a:ext cx="234530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3612723" y="4388088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563466" y="5181243"/>
            <a:ext cx="3348521" cy="849799"/>
            <a:chOff x="3563466" y="5181243"/>
            <a:chExt cx="3704214" cy="849799"/>
          </a:xfrm>
        </p:grpSpPr>
        <p:sp>
          <p:nvSpPr>
            <p:cNvPr id="26" name="직사각형 25"/>
            <p:cNvSpPr/>
            <p:nvPr/>
          </p:nvSpPr>
          <p:spPr>
            <a:xfrm>
              <a:off x="3563466" y="5276235"/>
              <a:ext cx="658282" cy="477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4314930" y="518124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Insert text here</a:t>
              </a: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4314930" y="5477044"/>
              <a:ext cx="241731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3612723" y="5276235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05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9954</TotalTime>
  <Words>225</Words>
  <Application>Microsoft Office PowerPoint</Application>
  <PresentationFormat>Diavetítés a képernyőre (4:3 oldalarány)</PresentationFormat>
  <Paragraphs>64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굴림체</vt:lpstr>
      <vt:lpstr>Calibri</vt:lpstr>
      <vt:lpstr>맑은 고딕</vt:lpstr>
      <vt:lpstr>Arial</vt:lpstr>
      <vt:lpstr>Calibri Light</vt:lpstr>
      <vt:lpstr>Office 테마</vt:lpstr>
      <vt:lpstr>CarScope</vt:lpstr>
      <vt:lpstr>Purpose of the site</vt:lpstr>
      <vt:lpstr>Pages</vt:lpstr>
      <vt:lpstr>The program</vt:lpstr>
      <vt:lpstr>Frontend</vt:lpstr>
      <vt:lpstr>Backend</vt:lpstr>
      <vt:lpstr>CSMyadmin</vt:lpstr>
      <vt:lpstr>Database</vt:lpstr>
      <vt:lpstr>PowerPoint-bemutató</vt:lpstr>
      <vt:lpstr>PowerPoint-bemutató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Marcell Takács</cp:lastModifiedBy>
  <cp:revision>11</cp:revision>
  <dcterms:created xsi:type="dcterms:W3CDTF">2010-02-01T08:03:16Z</dcterms:created>
  <dcterms:modified xsi:type="dcterms:W3CDTF">2022-04-26T18:49:09Z</dcterms:modified>
  <cp:category>www.slidemembers.com</cp:category>
</cp:coreProperties>
</file>