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3" r:id="rId2"/>
    <p:sldId id="323" r:id="rId3"/>
    <p:sldId id="324" r:id="rId4"/>
    <p:sldId id="325" r:id="rId5"/>
    <p:sldId id="327" r:id="rId6"/>
    <p:sldId id="331" r:id="rId7"/>
    <p:sldId id="326" r:id="rId8"/>
    <p:sldId id="332" r:id="rId9"/>
    <p:sldId id="330" r:id="rId10"/>
    <p:sldId id="328" r:id="rId11"/>
    <p:sldId id="335" r:id="rId12"/>
    <p:sldId id="334" r:id="rId13"/>
    <p:sldId id="336" r:id="rId14"/>
    <p:sldId id="337" r:id="rId15"/>
    <p:sldId id="338" r:id="rId16"/>
    <p:sldId id="339" r:id="rId17"/>
    <p:sldId id="259" r:id="rId18"/>
    <p:sldId id="294" r:id="rId19"/>
    <p:sldId id="297" r:id="rId20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9" autoAdjust="0"/>
    <p:restoredTop sz="95109" autoAdjust="0"/>
  </p:normalViewPr>
  <p:slideViewPr>
    <p:cSldViewPr>
      <p:cViewPr>
        <p:scale>
          <a:sx n="100" d="100"/>
          <a:sy n="100" d="100"/>
        </p:scale>
        <p:origin x="1428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888432" y="2780928"/>
            <a:ext cx="4536504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860032" y="2780928"/>
            <a:ext cx="3995913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211960" y="1556792"/>
            <a:ext cx="4536504" cy="1585337"/>
          </a:xfrm>
        </p:spPr>
        <p:txBody>
          <a:bodyPr/>
          <a:lstStyle/>
          <a:p>
            <a:r>
              <a:rPr lang="hu-HU" altLang="ko-KR" sz="7200" b="1" dirty="0" err="1">
                <a:solidFill>
                  <a:schemeClr val="accent2">
                    <a:lumMod val="75000"/>
                  </a:schemeClr>
                </a:solidFill>
              </a:rPr>
              <a:t>CarScope</a:t>
            </a:r>
            <a:endParaRPr lang="ko-KR" altLang="en-US" sz="72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28A4E0-D9A6-424A-9CAD-D04E0FE1BFCF}"/>
              </a:ext>
            </a:extLst>
          </p:cNvPr>
          <p:cNvSpPr txBox="1"/>
          <p:nvPr/>
        </p:nvSpPr>
        <p:spPr>
          <a:xfrm>
            <a:off x="5940152" y="3142129"/>
            <a:ext cx="2627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Made</a:t>
            </a:r>
            <a:r>
              <a:rPr lang="hu-HU" sz="3600" b="1" dirty="0"/>
              <a:t> </a:t>
            </a:r>
            <a:r>
              <a:rPr lang="hu-HU" sz="3600" b="1" dirty="0" err="1"/>
              <a:t>by</a:t>
            </a:r>
            <a:r>
              <a:rPr lang="hu-HU" sz="3600" b="1" dirty="0"/>
              <a:t>: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Székely Áron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Pusoma</a:t>
            </a:r>
            <a:r>
              <a:rPr lang="hu-HU" sz="2800" dirty="0"/>
              <a:t> Gergő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Takács Marcell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CSMyadmin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9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CSMyadmin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90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Tests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7" y="1268760"/>
            <a:ext cx="3384376" cy="48816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Jest</a:t>
            </a:r>
            <a:r>
              <a:rPr lang="hu-HU" altLang="ko-KR" sz="2400" b="1" i="0" dirty="0">
                <a:solidFill>
                  <a:schemeClr val="tx1"/>
                </a:solidFill>
              </a:rPr>
              <a:t>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Tester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>
                <a:solidFill>
                  <a:schemeClr val="tx1"/>
                </a:solidFill>
              </a:rPr>
              <a:t>Main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Functions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 err="1"/>
              <a:t>Register</a:t>
            </a:r>
            <a:endParaRPr lang="hu-HU" altLang="ko-KR" sz="2400" b="1" i="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Live</a:t>
            </a:r>
            <a:r>
              <a:rPr lang="hu-HU" altLang="ko-KR" sz="2400" b="1" i="0" dirty="0">
                <a:solidFill>
                  <a:schemeClr val="tx1"/>
                </a:solidFill>
              </a:rPr>
              <a:t>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database</a:t>
            </a:r>
            <a:r>
              <a:rPr lang="hu-HU" altLang="ko-KR" sz="2400" b="1" i="0" dirty="0">
                <a:solidFill>
                  <a:schemeClr val="tx1"/>
                </a:solidFill>
              </a:rPr>
              <a:t>, email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response</a:t>
            </a:r>
            <a:endParaRPr lang="hu-HU" altLang="ko-KR" sz="2400" b="1" i="0" dirty="0">
              <a:solidFill>
                <a:schemeClr val="tx1"/>
              </a:solidFill>
            </a:endParaRPr>
          </a:p>
        </p:txBody>
      </p:sp>
      <p:pic>
        <p:nvPicPr>
          <p:cNvPr id="5122" name="Picture 2" descr="Jest Javascript Testing Logo&quot; Sticker by hipstuff | Redbubble">
            <a:extLst>
              <a:ext uri="{FF2B5EF4-FFF2-40B4-BE49-F238E27FC236}">
                <a16:creationId xmlns:a16="http://schemas.microsoft.com/office/drawing/2014/main" id="{1C82AC4B-B983-46D8-AE63-24156B93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6722"/>
            <a:ext cx="1993813" cy="144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96A0FD2-EC4F-4BF0-B03E-F27857C2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96" y="1533434"/>
            <a:ext cx="4693467" cy="290241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637F56B-DB33-4072-9095-9E799A20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1" y="4550870"/>
            <a:ext cx="4561863" cy="21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Teamwork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51520" y="1124744"/>
            <a:ext cx="3024336" cy="3672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altLang="ko-KR" sz="3200" b="1" i="0" dirty="0">
                <a:solidFill>
                  <a:schemeClr val="tx1"/>
                </a:solidFill>
              </a:rPr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3200" b="1" i="0" dirty="0" err="1"/>
              <a:t>Branches</a:t>
            </a:r>
            <a:endParaRPr lang="hu-HU" altLang="ko-KR" sz="3200" b="1" i="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3200" b="1" i="0" dirty="0">
                <a:solidFill>
                  <a:schemeClr val="tx1"/>
                </a:solidFill>
              </a:rPr>
              <a:t>Facebook </a:t>
            </a:r>
            <a:r>
              <a:rPr lang="hu-HU" altLang="ko-KR" sz="3200" b="1" i="0" dirty="0" err="1">
                <a:solidFill>
                  <a:schemeClr val="tx1"/>
                </a:solidFill>
              </a:rPr>
              <a:t>messenger</a:t>
            </a:r>
            <a:endParaRPr lang="hu-HU" altLang="ko-KR" sz="32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3200" b="1" i="0" dirty="0" err="1">
                <a:solidFill>
                  <a:schemeClr val="tx1"/>
                </a:solidFill>
              </a:rPr>
              <a:t>TeamSpeak</a:t>
            </a:r>
            <a:endParaRPr lang="hu-HU" altLang="ko-KR" sz="32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3200" b="1" i="0" dirty="0" err="1">
                <a:solidFill>
                  <a:schemeClr val="tx1"/>
                </a:solidFill>
              </a:rPr>
              <a:t>Divided</a:t>
            </a:r>
            <a:r>
              <a:rPr lang="hu-HU" altLang="ko-KR" sz="3200" b="1" i="0" dirty="0">
                <a:solidFill>
                  <a:schemeClr val="tx1"/>
                </a:solidFill>
              </a:rPr>
              <a:t> </a:t>
            </a:r>
            <a:r>
              <a:rPr lang="hu-HU" altLang="ko-KR" sz="3200" b="1" i="0" dirty="0" err="1">
                <a:solidFill>
                  <a:schemeClr val="tx1"/>
                </a:solidFill>
              </a:rPr>
              <a:t>tasks</a:t>
            </a:r>
            <a:endParaRPr lang="hu-HU" altLang="ko-KR" sz="3200" b="1" i="0" dirty="0">
              <a:solidFill>
                <a:schemeClr val="tx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A2F114-0288-4F4C-A15B-9498AED53D91}"/>
              </a:ext>
            </a:extLst>
          </p:cNvPr>
          <p:cNvSpPr txBox="1"/>
          <p:nvPr/>
        </p:nvSpPr>
        <p:spPr>
          <a:xfrm>
            <a:off x="3436986" y="1250178"/>
            <a:ext cx="54360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Takács Marcell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hu-HU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Frontend – Vue.js, </a:t>
            </a:r>
            <a:r>
              <a:rPr lang="hu-HU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html</a:t>
            </a:r>
            <a:r>
              <a:rPr lang="hu-HU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, </a:t>
            </a:r>
            <a:r>
              <a:rPr lang="hu-HU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ejs</a:t>
            </a:r>
            <a:r>
              <a:rPr lang="hu-HU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, </a:t>
            </a:r>
            <a:r>
              <a:rPr lang="hu-HU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css</a:t>
            </a:r>
            <a:endParaRPr kumimoji="0" lang="hu-HU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altLang="ko-KR" sz="2400" b="1" dirty="0">
                <a:latin typeface="Calibri"/>
                <a:ea typeface="맑은 고딕" pitchFamily="50" charset="-127"/>
              </a:rPr>
              <a:t>Pusoma Gergő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Backend – </a:t>
            </a:r>
            <a:r>
              <a:rPr kumimoji="0" lang="hu-HU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Node.Js</a:t>
            </a:r>
            <a:r>
              <a:rPr lang="hu-HU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, </a:t>
            </a:r>
            <a:r>
              <a:rPr lang="hu-HU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itchFamily="50" charset="-127"/>
              </a:rPr>
              <a:t>MySql</a:t>
            </a:r>
            <a:endParaRPr kumimoji="0" lang="hu-HU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Székely Áron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CarScope</a:t>
            </a: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 </a:t>
            </a:r>
            <a:r>
              <a:rPr kumimoji="0" lang="hu-HU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Admin</a:t>
            </a: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 app -C# </a:t>
            </a:r>
            <a:r>
              <a:rPr kumimoji="0" lang="hu-HU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wpf</a:t>
            </a:r>
            <a:r>
              <a:rPr kumimoji="0" lang="hu-HU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맑은 고딕" pitchFamily="50" charset="-127"/>
                <a:cs typeface="+mn-cs"/>
              </a:rPr>
              <a:t> app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78E8F90-078D-4020-82B7-A8338DA1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928957"/>
            <a:ext cx="6663795" cy="13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Future</a:t>
            </a:r>
            <a:r>
              <a:rPr lang="hu-HU" altLang="ko-KR" sz="5400" dirty="0"/>
              <a:t> </a:t>
            </a:r>
            <a:r>
              <a:rPr lang="hu-HU" altLang="ko-KR" sz="5400" dirty="0" err="1"/>
              <a:t>Plans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7" y="1268760"/>
            <a:ext cx="5184576" cy="3240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 err="1">
                <a:solidFill>
                  <a:schemeClr val="tx1"/>
                </a:solidFill>
              </a:rPr>
              <a:t>Monetized</a:t>
            </a:r>
            <a:r>
              <a:rPr lang="hu-HU" altLang="ko-KR" sz="2800" b="1" i="0" dirty="0">
                <a:solidFill>
                  <a:schemeClr val="tx1"/>
                </a:solidFill>
              </a:rPr>
              <a:t>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>
                <a:solidFill>
                  <a:schemeClr val="tx1"/>
                </a:solidFill>
              </a:rPr>
              <a:t>Online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payment</a:t>
            </a:r>
            <a:endParaRPr lang="hu-HU" altLang="ko-KR" sz="28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>
                <a:solidFill>
                  <a:schemeClr val="tx1"/>
                </a:solidFill>
              </a:rPr>
              <a:t>More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detailed</a:t>
            </a:r>
            <a:r>
              <a:rPr lang="hu-HU" altLang="ko-KR" sz="2800" b="1" i="0" dirty="0">
                <a:solidFill>
                  <a:schemeClr val="tx1"/>
                </a:solidFill>
              </a:rPr>
              <a:t>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informations</a:t>
            </a:r>
            <a:endParaRPr lang="hu-HU" altLang="ko-KR" sz="28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>
                <a:solidFill>
                  <a:schemeClr val="tx1"/>
                </a:solidFill>
              </a:rPr>
              <a:t>More filter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options</a:t>
            </a:r>
            <a:r>
              <a:rPr lang="hu-HU" altLang="ko-KR" sz="2800" b="1" i="0" dirty="0">
                <a:solidFill>
                  <a:schemeClr val="tx1"/>
                </a:solidFill>
              </a:rPr>
              <a:t> in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the</a:t>
            </a:r>
            <a:r>
              <a:rPr lang="hu-HU" altLang="ko-KR" sz="2800" b="1" i="0" dirty="0">
                <a:solidFill>
                  <a:schemeClr val="tx1"/>
                </a:solidFill>
              </a:rPr>
              <a:t>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store</a:t>
            </a:r>
            <a:endParaRPr lang="hu-HU" altLang="ko-KR" sz="28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 err="1">
                <a:solidFill>
                  <a:schemeClr val="tx1"/>
                </a:solidFill>
              </a:rPr>
              <a:t>Order</a:t>
            </a:r>
            <a:r>
              <a:rPr lang="hu-HU" altLang="ko-KR" sz="2800" b="1" i="0" dirty="0">
                <a:solidFill>
                  <a:schemeClr val="tx1"/>
                </a:solidFill>
              </a:rPr>
              <a:t> app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for</a:t>
            </a:r>
            <a:r>
              <a:rPr lang="hu-HU" altLang="ko-KR" sz="2800" b="1" i="0" dirty="0">
                <a:solidFill>
                  <a:schemeClr val="tx1"/>
                </a:solidFill>
              </a:rPr>
              <a:t>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the</a:t>
            </a:r>
            <a:r>
              <a:rPr lang="hu-HU" altLang="ko-KR" sz="2800" b="1" i="0" dirty="0">
                <a:solidFill>
                  <a:schemeClr val="tx1"/>
                </a:solidFill>
              </a:rPr>
              <a:t>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tier</a:t>
            </a:r>
            <a:r>
              <a:rPr lang="hu-HU" altLang="ko-KR" sz="2800" b="1" i="0" dirty="0">
                <a:solidFill>
                  <a:schemeClr val="tx1"/>
                </a:solidFill>
              </a:rPr>
              <a:t>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company</a:t>
            </a:r>
            <a:endParaRPr lang="hu-HU" altLang="ko-KR" sz="28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800" b="1" i="0" dirty="0">
                <a:solidFill>
                  <a:schemeClr val="tx1"/>
                </a:solidFill>
              </a:rPr>
              <a:t>Mobile </a:t>
            </a:r>
            <a:r>
              <a:rPr lang="hu-HU" altLang="ko-KR" sz="2800" b="1" i="0" dirty="0" err="1">
                <a:solidFill>
                  <a:schemeClr val="tx1"/>
                </a:solidFill>
              </a:rPr>
              <a:t>application</a:t>
            </a:r>
            <a:endParaRPr lang="hu-HU" altLang="ko-KR" sz="2800" b="1" i="0" dirty="0">
              <a:solidFill>
                <a:schemeClr val="tx1"/>
              </a:solidFill>
            </a:endParaRPr>
          </a:p>
        </p:txBody>
      </p:sp>
      <p:pic>
        <p:nvPicPr>
          <p:cNvPr id="7170" name="Picture 2" descr="Best Payment Methods For Your Online Store - IXXO Blog">
            <a:extLst>
              <a:ext uri="{FF2B5EF4-FFF2-40B4-BE49-F238E27FC236}">
                <a16:creationId xmlns:a16="http://schemas.microsoft.com/office/drawing/2014/main" id="{CCFDE870-8641-4941-BFC9-6DC97DDE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4475566" cy="2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obile Application Development and Types of Mobile Apps - 99writer Blog">
            <a:extLst>
              <a:ext uri="{FF2B5EF4-FFF2-40B4-BE49-F238E27FC236}">
                <a16:creationId xmlns:a16="http://schemas.microsoft.com/office/drawing/2014/main" id="{BD17AF87-05FE-48EF-8CCA-1623FFDF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67635"/>
            <a:ext cx="4049182" cy="2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elivery Png Transparent Images – Free PNG Images Vector, PSD, Clipart,  Templates">
            <a:extLst>
              <a:ext uri="{FF2B5EF4-FFF2-40B4-BE49-F238E27FC236}">
                <a16:creationId xmlns:a16="http://schemas.microsoft.com/office/drawing/2014/main" id="{245C491F-97DF-4CF3-ACF4-84DA19A5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64" y="4098281"/>
            <a:ext cx="2641476" cy="26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7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796908"/>
          </a:xfrm>
        </p:spPr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CarScope</a:t>
            </a:r>
            <a:r>
              <a:rPr lang="hu-HU" altLang="ko-KR" sz="5400" dirty="0"/>
              <a:t> Website </a:t>
            </a:r>
            <a:r>
              <a:rPr lang="hu-HU" altLang="ko-KR" sz="5400" dirty="0" err="1"/>
              <a:t>Demo</a:t>
            </a:r>
            <a:endParaRPr lang="ko-KR" altLang="en-US" sz="5400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A326BFB-F512-4E9F-8E92-B1680EDA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0" y="1844824"/>
            <a:ext cx="7375560" cy="3894271"/>
          </a:xfrm>
        </p:spPr>
      </p:pic>
    </p:spTree>
    <p:extLst>
      <p:ext uri="{BB962C8B-B14F-4D97-AF65-F5344CB8AC3E}">
        <p14:creationId xmlns:p14="http://schemas.microsoft.com/office/powerpoint/2010/main" val="307404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Opening Page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99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2700000">
            <a:off x="82219" y="4602785"/>
            <a:ext cx="233862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11911" y="1556792"/>
            <a:ext cx="3348521" cy="849799"/>
            <a:chOff x="5111911" y="1556792"/>
            <a:chExt cx="3704214" cy="849799"/>
          </a:xfrm>
        </p:grpSpPr>
        <p:sp>
          <p:nvSpPr>
            <p:cNvPr id="2" name="직사각형 1"/>
            <p:cNvSpPr/>
            <p:nvPr/>
          </p:nvSpPr>
          <p:spPr>
            <a:xfrm>
              <a:off x="5111911" y="1651784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375" y="155679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863374" y="1852593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161168" y="165178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11911" y="2444940"/>
            <a:ext cx="3348521" cy="849799"/>
            <a:chOff x="5111911" y="2444940"/>
            <a:chExt cx="3704214" cy="849799"/>
          </a:xfrm>
        </p:grpSpPr>
        <p:sp>
          <p:nvSpPr>
            <p:cNvPr id="23" name="직사각형 22"/>
            <p:cNvSpPr/>
            <p:nvPr/>
          </p:nvSpPr>
          <p:spPr>
            <a:xfrm>
              <a:off x="5111911" y="2539932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63375" y="244494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863374" y="2740741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161168" y="2539932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111911" y="3333088"/>
            <a:ext cx="3348521" cy="849799"/>
            <a:chOff x="5111911" y="3333088"/>
            <a:chExt cx="3704214" cy="849799"/>
          </a:xfrm>
        </p:grpSpPr>
        <p:sp>
          <p:nvSpPr>
            <p:cNvPr id="24" name="직사각형 23"/>
            <p:cNvSpPr/>
            <p:nvPr/>
          </p:nvSpPr>
          <p:spPr>
            <a:xfrm>
              <a:off x="5111911" y="3428080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63375" y="333308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3374" y="3628889"/>
              <a:ext cx="238103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161168" y="342808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63466" y="4293096"/>
            <a:ext cx="3348521" cy="849799"/>
            <a:chOff x="3563466" y="4293096"/>
            <a:chExt cx="3704214" cy="849799"/>
          </a:xfrm>
        </p:grpSpPr>
        <p:sp>
          <p:nvSpPr>
            <p:cNvPr id="25" name="직사각형 24"/>
            <p:cNvSpPr/>
            <p:nvPr/>
          </p:nvSpPr>
          <p:spPr>
            <a:xfrm>
              <a:off x="3563466" y="4388088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14930" y="4293096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4314930" y="4588897"/>
              <a:ext cx="234530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612723" y="438808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563466" y="5181243"/>
            <a:ext cx="3348521" cy="849799"/>
            <a:chOff x="3563466" y="5181243"/>
            <a:chExt cx="3704214" cy="849799"/>
          </a:xfrm>
        </p:grpSpPr>
        <p:sp>
          <p:nvSpPr>
            <p:cNvPr id="26" name="직사각형 25"/>
            <p:cNvSpPr/>
            <p:nvPr/>
          </p:nvSpPr>
          <p:spPr>
            <a:xfrm>
              <a:off x="3563466" y="5276235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4314930" y="518124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314930" y="5477044"/>
              <a:ext cx="241731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3612723" y="527623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0" y="2708920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65569" y="1028945"/>
            <a:ext cx="2808312" cy="1457540"/>
            <a:chOff x="3131840" y="1435469"/>
            <a:chExt cx="2808312" cy="145754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1891308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Insert text here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84984" y="2339011"/>
              <a:ext cx="250202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43546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C00000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C00000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YOU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Purpose</a:t>
            </a:r>
            <a:r>
              <a:rPr lang="hu-HU" altLang="ko-KR" sz="5400" dirty="0"/>
              <a:t> of </a:t>
            </a:r>
            <a:r>
              <a:rPr lang="hu-HU" altLang="ko-KR" sz="5400" dirty="0" err="1"/>
              <a:t>the</a:t>
            </a:r>
            <a:r>
              <a:rPr lang="hu-HU" altLang="ko-KR" sz="5400" dirty="0"/>
              <a:t> site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To provide an easily manageable platform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More </a:t>
            </a:r>
            <a:r>
              <a:rPr lang="hu-HU" altLang="ko-KR" sz="2000" dirty="0" err="1"/>
              <a:t>detailed</a:t>
            </a:r>
            <a:r>
              <a:rPr lang="hu-HU" altLang="ko-KR" sz="2000" dirty="0"/>
              <a:t> </a:t>
            </a:r>
            <a:r>
              <a:rPr lang="hu-HU" altLang="ko-KR" sz="2000" dirty="0" err="1"/>
              <a:t>information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than</a:t>
            </a:r>
            <a:r>
              <a:rPr lang="hu-HU" altLang="ko-KR" sz="2000" dirty="0"/>
              <a:t> in </a:t>
            </a:r>
            <a:r>
              <a:rPr lang="hu-HU" altLang="ko-KR" sz="2000" dirty="0" err="1"/>
              <a:t>govermental</a:t>
            </a:r>
            <a:r>
              <a:rPr lang="hu-HU" altLang="ko-KR" sz="2000" dirty="0"/>
              <a:t> </a:t>
            </a:r>
            <a:r>
              <a:rPr lang="hu-HU" altLang="ko-KR" sz="2000" dirty="0" err="1"/>
              <a:t>query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To</a:t>
            </a:r>
            <a:r>
              <a:rPr lang="hu-HU" altLang="ko-KR" sz="2000" dirty="0"/>
              <a:t> </a:t>
            </a:r>
            <a:r>
              <a:rPr lang="hu-HU" altLang="ko-KR" sz="2000" dirty="0" err="1"/>
              <a:t>serve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users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with</a:t>
            </a:r>
            <a:r>
              <a:rPr lang="hu-HU" altLang="ko-KR" sz="2000" dirty="0"/>
              <a:t> </a:t>
            </a:r>
            <a:r>
              <a:rPr lang="hu-HU" altLang="ko-KR" sz="2000" dirty="0" err="1"/>
              <a:t>products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as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well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 ensuring a purchase</a:t>
            </a:r>
            <a:r>
              <a:rPr lang="hu-HU" altLang="ko-KR" sz="2000" dirty="0"/>
              <a:t> of a </a:t>
            </a:r>
            <a:r>
              <a:rPr lang="hu-HU" altLang="ko-KR" sz="2000" dirty="0" err="1"/>
              <a:t>tire</a:t>
            </a:r>
            <a:r>
              <a:rPr lang="hu-HU" altLang="ko-KR" sz="2000" dirty="0"/>
              <a:t>,</a:t>
            </a:r>
            <a:r>
              <a:rPr lang="en-US" altLang="ko-KR" sz="2000" dirty="0"/>
              <a:t> a wheel height calculator</a:t>
            </a:r>
            <a:endParaRPr lang="hu-HU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3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Pages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4752528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r>
              <a:rPr lang="hu-HU" altLang="ko-KR" sz="2000" b="1" dirty="0">
                <a:solidFill>
                  <a:schemeClr val="tx1"/>
                </a:solidFill>
              </a:rPr>
              <a:t> (</a:t>
            </a:r>
            <a:r>
              <a:rPr lang="hu-HU" altLang="ko-KR" sz="2000" b="1" dirty="0" err="1">
                <a:solidFill>
                  <a:schemeClr val="tx1"/>
                </a:solidFill>
              </a:rPr>
              <a:t>Additional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pages</a:t>
            </a:r>
            <a:r>
              <a:rPr lang="hu-HU" altLang="ko-KR" sz="2000" b="1" dirty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Jármű lekérdezés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Termékek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Kosár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altLang="ko-KR" sz="2000" dirty="0"/>
              <a:t>Kerékmagasság kalkulátor</a:t>
            </a:r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-108520" y="1196752"/>
            <a:ext cx="460851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Without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Kezdőlap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Kapcsolat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Tudj meg többet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Vendégoldal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Bejelentkezés/Regisztráció</a:t>
            </a:r>
          </a:p>
          <a:p>
            <a:pPr lvl="3">
              <a:buFont typeface="Arial" pitchFamily="34" charset="0"/>
              <a:buChar char="•"/>
            </a:pPr>
            <a:endParaRPr lang="hu-HU" altLang="ko-KR" sz="20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71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The program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980728"/>
            <a:ext cx="4320480" cy="301951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800" b="1" dirty="0">
                <a:solidFill>
                  <a:schemeClr val="tx1"/>
                </a:solidFill>
              </a:rPr>
              <a:t>Frontend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800" dirty="0"/>
              <a:t>HTML5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800" dirty="0" err="1"/>
              <a:t>Bootstrap</a:t>
            </a:r>
            <a:endParaRPr lang="hu-HU" altLang="ko-KR" sz="2800" dirty="0"/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800" dirty="0" err="1"/>
              <a:t>VueJs</a:t>
            </a:r>
            <a:endParaRPr lang="hu-HU" altLang="ko-KR" sz="2800" b="1" dirty="0"/>
          </a:p>
          <a:p>
            <a:endParaRPr lang="en-US" altLang="ko-KR" sz="2000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395536" y="980728"/>
            <a:ext cx="4104457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800" b="1" dirty="0">
                <a:solidFill>
                  <a:schemeClr val="tx1"/>
                </a:solidFill>
              </a:rPr>
              <a:t>Backend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800" dirty="0"/>
              <a:t>Node.js</a:t>
            </a:r>
          </a:p>
          <a:p>
            <a:pPr lvl="3">
              <a:buFont typeface="Arial" pitchFamily="34" charset="0"/>
              <a:buChar char="•"/>
            </a:pPr>
            <a:endParaRPr lang="hu-HU" altLang="ko-KR" sz="28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800" b="1" dirty="0"/>
          </a:p>
          <a:p>
            <a:endParaRPr lang="en-US" altLang="ko-KR" sz="2000" dirty="0"/>
          </a:p>
        </p:txBody>
      </p:sp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CCCF5F44-DE47-4F77-81CC-F346197EEC0A}"/>
              </a:ext>
            </a:extLst>
          </p:cNvPr>
          <p:cNvSpPr txBox="1">
            <a:spLocks/>
          </p:cNvSpPr>
          <p:nvPr/>
        </p:nvSpPr>
        <p:spPr>
          <a:xfrm>
            <a:off x="395534" y="3975836"/>
            <a:ext cx="4104457" cy="204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800" b="1" dirty="0" err="1">
                <a:solidFill>
                  <a:schemeClr val="tx1"/>
                </a:solidFill>
              </a:rPr>
              <a:t>Database</a:t>
            </a:r>
            <a:endParaRPr lang="hu-HU" altLang="ko-KR" sz="28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800" dirty="0" err="1"/>
              <a:t>MySQL</a:t>
            </a:r>
            <a:endParaRPr lang="hu-HU" altLang="ko-KR" sz="2800" dirty="0"/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0785BBA9-C3AC-4254-B574-23D13E209FDD}"/>
              </a:ext>
            </a:extLst>
          </p:cNvPr>
          <p:cNvSpPr txBox="1">
            <a:spLocks/>
          </p:cNvSpPr>
          <p:nvPr/>
        </p:nvSpPr>
        <p:spPr>
          <a:xfrm>
            <a:off x="4499992" y="4000244"/>
            <a:ext cx="4392487" cy="2021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800" b="1" dirty="0" err="1">
                <a:solidFill>
                  <a:schemeClr val="tx1"/>
                </a:solidFill>
              </a:rPr>
              <a:t>CSMyadmin</a:t>
            </a:r>
            <a:endParaRPr lang="hu-HU" altLang="ko-KR" sz="28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8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6574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Backend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693144" y="2969695"/>
            <a:ext cx="3257260" cy="29149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altLang="ko-KR" sz="1800" b="1" i="0" dirty="0" err="1">
                <a:solidFill>
                  <a:schemeClr val="tx1"/>
                </a:solidFill>
              </a:rPr>
              <a:t>NodeJs</a:t>
            </a:r>
            <a:r>
              <a:rPr lang="hu-HU" altLang="ko-KR" sz="1800" b="1" i="0" dirty="0">
                <a:solidFill>
                  <a:schemeClr val="tx1"/>
                </a:solidFill>
              </a:rPr>
              <a:t> version: 16.15.0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1800" b="1" i="0" dirty="0">
                <a:solidFill>
                  <a:schemeClr val="tx1"/>
                </a:solidFill>
              </a:rPr>
              <a:t>Visual </a:t>
            </a:r>
            <a:r>
              <a:rPr lang="hu-HU" altLang="ko-KR" sz="1800" b="1" i="0" dirty="0" err="1">
                <a:solidFill>
                  <a:schemeClr val="tx1"/>
                </a:solidFill>
              </a:rPr>
              <a:t>Studio</a:t>
            </a:r>
            <a:r>
              <a:rPr lang="hu-HU" altLang="ko-KR" sz="1800" b="1" i="0" dirty="0">
                <a:solidFill>
                  <a:schemeClr val="tx1"/>
                </a:solidFill>
              </a:rPr>
              <a:t> </a:t>
            </a:r>
            <a:r>
              <a:rPr lang="hu-HU" altLang="ko-KR" sz="1800" b="1" i="0" dirty="0" err="1">
                <a:solidFill>
                  <a:schemeClr val="tx1"/>
                </a:solidFill>
              </a:rPr>
              <a:t>Code</a:t>
            </a:r>
            <a:r>
              <a:rPr lang="hu-HU" altLang="ko-KR" sz="1800" b="1" i="0" dirty="0">
                <a:solidFill>
                  <a:schemeClr val="tx1"/>
                </a:solidFill>
              </a:rPr>
              <a:t>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1800" b="1" i="0" dirty="0" err="1">
                <a:solidFill>
                  <a:schemeClr val="tx1"/>
                </a:solidFill>
              </a:rPr>
              <a:t>Folders</a:t>
            </a:r>
            <a:r>
              <a:rPr lang="hu-HU" altLang="ko-KR" sz="1800" b="1" i="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1800" b="1" i="0" dirty="0" err="1"/>
              <a:t>Connecting</a:t>
            </a:r>
            <a:r>
              <a:rPr lang="hu-HU" altLang="ko-KR" sz="1800" b="1" i="0" dirty="0"/>
              <a:t> </a:t>
            </a:r>
            <a:r>
              <a:rPr lang="hu-HU" altLang="ko-KR" sz="1800" b="1" i="0" dirty="0" err="1"/>
              <a:t>to</a:t>
            </a:r>
            <a:r>
              <a:rPr lang="hu-HU" altLang="ko-KR" sz="1800" b="1" i="0" dirty="0"/>
              <a:t> </a:t>
            </a:r>
            <a:r>
              <a:rPr lang="hu-HU" altLang="ko-KR" sz="1800" b="1" i="0" dirty="0" err="1"/>
              <a:t>database</a:t>
            </a:r>
            <a:endParaRPr lang="hu-HU" altLang="ko-KR" sz="1800" b="1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1800" b="1" i="0" dirty="0" err="1"/>
              <a:t>Models</a:t>
            </a:r>
            <a:endParaRPr lang="hu-HU" altLang="ko-KR" sz="1800" b="1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1800" b="1" i="0" dirty="0" err="1"/>
              <a:t>Controllers</a:t>
            </a:r>
            <a:endParaRPr lang="hu-HU" altLang="ko-KR" sz="1800" b="1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1800" b="1" i="0" dirty="0" err="1"/>
              <a:t>Views</a:t>
            </a:r>
            <a:endParaRPr lang="hu-HU" altLang="ko-KR" sz="1800" b="1" i="0" dirty="0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E9064EF-3764-4B49-B7A6-676D14DE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" y="1268594"/>
            <a:ext cx="2144051" cy="13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887FBF8-61BE-4E45-A69A-D85A66D7D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1609950" cy="393437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800A3EF-6176-42B4-B9DF-F82AD2644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17" y="1340768"/>
            <a:ext cx="3134162" cy="188621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7C8961D-40CC-4BF7-AF40-BB4D2150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417" y="3307955"/>
            <a:ext cx="313416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Backend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6" y="2249488"/>
            <a:ext cx="3064743" cy="2984532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hu-HU" altLang="ko-KR" sz="3200" b="1" i="0" dirty="0" err="1">
                <a:solidFill>
                  <a:schemeClr val="tx1"/>
                </a:solidFill>
              </a:rPr>
              <a:t>Controllers</a:t>
            </a:r>
            <a:endParaRPr lang="hu-HU" altLang="ko-KR" sz="32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Extensions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nodeMailer</a:t>
            </a:r>
            <a:endParaRPr lang="hu-HU" altLang="ko-KR" sz="24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md5Hasher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Functions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Requests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Rendering</a:t>
            </a:r>
            <a:r>
              <a:rPr lang="hu-HU" altLang="ko-KR" sz="2400" b="1" i="0" dirty="0">
                <a:solidFill>
                  <a:schemeClr val="tx1"/>
                </a:solidFill>
              </a:rPr>
              <a:t> .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ejs</a:t>
            </a:r>
            <a:r>
              <a:rPr lang="hu-HU" altLang="ko-KR" sz="2400" b="1" i="0" dirty="0">
                <a:solidFill>
                  <a:schemeClr val="tx1"/>
                </a:solidFill>
              </a:rPr>
              <a:t>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files</a:t>
            </a:r>
            <a:endParaRPr lang="hu-HU" altLang="ko-KR" sz="2400" b="1" i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E9064EF-3764-4B49-B7A6-676D14DE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46" y="116632"/>
            <a:ext cx="141277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083EB6C-E084-4FC2-AE70-AFABFAA4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16832"/>
            <a:ext cx="5408152" cy="469540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109DC4B-5814-41C2-8981-7A339480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43" y="1623980"/>
            <a:ext cx="7360961" cy="2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Frontend</a:t>
            </a:r>
            <a:endParaRPr lang="ko-KR" altLang="en-US" sz="5400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646C75F-417A-4C69-A6E9-0C9A7BF7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" y="1345223"/>
            <a:ext cx="3996251" cy="2588197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2BADCB-798F-44CB-A85B-38B3A9ED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9" y="4149081"/>
            <a:ext cx="3996251" cy="15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Frontend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693144" y="1484785"/>
            <a:ext cx="5463032" cy="43998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hu-HU" altLang="ko-KR" sz="1800" b="1" i="0" dirty="0"/>
          </a:p>
        </p:txBody>
      </p:sp>
    </p:spTree>
    <p:extLst>
      <p:ext uri="{BB962C8B-B14F-4D97-AF65-F5344CB8AC3E}">
        <p14:creationId xmlns:p14="http://schemas.microsoft.com/office/powerpoint/2010/main" val="121902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Database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84046" y="2796928"/>
            <a:ext cx="3446808" cy="34637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altLang="ko-KR" sz="2400" b="1" i="0" dirty="0" err="1">
                <a:solidFill>
                  <a:schemeClr val="tx1"/>
                </a:solidFill>
              </a:rPr>
              <a:t>MySql</a:t>
            </a:r>
            <a:r>
              <a:rPr lang="hu-HU" altLang="ko-KR" sz="2400" b="1" i="0" dirty="0">
                <a:solidFill>
                  <a:schemeClr val="tx1"/>
                </a:solidFill>
              </a:rPr>
              <a:t> </a:t>
            </a:r>
            <a:r>
              <a:rPr lang="hu-HU" altLang="ko-KR" sz="2400" b="1" i="0" dirty="0" err="1">
                <a:solidFill>
                  <a:schemeClr val="tx1"/>
                </a:solidFill>
              </a:rPr>
              <a:t>database</a:t>
            </a:r>
            <a:endParaRPr lang="hu-HU" altLang="ko-KR" sz="2400" b="1" i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 err="1"/>
              <a:t>Auto</a:t>
            </a:r>
            <a:r>
              <a:rPr lang="hu-HU" altLang="ko-KR" sz="2400" b="1" i="0" dirty="0"/>
              <a:t> (</a:t>
            </a:r>
            <a:r>
              <a:rPr lang="hu-HU" altLang="ko-KR" sz="2400" b="1" i="0" dirty="0" err="1"/>
              <a:t>Car</a:t>
            </a:r>
            <a:r>
              <a:rPr lang="hu-HU" altLang="ko-KR" sz="2400" b="1" i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 err="1"/>
              <a:t>Info</a:t>
            </a:r>
            <a:r>
              <a:rPr lang="hu-HU" altLang="ko-KR" sz="2400" b="1" i="0" dirty="0"/>
              <a:t> (</a:t>
            </a:r>
            <a:r>
              <a:rPr lang="hu-HU" altLang="ko-KR" sz="2400" b="1" i="0" dirty="0" err="1"/>
              <a:t>Specs</a:t>
            </a:r>
            <a:r>
              <a:rPr lang="hu-HU" altLang="ko-KR" sz="2400" b="1" i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/>
              <a:t>Gumiabroncs (</a:t>
            </a:r>
            <a:r>
              <a:rPr lang="hu-HU" altLang="ko-KR" sz="2400" b="1" i="0" dirty="0" err="1"/>
              <a:t>Tire</a:t>
            </a:r>
            <a:r>
              <a:rPr lang="hu-HU" altLang="ko-KR" sz="2400" b="1" i="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altLang="ko-KR" sz="2400" b="1" i="0" dirty="0" err="1"/>
              <a:t>Felhasznalo</a:t>
            </a:r>
            <a:r>
              <a:rPr lang="hu-HU" altLang="ko-KR" sz="2400" b="1" i="0" dirty="0"/>
              <a:t> (</a:t>
            </a:r>
            <a:r>
              <a:rPr lang="hu-HU" altLang="ko-KR" sz="2400" b="1" i="0" dirty="0" err="1"/>
              <a:t>User</a:t>
            </a:r>
            <a:r>
              <a:rPr lang="hu-HU" altLang="ko-KR" sz="2400" b="1" i="0" dirty="0"/>
              <a:t>)</a:t>
            </a:r>
          </a:p>
        </p:txBody>
      </p:sp>
      <p:pic>
        <p:nvPicPr>
          <p:cNvPr id="4098" name="Picture 2" descr="MySQL - LiveAgent">
            <a:extLst>
              <a:ext uri="{FF2B5EF4-FFF2-40B4-BE49-F238E27FC236}">
                <a16:creationId xmlns:a16="http://schemas.microsoft.com/office/drawing/2014/main" id="{237131A0-B166-40F4-BD4F-67794BC3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735796" cy="18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39426AC-F421-48F6-B33F-D2F1E9BA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966" y="1716549"/>
            <a:ext cx="5418988" cy="346375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D1D26A2-7DCC-46CE-B328-62996A608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76" y="4581128"/>
            <a:ext cx="2591162" cy="196242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068C497-5DE3-4BCD-BBCA-11831974D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017" y="5180308"/>
            <a:ext cx="2228395" cy="14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10145</TotalTime>
  <Words>355</Words>
  <Application>Microsoft Office PowerPoint</Application>
  <PresentationFormat>Diavetítés a képernyőre (4:3 oldalarány)</PresentationFormat>
  <Paragraphs>114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Calibri Light</vt:lpstr>
      <vt:lpstr>Calibri</vt:lpstr>
      <vt:lpstr>굴림체</vt:lpstr>
      <vt:lpstr>맑은 고딕</vt:lpstr>
      <vt:lpstr>Arial</vt:lpstr>
      <vt:lpstr>Office 테마</vt:lpstr>
      <vt:lpstr>CarScope</vt:lpstr>
      <vt:lpstr>Purpose of the site</vt:lpstr>
      <vt:lpstr>Pages</vt:lpstr>
      <vt:lpstr>The program</vt:lpstr>
      <vt:lpstr>Backend</vt:lpstr>
      <vt:lpstr>Backend</vt:lpstr>
      <vt:lpstr>Frontend</vt:lpstr>
      <vt:lpstr>Frontend</vt:lpstr>
      <vt:lpstr>Database</vt:lpstr>
      <vt:lpstr>CSMyadmin</vt:lpstr>
      <vt:lpstr>CSMyadmin</vt:lpstr>
      <vt:lpstr>Tests</vt:lpstr>
      <vt:lpstr>Teamwork</vt:lpstr>
      <vt:lpstr>Future Plans</vt:lpstr>
      <vt:lpstr>CarScope Website Demo</vt:lpstr>
      <vt:lpstr>Opening Page</vt:lpstr>
      <vt:lpstr>PowerPoint-bemutató</vt:lpstr>
      <vt:lpstr>PowerPoint-bemutató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Gergő Pusoma</cp:lastModifiedBy>
  <cp:revision>21</cp:revision>
  <dcterms:created xsi:type="dcterms:W3CDTF">2010-02-01T08:03:16Z</dcterms:created>
  <dcterms:modified xsi:type="dcterms:W3CDTF">2022-04-27T16:11:27Z</dcterms:modified>
  <cp:category>www.slidemembers.com</cp:category>
</cp:coreProperties>
</file>