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1" r:id="rId3"/>
    <p:sldId id="31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8E67"/>
    <a:srgbClr val="4C210C"/>
    <a:srgbClr val="B58E57"/>
    <a:srgbClr val="D42C94"/>
    <a:srgbClr val="1A2A4B"/>
    <a:srgbClr val="0B0E13"/>
    <a:srgbClr val="D6DCE5"/>
    <a:srgbClr val="72528F"/>
    <a:srgbClr val="D1A1D1"/>
    <a:srgbClr val="D69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DFCBF-7EC8-4940-B003-CAA4A15A8A13}" v="1" dt="2023-09-05T15:51:53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5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nes" userId="f3f680a857a6f265" providerId="LiveId" clId="{515DFCBF-7EC8-4940-B003-CAA4A15A8A13}"/>
    <pc:docChg chg="undo custSel addSld modSld">
      <pc:chgData name="Dénes" userId="f3f680a857a6f265" providerId="LiveId" clId="{515DFCBF-7EC8-4940-B003-CAA4A15A8A13}" dt="2023-09-05T16:01:52.524" v="17" actId="478"/>
      <pc:docMkLst>
        <pc:docMk/>
      </pc:docMkLst>
      <pc:sldChg chg="addSp delSp modSp add mod">
        <pc:chgData name="Dénes" userId="f3f680a857a6f265" providerId="LiveId" clId="{515DFCBF-7EC8-4940-B003-CAA4A15A8A13}" dt="2023-09-05T16:01:52.524" v="17" actId="478"/>
        <pc:sldMkLst>
          <pc:docMk/>
          <pc:sldMk cId="1823018361" sldId="321"/>
        </pc:sldMkLst>
        <pc:spChg chg="mod">
          <ac:chgData name="Dénes" userId="f3f680a857a6f265" providerId="LiveId" clId="{515DFCBF-7EC8-4940-B003-CAA4A15A8A13}" dt="2023-09-05T15:53:00.863" v="15" actId="207"/>
          <ac:spMkLst>
            <pc:docMk/>
            <pc:sldMk cId="1823018361" sldId="321"/>
            <ac:spMk id="3" creationId="{238FECC5-C04E-4AEC-9AF7-6DDFAD5A4CA7}"/>
          </ac:spMkLst>
        </pc:spChg>
        <pc:picChg chg="add del mod">
          <ac:chgData name="Dénes" userId="f3f680a857a6f265" providerId="LiveId" clId="{515DFCBF-7EC8-4940-B003-CAA4A15A8A13}" dt="2023-09-05T16:01:52.524" v="17" actId="478"/>
          <ac:picMkLst>
            <pc:docMk/>
            <pc:sldMk cId="1823018361" sldId="321"/>
            <ac:picMk id="4" creationId="{AB35FF0D-35E4-A85B-2833-6801E2A888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7000">
              <a:srgbClr val="232E52"/>
            </a:gs>
            <a:gs pos="0">
              <a:srgbClr val="735290"/>
            </a:gs>
            <a:gs pos="100000">
              <a:srgbClr val="172949"/>
            </a:gs>
          </a:gsLst>
          <a:lin ang="19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8FECC5-C04E-4AEC-9AF7-6DDFAD5A4CA7}"/>
              </a:ext>
            </a:extLst>
          </p:cNvPr>
          <p:cNvSpPr txBox="1"/>
          <p:nvPr/>
        </p:nvSpPr>
        <p:spPr>
          <a:xfrm>
            <a:off x="3254840" y="2735140"/>
            <a:ext cx="6877314" cy="1569660"/>
          </a:xfrm>
          <a:prstGeom prst="rect">
            <a:avLst/>
          </a:prstGeom>
          <a:noFill/>
          <a:effectLst>
            <a:outerShdw blurRad="50800" dist="38100" dir="2700000" algn="tl" rotWithShape="0">
              <a:srgbClr val="1A2A4B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9600" dirty="0">
                <a:ln w="1270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rgbClr val="D42C94"/>
                </a:solidFill>
                <a:latin typeface="Circular Std Book" panose="020B0604020101020102" pitchFamily="34" charset="0"/>
                <a:ea typeface="Source Sans Pro" panose="020B0503030403020204" pitchFamily="34" charset="0"/>
                <a:cs typeface="Circular Std Book" panose="020B0604020101020102" pitchFamily="34" charset="0"/>
              </a:rPr>
              <a:t>székely</a:t>
            </a:r>
            <a:r>
              <a:rPr lang="en-GB" sz="9600" dirty="0">
                <a:ln w="19050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Circular Std Book" panose="020B0604020101020102" pitchFamily="34" charset="0"/>
                <a:ea typeface="Source Sans Pro" panose="020B0503030403020204" pitchFamily="34" charset="0"/>
                <a:cs typeface="Circular Std Book" panose="020B0604020101020102" pitchFamily="34" charset="0"/>
              </a:rPr>
              <a:t>data</a:t>
            </a:r>
            <a:endParaRPr lang="en-US" sz="9600" dirty="0">
              <a:ln w="19050"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latin typeface="Circular Std Book" panose="020B0604020101020102" pitchFamily="34" charset="0"/>
              <a:ea typeface="Source Sans Pro" panose="020B0503030403020204" pitchFamily="34" charset="0"/>
              <a:cs typeface="Circular Std Book" panose="020B0604020101020102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993F7-08D8-0AF3-4817-3CA06BFA38BE}"/>
              </a:ext>
            </a:extLst>
          </p:cNvPr>
          <p:cNvGrpSpPr/>
          <p:nvPr/>
        </p:nvGrpSpPr>
        <p:grpSpPr>
          <a:xfrm>
            <a:off x="2360411" y="2254038"/>
            <a:ext cx="1293031" cy="1664530"/>
            <a:chOff x="6666668" y="602995"/>
            <a:chExt cx="1758506" cy="2263740"/>
          </a:xfrm>
          <a:solidFill>
            <a:srgbClr val="D6DCE5"/>
          </a:solidFill>
          <a:effectLst>
            <a:outerShdw blurRad="50800" dist="38100" dir="2700000" algn="tl" rotWithShape="0">
              <a:srgbClr val="1A2A4B">
                <a:alpha val="40000"/>
              </a:srgbClr>
            </a:outerShdw>
          </a:effectLst>
        </p:grpSpPr>
        <p:sp>
          <p:nvSpPr>
            <p:cNvPr id="8" name="Star: 7 Points 7">
              <a:extLst>
                <a:ext uri="{FF2B5EF4-FFF2-40B4-BE49-F238E27FC236}">
                  <a16:creationId xmlns:a16="http://schemas.microsoft.com/office/drawing/2014/main" id="{1B0BCA8B-17F8-3DE7-6AC2-2E8D5AB2422E}"/>
                </a:ext>
              </a:extLst>
            </p:cNvPr>
            <p:cNvSpPr/>
            <p:nvPr/>
          </p:nvSpPr>
          <p:spPr>
            <a:xfrm>
              <a:off x="6835722" y="781775"/>
              <a:ext cx="1503606" cy="1503606"/>
            </a:xfrm>
            <a:prstGeom prst="star7">
              <a:avLst>
                <a:gd name="adj" fmla="val 8171"/>
                <a:gd name="hf" fmla="val 102572"/>
                <a:gd name="vf" fmla="val 1052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ptagon 5">
              <a:extLst>
                <a:ext uri="{FF2B5EF4-FFF2-40B4-BE49-F238E27FC236}">
                  <a16:creationId xmlns:a16="http://schemas.microsoft.com/office/drawing/2014/main" id="{168D4FB7-C42C-156B-923A-F2BC8959E1FE}"/>
                </a:ext>
              </a:extLst>
            </p:cNvPr>
            <p:cNvSpPr/>
            <p:nvPr/>
          </p:nvSpPr>
          <p:spPr>
            <a:xfrm>
              <a:off x="7317079" y="1281199"/>
              <a:ext cx="544768" cy="544768"/>
            </a:xfrm>
            <a:prstGeom prst="hep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2F1812-730D-3BFF-990E-FD5792C28E35}"/>
                </a:ext>
              </a:extLst>
            </p:cNvPr>
            <p:cNvGrpSpPr/>
            <p:nvPr/>
          </p:nvGrpSpPr>
          <p:grpSpPr>
            <a:xfrm rot="15389275">
              <a:off x="6758379" y="1357190"/>
              <a:ext cx="548641" cy="732063"/>
              <a:chOff x="3903433" y="879277"/>
              <a:chExt cx="548641" cy="732063"/>
            </a:xfrm>
            <a:grpFill/>
          </p:grpSpPr>
          <p:pic>
            <p:nvPicPr>
              <p:cNvPr id="7" name="Graphic 6" descr="Snowflake">
                <a:extLst>
                  <a:ext uri="{FF2B5EF4-FFF2-40B4-BE49-F238E27FC236}">
                    <a16:creationId xmlns:a16="http://schemas.microsoft.com/office/drawing/2014/main" id="{ABFD6F09-BC75-CE4A-04D6-4A2B9208F0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559995">
                <a:off x="3903433" y="879277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10" name="Graphic 9" descr="Snowflake">
                <a:extLst>
                  <a:ext uri="{FF2B5EF4-FFF2-40B4-BE49-F238E27FC236}">
                    <a16:creationId xmlns:a16="http://schemas.microsoft.com/office/drawing/2014/main" id="{C10974EF-3588-D43F-D8AE-14742DB240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 rot="21504107">
                <a:off x="4072587" y="1424059"/>
                <a:ext cx="230368" cy="187281"/>
              </a:xfrm>
              <a:prstGeom prst="pentagon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EE279E-499D-4017-ECD2-19CA68B56F2A}"/>
                </a:ext>
              </a:extLst>
            </p:cNvPr>
            <p:cNvGrpSpPr/>
            <p:nvPr/>
          </p:nvGrpSpPr>
          <p:grpSpPr>
            <a:xfrm rot="18458477">
              <a:off x="6863157" y="843326"/>
              <a:ext cx="548641" cy="729652"/>
              <a:chOff x="3903434" y="879279"/>
              <a:chExt cx="548641" cy="729652"/>
            </a:xfrm>
            <a:grpFill/>
          </p:grpSpPr>
          <p:pic>
            <p:nvPicPr>
              <p:cNvPr id="13" name="Graphic 12" descr="Snowflake">
                <a:extLst>
                  <a:ext uri="{FF2B5EF4-FFF2-40B4-BE49-F238E27FC236}">
                    <a16:creationId xmlns:a16="http://schemas.microsoft.com/office/drawing/2014/main" id="{66FE7CD5-D4A3-F821-4955-053A5FA79B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800000">
                <a:off x="3903434" y="879279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14" name="Graphic 13" descr="Snowflake">
                <a:extLst>
                  <a:ext uri="{FF2B5EF4-FFF2-40B4-BE49-F238E27FC236}">
                    <a16:creationId xmlns:a16="http://schemas.microsoft.com/office/drawing/2014/main" id="{0C0947AD-F960-4AA7-23AA-A49E63DE6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>
                <a:off x="4062569" y="1421650"/>
                <a:ext cx="230369" cy="187281"/>
              </a:xfrm>
              <a:prstGeom prst="pentagon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DFA8BCF-CDBB-D942-46F8-B5D42574A4CC}"/>
                </a:ext>
              </a:extLst>
            </p:cNvPr>
            <p:cNvGrpSpPr/>
            <p:nvPr/>
          </p:nvGrpSpPr>
          <p:grpSpPr>
            <a:xfrm rot="12232464">
              <a:off x="7071227" y="1743836"/>
              <a:ext cx="548641" cy="729652"/>
              <a:chOff x="3903434" y="879279"/>
              <a:chExt cx="548641" cy="729652"/>
            </a:xfrm>
            <a:grpFill/>
          </p:grpSpPr>
          <p:pic>
            <p:nvPicPr>
              <p:cNvPr id="16" name="Graphic 15" descr="Snowflake">
                <a:extLst>
                  <a:ext uri="{FF2B5EF4-FFF2-40B4-BE49-F238E27FC236}">
                    <a16:creationId xmlns:a16="http://schemas.microsoft.com/office/drawing/2014/main" id="{CECC5BE2-496F-49A2-535A-4927EF296F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800000">
                <a:off x="3903434" y="879279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17" name="Graphic 16" descr="Snowflake">
                <a:extLst>
                  <a:ext uri="{FF2B5EF4-FFF2-40B4-BE49-F238E27FC236}">
                    <a16:creationId xmlns:a16="http://schemas.microsoft.com/office/drawing/2014/main" id="{4EA8B120-FEFA-3A12-7573-2A8B7EB3E4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>
                <a:off x="4062569" y="1421650"/>
                <a:ext cx="230369" cy="187281"/>
              </a:xfrm>
              <a:prstGeom prst="pentagon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3E75B85-5AE0-07E6-28B0-92CB633B4EEE}"/>
                </a:ext>
              </a:extLst>
            </p:cNvPr>
            <p:cNvGrpSpPr/>
            <p:nvPr/>
          </p:nvGrpSpPr>
          <p:grpSpPr>
            <a:xfrm rot="9269141">
              <a:off x="7578382" y="1758410"/>
              <a:ext cx="548641" cy="729652"/>
              <a:chOff x="3903434" y="879279"/>
              <a:chExt cx="548641" cy="729652"/>
            </a:xfrm>
            <a:grpFill/>
          </p:grpSpPr>
          <p:pic>
            <p:nvPicPr>
              <p:cNvPr id="19" name="Graphic 18" descr="Snowflake">
                <a:extLst>
                  <a:ext uri="{FF2B5EF4-FFF2-40B4-BE49-F238E27FC236}">
                    <a16:creationId xmlns:a16="http://schemas.microsoft.com/office/drawing/2014/main" id="{BCF0A493-C67F-064A-7FB4-37853B1BC7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800000">
                <a:off x="3903434" y="879279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20" name="Graphic 19" descr="Snowflake">
                <a:extLst>
                  <a:ext uri="{FF2B5EF4-FFF2-40B4-BE49-F238E27FC236}">
                    <a16:creationId xmlns:a16="http://schemas.microsoft.com/office/drawing/2014/main" id="{FCDF8618-81AB-42AB-188A-C83FA49508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>
                <a:off x="4062569" y="1421650"/>
                <a:ext cx="230369" cy="187281"/>
              </a:xfrm>
              <a:prstGeom prst="pentagon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680A947-DE45-D425-7436-19A2F080F57C}"/>
                </a:ext>
              </a:extLst>
            </p:cNvPr>
            <p:cNvGrpSpPr/>
            <p:nvPr/>
          </p:nvGrpSpPr>
          <p:grpSpPr>
            <a:xfrm rot="6257259">
              <a:off x="6809644" y="1258092"/>
              <a:ext cx="1565389" cy="1651898"/>
              <a:chOff x="3903434" y="879279"/>
              <a:chExt cx="1565389" cy="1651898"/>
            </a:xfrm>
            <a:grpFill/>
          </p:grpSpPr>
          <p:pic>
            <p:nvPicPr>
              <p:cNvPr id="22" name="Graphic 21" descr="Snowflake">
                <a:extLst>
                  <a:ext uri="{FF2B5EF4-FFF2-40B4-BE49-F238E27FC236}">
                    <a16:creationId xmlns:a16="http://schemas.microsoft.com/office/drawing/2014/main" id="{9D35EAAB-EDA1-F7A5-C6E4-A34B7EEEF2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800000">
                <a:off x="3903434" y="879279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23" name="Graphic 22" descr="Snowflake">
                <a:extLst>
                  <a:ext uri="{FF2B5EF4-FFF2-40B4-BE49-F238E27FC236}">
                    <a16:creationId xmlns:a16="http://schemas.microsoft.com/office/drawing/2014/main" id="{C67141F3-AB88-B011-58C5-1D7A032BA9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>
                <a:off x="4062569" y="1421650"/>
                <a:ext cx="230369" cy="187281"/>
              </a:xfrm>
              <a:prstGeom prst="pentagon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D5E94F0-B01A-222B-E153-3BCDF1D5146E}"/>
                </a:ext>
              </a:extLst>
            </p:cNvPr>
            <p:cNvGrpSpPr/>
            <p:nvPr/>
          </p:nvGrpSpPr>
          <p:grpSpPr>
            <a:xfrm rot="3109744">
              <a:off x="7786028" y="833595"/>
              <a:ext cx="548641" cy="729651"/>
              <a:chOff x="3903434" y="879280"/>
              <a:chExt cx="548641" cy="729651"/>
            </a:xfrm>
            <a:grpFill/>
          </p:grpSpPr>
          <p:pic>
            <p:nvPicPr>
              <p:cNvPr id="25" name="Graphic 24" descr="Snowflake">
                <a:extLst>
                  <a:ext uri="{FF2B5EF4-FFF2-40B4-BE49-F238E27FC236}">
                    <a16:creationId xmlns:a16="http://schemas.microsoft.com/office/drawing/2014/main" id="{09EB5396-A750-383D-67C1-AED5A61F6B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800000">
                <a:off x="3903434" y="879280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26" name="Graphic 25" descr="Snowflake">
                <a:extLst>
                  <a:ext uri="{FF2B5EF4-FFF2-40B4-BE49-F238E27FC236}">
                    <a16:creationId xmlns:a16="http://schemas.microsoft.com/office/drawing/2014/main" id="{D17ECDB3-4AEC-5A5F-D965-8EC84DE519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>
                <a:off x="4062569" y="1421650"/>
                <a:ext cx="230369" cy="187281"/>
              </a:xfrm>
              <a:prstGeom prst="pentagon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92EBAA-20DD-2EA1-22A4-C6F475912C1C}"/>
                </a:ext>
              </a:extLst>
            </p:cNvPr>
            <p:cNvGrpSpPr/>
            <p:nvPr/>
          </p:nvGrpSpPr>
          <p:grpSpPr>
            <a:xfrm>
              <a:off x="7316328" y="602995"/>
              <a:ext cx="548641" cy="729652"/>
              <a:chOff x="3903434" y="879279"/>
              <a:chExt cx="548641" cy="729652"/>
            </a:xfrm>
            <a:grpFill/>
          </p:grpSpPr>
          <p:pic>
            <p:nvPicPr>
              <p:cNvPr id="28" name="Graphic 27" descr="Snowflake">
                <a:extLst>
                  <a:ext uri="{FF2B5EF4-FFF2-40B4-BE49-F238E27FC236}">
                    <a16:creationId xmlns:a16="http://schemas.microsoft.com/office/drawing/2014/main" id="{F0EB1CB2-154B-107A-AD4D-07FCC4FF33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800000">
                <a:off x="3903434" y="879279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29" name="Graphic 28" descr="Snowflake">
                <a:extLst>
                  <a:ext uri="{FF2B5EF4-FFF2-40B4-BE49-F238E27FC236}">
                    <a16:creationId xmlns:a16="http://schemas.microsoft.com/office/drawing/2014/main" id="{3903334F-CBCE-52AC-54DB-8F53AD997D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>
                <a:off x="4062569" y="1421650"/>
                <a:ext cx="230369" cy="187281"/>
              </a:xfrm>
              <a:prstGeom prst="pentagon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9262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7000">
              <a:srgbClr val="232E52"/>
            </a:gs>
            <a:gs pos="0">
              <a:srgbClr val="735290"/>
            </a:gs>
            <a:gs pos="100000">
              <a:srgbClr val="172949"/>
            </a:gs>
          </a:gsLst>
          <a:lin ang="19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8FECC5-C04E-4AEC-9AF7-6DDFAD5A4CA7}"/>
              </a:ext>
            </a:extLst>
          </p:cNvPr>
          <p:cNvSpPr txBox="1"/>
          <p:nvPr/>
        </p:nvSpPr>
        <p:spPr>
          <a:xfrm>
            <a:off x="3254840" y="2735140"/>
            <a:ext cx="6877314" cy="1569660"/>
          </a:xfrm>
          <a:prstGeom prst="rect">
            <a:avLst/>
          </a:prstGeom>
          <a:noFill/>
          <a:effectLst>
            <a:outerShdw blurRad="50800" dist="38100" dir="2700000" algn="tl" rotWithShape="0">
              <a:srgbClr val="1A2A4B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9600" dirty="0">
                <a:ln w="19050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Circular Std Book" panose="020B0604020101020102" pitchFamily="34" charset="0"/>
                <a:ea typeface="Source Sans Pro" panose="020B0503030403020204" pitchFamily="34" charset="0"/>
                <a:cs typeface="Circular Std Book" panose="020B0604020101020102" pitchFamily="34" charset="0"/>
              </a:rPr>
              <a:t>data</a:t>
            </a:r>
            <a:r>
              <a:rPr lang="en-US" sz="9600" dirty="0" err="1">
                <a:ln w="1270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rgbClr val="A68E67"/>
                </a:solidFill>
                <a:latin typeface="Circular Std Book" panose="020B0604020101020102" pitchFamily="34" charset="0"/>
                <a:ea typeface="Source Sans Pro" panose="020B0503030403020204" pitchFamily="34" charset="0"/>
                <a:cs typeface="Circular Std Book" panose="020B0604020101020102" pitchFamily="34" charset="0"/>
              </a:rPr>
              <a:t>medve</a:t>
            </a:r>
            <a:endParaRPr lang="en-US" sz="9600" dirty="0">
              <a:ln w="19050">
                <a:noFill/>
              </a:ln>
              <a:solidFill>
                <a:srgbClr val="A68E67"/>
              </a:solidFill>
              <a:latin typeface="Circular Std Book" panose="020B0604020101020102" pitchFamily="34" charset="0"/>
              <a:ea typeface="Source Sans Pro" panose="020B0503030403020204" pitchFamily="34" charset="0"/>
              <a:cs typeface="Circular Std Book" panose="020B0604020101020102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993F7-08D8-0AF3-4817-3CA06BFA38BE}"/>
              </a:ext>
            </a:extLst>
          </p:cNvPr>
          <p:cNvGrpSpPr/>
          <p:nvPr/>
        </p:nvGrpSpPr>
        <p:grpSpPr>
          <a:xfrm>
            <a:off x="2360411" y="2254038"/>
            <a:ext cx="1293031" cy="1664530"/>
            <a:chOff x="6666668" y="602995"/>
            <a:chExt cx="1758506" cy="2263740"/>
          </a:xfrm>
          <a:solidFill>
            <a:srgbClr val="D6DCE5"/>
          </a:solidFill>
          <a:effectLst>
            <a:outerShdw blurRad="50800" dist="38100" dir="2700000" algn="tl" rotWithShape="0">
              <a:srgbClr val="1A2A4B">
                <a:alpha val="40000"/>
              </a:srgbClr>
            </a:outerShdw>
          </a:effectLst>
        </p:grpSpPr>
        <p:sp>
          <p:nvSpPr>
            <p:cNvPr id="8" name="Star: 7 Points 7">
              <a:extLst>
                <a:ext uri="{FF2B5EF4-FFF2-40B4-BE49-F238E27FC236}">
                  <a16:creationId xmlns:a16="http://schemas.microsoft.com/office/drawing/2014/main" id="{1B0BCA8B-17F8-3DE7-6AC2-2E8D5AB2422E}"/>
                </a:ext>
              </a:extLst>
            </p:cNvPr>
            <p:cNvSpPr/>
            <p:nvPr/>
          </p:nvSpPr>
          <p:spPr>
            <a:xfrm>
              <a:off x="6835722" y="781775"/>
              <a:ext cx="1503606" cy="1503606"/>
            </a:xfrm>
            <a:prstGeom prst="star7">
              <a:avLst>
                <a:gd name="adj" fmla="val 8171"/>
                <a:gd name="hf" fmla="val 102572"/>
                <a:gd name="vf" fmla="val 1052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ptagon 5">
              <a:extLst>
                <a:ext uri="{FF2B5EF4-FFF2-40B4-BE49-F238E27FC236}">
                  <a16:creationId xmlns:a16="http://schemas.microsoft.com/office/drawing/2014/main" id="{168D4FB7-C42C-156B-923A-F2BC8959E1FE}"/>
                </a:ext>
              </a:extLst>
            </p:cNvPr>
            <p:cNvSpPr/>
            <p:nvPr/>
          </p:nvSpPr>
          <p:spPr>
            <a:xfrm>
              <a:off x="7317079" y="1281199"/>
              <a:ext cx="544768" cy="544768"/>
            </a:xfrm>
            <a:prstGeom prst="hep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2F1812-730D-3BFF-990E-FD5792C28E35}"/>
                </a:ext>
              </a:extLst>
            </p:cNvPr>
            <p:cNvGrpSpPr/>
            <p:nvPr/>
          </p:nvGrpSpPr>
          <p:grpSpPr>
            <a:xfrm rot="15389275">
              <a:off x="6758379" y="1357190"/>
              <a:ext cx="548641" cy="732063"/>
              <a:chOff x="3903433" y="879277"/>
              <a:chExt cx="548641" cy="732063"/>
            </a:xfrm>
            <a:grpFill/>
          </p:grpSpPr>
          <p:pic>
            <p:nvPicPr>
              <p:cNvPr id="7" name="Graphic 6" descr="Snowflake">
                <a:extLst>
                  <a:ext uri="{FF2B5EF4-FFF2-40B4-BE49-F238E27FC236}">
                    <a16:creationId xmlns:a16="http://schemas.microsoft.com/office/drawing/2014/main" id="{ABFD6F09-BC75-CE4A-04D6-4A2B9208F0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559995">
                <a:off x="3903433" y="879277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10" name="Graphic 9" descr="Snowflake">
                <a:extLst>
                  <a:ext uri="{FF2B5EF4-FFF2-40B4-BE49-F238E27FC236}">
                    <a16:creationId xmlns:a16="http://schemas.microsoft.com/office/drawing/2014/main" id="{C10974EF-3588-D43F-D8AE-14742DB240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 rot="21504107">
                <a:off x="4072587" y="1424059"/>
                <a:ext cx="230368" cy="187281"/>
              </a:xfrm>
              <a:prstGeom prst="pentagon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EE279E-499D-4017-ECD2-19CA68B56F2A}"/>
                </a:ext>
              </a:extLst>
            </p:cNvPr>
            <p:cNvGrpSpPr/>
            <p:nvPr/>
          </p:nvGrpSpPr>
          <p:grpSpPr>
            <a:xfrm rot="18458477">
              <a:off x="6863157" y="843326"/>
              <a:ext cx="548641" cy="729652"/>
              <a:chOff x="3903434" y="879279"/>
              <a:chExt cx="548641" cy="729652"/>
            </a:xfrm>
            <a:grpFill/>
          </p:grpSpPr>
          <p:pic>
            <p:nvPicPr>
              <p:cNvPr id="13" name="Graphic 12" descr="Snowflake">
                <a:extLst>
                  <a:ext uri="{FF2B5EF4-FFF2-40B4-BE49-F238E27FC236}">
                    <a16:creationId xmlns:a16="http://schemas.microsoft.com/office/drawing/2014/main" id="{66FE7CD5-D4A3-F821-4955-053A5FA79B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800000">
                <a:off x="3903434" y="879279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14" name="Graphic 13" descr="Snowflake">
                <a:extLst>
                  <a:ext uri="{FF2B5EF4-FFF2-40B4-BE49-F238E27FC236}">
                    <a16:creationId xmlns:a16="http://schemas.microsoft.com/office/drawing/2014/main" id="{0C0947AD-F960-4AA7-23AA-A49E63DE6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>
                <a:off x="4062569" y="1421650"/>
                <a:ext cx="230369" cy="187281"/>
              </a:xfrm>
              <a:prstGeom prst="pentagon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DFA8BCF-CDBB-D942-46F8-B5D42574A4CC}"/>
                </a:ext>
              </a:extLst>
            </p:cNvPr>
            <p:cNvGrpSpPr/>
            <p:nvPr/>
          </p:nvGrpSpPr>
          <p:grpSpPr>
            <a:xfrm rot="12232464">
              <a:off x="7071227" y="1743836"/>
              <a:ext cx="548641" cy="729652"/>
              <a:chOff x="3903434" y="879279"/>
              <a:chExt cx="548641" cy="729652"/>
            </a:xfrm>
            <a:grpFill/>
          </p:grpSpPr>
          <p:pic>
            <p:nvPicPr>
              <p:cNvPr id="16" name="Graphic 15" descr="Snowflake">
                <a:extLst>
                  <a:ext uri="{FF2B5EF4-FFF2-40B4-BE49-F238E27FC236}">
                    <a16:creationId xmlns:a16="http://schemas.microsoft.com/office/drawing/2014/main" id="{CECC5BE2-496F-49A2-535A-4927EF296F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800000">
                <a:off x="3903434" y="879279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17" name="Graphic 16" descr="Snowflake">
                <a:extLst>
                  <a:ext uri="{FF2B5EF4-FFF2-40B4-BE49-F238E27FC236}">
                    <a16:creationId xmlns:a16="http://schemas.microsoft.com/office/drawing/2014/main" id="{4EA8B120-FEFA-3A12-7573-2A8B7EB3E4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>
                <a:off x="4062569" y="1421650"/>
                <a:ext cx="230369" cy="187281"/>
              </a:xfrm>
              <a:prstGeom prst="pentagon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3E75B85-5AE0-07E6-28B0-92CB633B4EEE}"/>
                </a:ext>
              </a:extLst>
            </p:cNvPr>
            <p:cNvGrpSpPr/>
            <p:nvPr/>
          </p:nvGrpSpPr>
          <p:grpSpPr>
            <a:xfrm rot="9269141">
              <a:off x="7578382" y="1758410"/>
              <a:ext cx="548641" cy="729652"/>
              <a:chOff x="3903434" y="879279"/>
              <a:chExt cx="548641" cy="729652"/>
            </a:xfrm>
            <a:grpFill/>
          </p:grpSpPr>
          <p:pic>
            <p:nvPicPr>
              <p:cNvPr id="19" name="Graphic 18" descr="Snowflake">
                <a:extLst>
                  <a:ext uri="{FF2B5EF4-FFF2-40B4-BE49-F238E27FC236}">
                    <a16:creationId xmlns:a16="http://schemas.microsoft.com/office/drawing/2014/main" id="{BCF0A493-C67F-064A-7FB4-37853B1BC7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800000">
                <a:off x="3903434" y="879279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20" name="Graphic 19" descr="Snowflake">
                <a:extLst>
                  <a:ext uri="{FF2B5EF4-FFF2-40B4-BE49-F238E27FC236}">
                    <a16:creationId xmlns:a16="http://schemas.microsoft.com/office/drawing/2014/main" id="{FCDF8618-81AB-42AB-188A-C83FA49508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>
                <a:off x="4062569" y="1421650"/>
                <a:ext cx="230369" cy="187281"/>
              </a:xfrm>
              <a:prstGeom prst="pentagon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680A947-DE45-D425-7436-19A2F080F57C}"/>
                </a:ext>
              </a:extLst>
            </p:cNvPr>
            <p:cNvGrpSpPr/>
            <p:nvPr/>
          </p:nvGrpSpPr>
          <p:grpSpPr>
            <a:xfrm rot="6257259">
              <a:off x="6809644" y="1258092"/>
              <a:ext cx="1565389" cy="1651898"/>
              <a:chOff x="3903434" y="879279"/>
              <a:chExt cx="1565389" cy="1651898"/>
            </a:xfrm>
            <a:grpFill/>
          </p:grpSpPr>
          <p:pic>
            <p:nvPicPr>
              <p:cNvPr id="22" name="Graphic 21" descr="Snowflake">
                <a:extLst>
                  <a:ext uri="{FF2B5EF4-FFF2-40B4-BE49-F238E27FC236}">
                    <a16:creationId xmlns:a16="http://schemas.microsoft.com/office/drawing/2014/main" id="{9D35EAAB-EDA1-F7A5-C6E4-A34B7EEEF2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800000">
                <a:off x="3903434" y="879279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23" name="Graphic 22" descr="Snowflake">
                <a:extLst>
                  <a:ext uri="{FF2B5EF4-FFF2-40B4-BE49-F238E27FC236}">
                    <a16:creationId xmlns:a16="http://schemas.microsoft.com/office/drawing/2014/main" id="{C67141F3-AB88-B011-58C5-1D7A032BA9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>
                <a:off x="4062569" y="1421650"/>
                <a:ext cx="230369" cy="187281"/>
              </a:xfrm>
              <a:prstGeom prst="pentagon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D5E94F0-B01A-222B-E153-3BCDF1D5146E}"/>
                </a:ext>
              </a:extLst>
            </p:cNvPr>
            <p:cNvGrpSpPr/>
            <p:nvPr/>
          </p:nvGrpSpPr>
          <p:grpSpPr>
            <a:xfrm rot="3109744">
              <a:off x="7786028" y="833595"/>
              <a:ext cx="548641" cy="729651"/>
              <a:chOff x="3903434" y="879280"/>
              <a:chExt cx="548641" cy="729651"/>
            </a:xfrm>
            <a:grpFill/>
          </p:grpSpPr>
          <p:pic>
            <p:nvPicPr>
              <p:cNvPr id="25" name="Graphic 24" descr="Snowflake">
                <a:extLst>
                  <a:ext uri="{FF2B5EF4-FFF2-40B4-BE49-F238E27FC236}">
                    <a16:creationId xmlns:a16="http://schemas.microsoft.com/office/drawing/2014/main" id="{09EB5396-A750-383D-67C1-AED5A61F6B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800000">
                <a:off x="3903434" y="879280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26" name="Graphic 25" descr="Snowflake">
                <a:extLst>
                  <a:ext uri="{FF2B5EF4-FFF2-40B4-BE49-F238E27FC236}">
                    <a16:creationId xmlns:a16="http://schemas.microsoft.com/office/drawing/2014/main" id="{D17ECDB3-4AEC-5A5F-D965-8EC84DE519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>
                <a:off x="4062569" y="1421650"/>
                <a:ext cx="230369" cy="187281"/>
              </a:xfrm>
              <a:prstGeom prst="pentagon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92EBAA-20DD-2EA1-22A4-C6F475912C1C}"/>
                </a:ext>
              </a:extLst>
            </p:cNvPr>
            <p:cNvGrpSpPr/>
            <p:nvPr/>
          </p:nvGrpSpPr>
          <p:grpSpPr>
            <a:xfrm>
              <a:off x="7316328" y="602995"/>
              <a:ext cx="548641" cy="729652"/>
              <a:chOff x="3903434" y="879279"/>
              <a:chExt cx="548641" cy="729652"/>
            </a:xfrm>
            <a:grpFill/>
          </p:grpSpPr>
          <p:pic>
            <p:nvPicPr>
              <p:cNvPr id="28" name="Graphic 27" descr="Snowflake">
                <a:extLst>
                  <a:ext uri="{FF2B5EF4-FFF2-40B4-BE49-F238E27FC236}">
                    <a16:creationId xmlns:a16="http://schemas.microsoft.com/office/drawing/2014/main" id="{F0EB1CB2-154B-107A-AD4D-07FCC4FF33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69" t="61011" r="35761" b="7864"/>
              <a:stretch/>
            </p:blipFill>
            <p:spPr>
              <a:xfrm rot="10800000">
                <a:off x="3903434" y="879279"/>
                <a:ext cx="548641" cy="601936"/>
              </a:xfrm>
              <a:prstGeom prst="pentagon">
                <a:avLst/>
              </a:prstGeom>
            </p:spPr>
          </p:pic>
          <p:pic>
            <p:nvPicPr>
              <p:cNvPr id="29" name="Graphic 28" descr="Snowflake">
                <a:extLst>
                  <a:ext uri="{FF2B5EF4-FFF2-40B4-BE49-F238E27FC236}">
                    <a16:creationId xmlns:a16="http://schemas.microsoft.com/office/drawing/2014/main" id="{3903334F-CBCE-52AC-54DB-8F53AD997D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43858" t="77947" r="44229" b="12368"/>
              <a:stretch/>
            </p:blipFill>
            <p:spPr>
              <a:xfrm>
                <a:off x="4062569" y="1421650"/>
                <a:ext cx="230369" cy="187281"/>
              </a:xfrm>
              <a:prstGeom prst="pentagon">
                <a:avLst/>
              </a:prstGeom>
            </p:spPr>
          </p:pic>
        </p:grpSp>
      </p:grpSp>
      <p:pic>
        <p:nvPicPr>
          <p:cNvPr id="4" name="Picture 3" descr="A bear in low polygons&#10;&#10;Description automatically generated">
            <a:extLst>
              <a:ext uri="{FF2B5EF4-FFF2-40B4-BE49-F238E27FC236}">
                <a16:creationId xmlns:a16="http://schemas.microsoft.com/office/drawing/2014/main" id="{AB35FF0D-35E4-A85B-2833-6801E2A88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62" y="-590145"/>
            <a:ext cx="6252633" cy="35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1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50BD1CB-AD9C-D423-955A-BE68786B19C8}"/>
              </a:ext>
            </a:extLst>
          </p:cNvPr>
          <p:cNvGrpSpPr/>
          <p:nvPr/>
        </p:nvGrpSpPr>
        <p:grpSpPr>
          <a:xfrm>
            <a:off x="1784983" y="2592272"/>
            <a:ext cx="1909940" cy="1914278"/>
            <a:chOff x="1784983" y="2592272"/>
            <a:chExt cx="1909940" cy="1914278"/>
          </a:xfrm>
        </p:grpSpPr>
        <p:sp>
          <p:nvSpPr>
            <p:cNvPr id="2" name="Rectangle 1"/>
            <p:cNvSpPr/>
            <p:nvPr/>
          </p:nvSpPr>
          <p:spPr>
            <a:xfrm>
              <a:off x="1784983" y="2592272"/>
              <a:ext cx="1909940" cy="1914278"/>
            </a:xfrm>
            <a:prstGeom prst="rect">
              <a:avLst/>
            </a:prstGeom>
            <a:gradFill>
              <a:gsLst>
                <a:gs pos="87400">
                  <a:srgbClr val="232E52"/>
                </a:gs>
                <a:gs pos="0">
                  <a:srgbClr val="735290"/>
                </a:gs>
                <a:gs pos="100000">
                  <a:srgbClr val="172949"/>
                </a:gs>
              </a:gsLst>
              <a:lin ang="19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21993F7-08D8-0AF3-4817-3CA06BFA38BE}"/>
                </a:ext>
              </a:extLst>
            </p:cNvPr>
            <p:cNvGrpSpPr/>
            <p:nvPr/>
          </p:nvGrpSpPr>
          <p:grpSpPr>
            <a:xfrm>
              <a:off x="2059845" y="2838238"/>
              <a:ext cx="1293032" cy="1664530"/>
              <a:chOff x="6666668" y="602995"/>
              <a:chExt cx="1758507" cy="2263740"/>
            </a:xfrm>
            <a:solidFill>
              <a:srgbClr val="D6DCE5"/>
            </a:solidFill>
            <a:effectLst>
              <a:outerShdw blurRad="50800" dist="38100" dir="2700000" algn="tl" rotWithShape="0">
                <a:srgbClr val="1A2A4B">
                  <a:alpha val="40000"/>
                </a:srgbClr>
              </a:outerShdw>
            </a:effectLst>
          </p:grpSpPr>
          <p:sp>
            <p:nvSpPr>
              <p:cNvPr id="8" name="Star: 7 Points 7">
                <a:extLst>
                  <a:ext uri="{FF2B5EF4-FFF2-40B4-BE49-F238E27FC236}">
                    <a16:creationId xmlns:a16="http://schemas.microsoft.com/office/drawing/2014/main" id="{1B0BCA8B-17F8-3DE7-6AC2-2E8D5AB2422E}"/>
                  </a:ext>
                </a:extLst>
              </p:cNvPr>
              <p:cNvSpPr/>
              <p:nvPr/>
            </p:nvSpPr>
            <p:spPr>
              <a:xfrm>
                <a:off x="6835722" y="781775"/>
                <a:ext cx="1503606" cy="1503606"/>
              </a:xfrm>
              <a:prstGeom prst="star7">
                <a:avLst>
                  <a:gd name="adj" fmla="val 8171"/>
                  <a:gd name="hf" fmla="val 102572"/>
                  <a:gd name="vf" fmla="val 1052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Heptagon 5">
                <a:extLst>
                  <a:ext uri="{FF2B5EF4-FFF2-40B4-BE49-F238E27FC236}">
                    <a16:creationId xmlns:a16="http://schemas.microsoft.com/office/drawing/2014/main" id="{168D4FB7-C42C-156B-923A-F2BC8959E1FE}"/>
                  </a:ext>
                </a:extLst>
              </p:cNvPr>
              <p:cNvSpPr/>
              <p:nvPr/>
            </p:nvSpPr>
            <p:spPr>
              <a:xfrm>
                <a:off x="7317079" y="1281199"/>
                <a:ext cx="544768" cy="544768"/>
              </a:xfrm>
              <a:prstGeom prst="hept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72F1812-730D-3BFF-990E-FD5792C28E35}"/>
                  </a:ext>
                </a:extLst>
              </p:cNvPr>
              <p:cNvGrpSpPr/>
              <p:nvPr/>
            </p:nvGrpSpPr>
            <p:grpSpPr>
              <a:xfrm rot="15389275">
                <a:off x="6758379" y="1357190"/>
                <a:ext cx="548641" cy="732063"/>
                <a:chOff x="3903433" y="879277"/>
                <a:chExt cx="548641" cy="732063"/>
              </a:xfrm>
              <a:grpFill/>
            </p:grpSpPr>
            <p:pic>
              <p:nvPicPr>
                <p:cNvPr id="7" name="Graphic 6" descr="Snowflake">
                  <a:extLst>
                    <a:ext uri="{FF2B5EF4-FFF2-40B4-BE49-F238E27FC236}">
                      <a16:creationId xmlns:a16="http://schemas.microsoft.com/office/drawing/2014/main" id="{ABFD6F09-BC75-CE4A-04D6-4A2B9208F0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559995">
                  <a:off x="3903433" y="879277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10" name="Graphic 9" descr="Snowflake">
                  <a:extLst>
                    <a:ext uri="{FF2B5EF4-FFF2-40B4-BE49-F238E27FC236}">
                      <a16:creationId xmlns:a16="http://schemas.microsoft.com/office/drawing/2014/main" id="{C10974EF-3588-D43F-D8AE-14742DB240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 rot="21504107">
                  <a:off x="4072587" y="1424059"/>
                  <a:ext cx="230368" cy="187281"/>
                </a:xfrm>
                <a:prstGeom prst="pentagon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2EE279E-499D-4017-ECD2-19CA68B56F2A}"/>
                  </a:ext>
                </a:extLst>
              </p:cNvPr>
              <p:cNvGrpSpPr/>
              <p:nvPr/>
            </p:nvGrpSpPr>
            <p:grpSpPr>
              <a:xfrm rot="18458477">
                <a:off x="6863157" y="843326"/>
                <a:ext cx="548641" cy="729652"/>
                <a:chOff x="3903434" y="879279"/>
                <a:chExt cx="548641" cy="729652"/>
              </a:xfrm>
              <a:grpFill/>
            </p:grpSpPr>
            <p:pic>
              <p:nvPicPr>
                <p:cNvPr id="13" name="Graphic 12" descr="Snowflake">
                  <a:extLst>
                    <a:ext uri="{FF2B5EF4-FFF2-40B4-BE49-F238E27FC236}">
                      <a16:creationId xmlns:a16="http://schemas.microsoft.com/office/drawing/2014/main" id="{66FE7CD5-D4A3-F821-4955-053A5FA79B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800000">
                  <a:off x="3903434" y="879279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14" name="Graphic 13" descr="Snowflake">
                  <a:extLst>
                    <a:ext uri="{FF2B5EF4-FFF2-40B4-BE49-F238E27FC236}">
                      <a16:creationId xmlns:a16="http://schemas.microsoft.com/office/drawing/2014/main" id="{0C0947AD-F960-4AA7-23AA-A49E63DE62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>
                  <a:off x="4062569" y="1421650"/>
                  <a:ext cx="230369" cy="187281"/>
                </a:xfrm>
                <a:prstGeom prst="pentagon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DFA8BCF-CDBB-D942-46F8-B5D42574A4CC}"/>
                  </a:ext>
                </a:extLst>
              </p:cNvPr>
              <p:cNvGrpSpPr/>
              <p:nvPr/>
            </p:nvGrpSpPr>
            <p:grpSpPr>
              <a:xfrm rot="12232464">
                <a:off x="7071227" y="1743836"/>
                <a:ext cx="548641" cy="729652"/>
                <a:chOff x="3903434" y="879279"/>
                <a:chExt cx="548641" cy="729652"/>
              </a:xfrm>
              <a:grpFill/>
            </p:grpSpPr>
            <p:pic>
              <p:nvPicPr>
                <p:cNvPr id="16" name="Graphic 15" descr="Snowflake">
                  <a:extLst>
                    <a:ext uri="{FF2B5EF4-FFF2-40B4-BE49-F238E27FC236}">
                      <a16:creationId xmlns:a16="http://schemas.microsoft.com/office/drawing/2014/main" id="{CECC5BE2-496F-49A2-535A-4927EF296F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800000">
                  <a:off x="3903434" y="879279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17" name="Graphic 16" descr="Snowflake">
                  <a:extLst>
                    <a:ext uri="{FF2B5EF4-FFF2-40B4-BE49-F238E27FC236}">
                      <a16:creationId xmlns:a16="http://schemas.microsoft.com/office/drawing/2014/main" id="{4EA8B120-FEFA-3A12-7573-2A8B7EB3E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>
                  <a:off x="4062569" y="1421650"/>
                  <a:ext cx="230369" cy="187281"/>
                </a:xfrm>
                <a:prstGeom prst="pentagon">
                  <a:avLst/>
                </a:prstGeom>
              </p:spPr>
            </p:pic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E75B85-5AE0-07E6-28B0-92CB633B4EEE}"/>
                  </a:ext>
                </a:extLst>
              </p:cNvPr>
              <p:cNvGrpSpPr/>
              <p:nvPr/>
            </p:nvGrpSpPr>
            <p:grpSpPr>
              <a:xfrm rot="9269141">
                <a:off x="7578382" y="1758410"/>
                <a:ext cx="548641" cy="729652"/>
                <a:chOff x="3903434" y="879279"/>
                <a:chExt cx="548641" cy="729652"/>
              </a:xfrm>
              <a:grpFill/>
            </p:grpSpPr>
            <p:pic>
              <p:nvPicPr>
                <p:cNvPr id="19" name="Graphic 18" descr="Snowflake">
                  <a:extLst>
                    <a:ext uri="{FF2B5EF4-FFF2-40B4-BE49-F238E27FC236}">
                      <a16:creationId xmlns:a16="http://schemas.microsoft.com/office/drawing/2014/main" id="{BCF0A493-C67F-064A-7FB4-37853B1BC7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800000">
                  <a:off x="3903434" y="879279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20" name="Graphic 19" descr="Snowflake">
                  <a:extLst>
                    <a:ext uri="{FF2B5EF4-FFF2-40B4-BE49-F238E27FC236}">
                      <a16:creationId xmlns:a16="http://schemas.microsoft.com/office/drawing/2014/main" id="{FCDF8618-81AB-42AB-188A-C83FA49508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>
                  <a:off x="4062569" y="1421650"/>
                  <a:ext cx="230369" cy="187281"/>
                </a:xfrm>
                <a:prstGeom prst="pentagon">
                  <a:avLst/>
                </a:prstGeom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680A947-DE45-D425-7436-19A2F080F57C}"/>
                  </a:ext>
                </a:extLst>
              </p:cNvPr>
              <p:cNvGrpSpPr/>
              <p:nvPr/>
            </p:nvGrpSpPr>
            <p:grpSpPr>
              <a:xfrm rot="6257259">
                <a:off x="6809644" y="1258092"/>
                <a:ext cx="1565389" cy="1651898"/>
                <a:chOff x="3903434" y="879279"/>
                <a:chExt cx="1565389" cy="1651898"/>
              </a:xfrm>
              <a:grpFill/>
            </p:grpSpPr>
            <p:pic>
              <p:nvPicPr>
                <p:cNvPr id="22" name="Graphic 21" descr="Snowflake">
                  <a:extLst>
                    <a:ext uri="{FF2B5EF4-FFF2-40B4-BE49-F238E27FC236}">
                      <a16:creationId xmlns:a16="http://schemas.microsoft.com/office/drawing/2014/main" id="{9D35EAAB-EDA1-F7A5-C6E4-A34B7EEEF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800000">
                  <a:off x="3903434" y="879279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23" name="Graphic 22" descr="Snowflake">
                  <a:extLst>
                    <a:ext uri="{FF2B5EF4-FFF2-40B4-BE49-F238E27FC236}">
                      <a16:creationId xmlns:a16="http://schemas.microsoft.com/office/drawing/2014/main" id="{C67141F3-AB88-B011-58C5-1D7A032BA9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>
                  <a:off x="4062569" y="1421650"/>
                  <a:ext cx="230369" cy="187281"/>
                </a:xfrm>
                <a:prstGeom prst="pentagon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D5E94F0-B01A-222B-E153-3BCDF1D5146E}"/>
                  </a:ext>
                </a:extLst>
              </p:cNvPr>
              <p:cNvGrpSpPr/>
              <p:nvPr/>
            </p:nvGrpSpPr>
            <p:grpSpPr>
              <a:xfrm rot="3109744">
                <a:off x="7786028" y="833594"/>
                <a:ext cx="548641" cy="729652"/>
                <a:chOff x="3903434" y="879279"/>
                <a:chExt cx="548641" cy="729652"/>
              </a:xfrm>
              <a:grpFill/>
            </p:grpSpPr>
            <p:pic>
              <p:nvPicPr>
                <p:cNvPr id="25" name="Graphic 24" descr="Snowflake">
                  <a:extLst>
                    <a:ext uri="{FF2B5EF4-FFF2-40B4-BE49-F238E27FC236}">
                      <a16:creationId xmlns:a16="http://schemas.microsoft.com/office/drawing/2014/main" id="{09EB5396-A750-383D-67C1-AED5A61F6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800000">
                  <a:off x="3903434" y="879279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26" name="Graphic 25" descr="Snowflake">
                  <a:extLst>
                    <a:ext uri="{FF2B5EF4-FFF2-40B4-BE49-F238E27FC236}">
                      <a16:creationId xmlns:a16="http://schemas.microsoft.com/office/drawing/2014/main" id="{D17ECDB3-4AEC-5A5F-D965-8EC84DE519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>
                  <a:off x="4062569" y="1421650"/>
                  <a:ext cx="230369" cy="187281"/>
                </a:xfrm>
                <a:prstGeom prst="pentagon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A92EBAA-20DD-2EA1-22A4-C6F475912C1C}"/>
                  </a:ext>
                </a:extLst>
              </p:cNvPr>
              <p:cNvGrpSpPr/>
              <p:nvPr/>
            </p:nvGrpSpPr>
            <p:grpSpPr>
              <a:xfrm>
                <a:off x="7316328" y="602995"/>
                <a:ext cx="548641" cy="729652"/>
                <a:chOff x="3903434" y="879279"/>
                <a:chExt cx="548641" cy="729652"/>
              </a:xfrm>
              <a:grpFill/>
            </p:grpSpPr>
            <p:pic>
              <p:nvPicPr>
                <p:cNvPr id="28" name="Graphic 27" descr="Snowflake">
                  <a:extLst>
                    <a:ext uri="{FF2B5EF4-FFF2-40B4-BE49-F238E27FC236}">
                      <a16:creationId xmlns:a16="http://schemas.microsoft.com/office/drawing/2014/main" id="{F0EB1CB2-154B-107A-AD4D-07FCC4FF3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800000">
                  <a:off x="3903434" y="879279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29" name="Graphic 28" descr="Snowflake">
                  <a:extLst>
                    <a:ext uri="{FF2B5EF4-FFF2-40B4-BE49-F238E27FC236}">
                      <a16:creationId xmlns:a16="http://schemas.microsoft.com/office/drawing/2014/main" id="{3903334F-CBCE-52AC-54DB-8F53AD997D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>
                  <a:off x="4062569" y="1421650"/>
                  <a:ext cx="230369" cy="187281"/>
                </a:xfrm>
                <a:prstGeom prst="pentagon">
                  <a:avLst/>
                </a:prstGeom>
              </p:spPr>
            </p:pic>
          </p:grp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B69032-42A5-285B-1D1E-BB79FE0EDB18}"/>
              </a:ext>
            </a:extLst>
          </p:cNvPr>
          <p:cNvGrpSpPr/>
          <p:nvPr/>
        </p:nvGrpSpPr>
        <p:grpSpPr>
          <a:xfrm>
            <a:off x="4279367" y="2592272"/>
            <a:ext cx="1909940" cy="1914278"/>
            <a:chOff x="4279367" y="2592272"/>
            <a:chExt cx="1909940" cy="1914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2B1BCD-BE99-094D-C9AB-29CB19F59AE5}"/>
                </a:ext>
              </a:extLst>
            </p:cNvPr>
            <p:cNvSpPr/>
            <p:nvPr/>
          </p:nvSpPr>
          <p:spPr>
            <a:xfrm>
              <a:off x="4279367" y="2592272"/>
              <a:ext cx="1909940" cy="1914278"/>
            </a:xfrm>
            <a:prstGeom prst="rect">
              <a:avLst/>
            </a:prstGeom>
            <a:gradFill>
              <a:gsLst>
                <a:gs pos="87400">
                  <a:srgbClr val="232E52"/>
                </a:gs>
                <a:gs pos="0">
                  <a:srgbClr val="D42C94"/>
                </a:gs>
                <a:gs pos="100000">
                  <a:srgbClr val="172949"/>
                </a:gs>
              </a:gsLst>
              <a:lin ang="19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FA129A4-6A8D-F5FD-CEE7-71CB8BB78573}"/>
                </a:ext>
              </a:extLst>
            </p:cNvPr>
            <p:cNvGrpSpPr/>
            <p:nvPr/>
          </p:nvGrpSpPr>
          <p:grpSpPr>
            <a:xfrm>
              <a:off x="4554229" y="2838238"/>
              <a:ext cx="1293032" cy="1664530"/>
              <a:chOff x="6666668" y="602995"/>
              <a:chExt cx="1758507" cy="2263740"/>
            </a:xfrm>
            <a:solidFill>
              <a:srgbClr val="D6DCE5"/>
            </a:solidFill>
            <a:effectLst>
              <a:outerShdw blurRad="50800" dist="38100" dir="2700000" algn="tl" rotWithShape="0">
                <a:srgbClr val="1A2A4B">
                  <a:alpha val="40000"/>
                </a:srgbClr>
              </a:outerShdw>
            </a:effectLst>
          </p:grpSpPr>
          <p:sp>
            <p:nvSpPr>
              <p:cNvPr id="31" name="Star: 7 Points 30">
                <a:extLst>
                  <a:ext uri="{FF2B5EF4-FFF2-40B4-BE49-F238E27FC236}">
                    <a16:creationId xmlns:a16="http://schemas.microsoft.com/office/drawing/2014/main" id="{388FA244-D245-A2DE-29D4-89F95104233E}"/>
                  </a:ext>
                </a:extLst>
              </p:cNvPr>
              <p:cNvSpPr/>
              <p:nvPr/>
            </p:nvSpPr>
            <p:spPr>
              <a:xfrm>
                <a:off x="6835722" y="781775"/>
                <a:ext cx="1503606" cy="1503606"/>
              </a:xfrm>
              <a:prstGeom prst="star7">
                <a:avLst>
                  <a:gd name="adj" fmla="val 8171"/>
                  <a:gd name="hf" fmla="val 102572"/>
                  <a:gd name="vf" fmla="val 1052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ptagon 31">
                <a:extLst>
                  <a:ext uri="{FF2B5EF4-FFF2-40B4-BE49-F238E27FC236}">
                    <a16:creationId xmlns:a16="http://schemas.microsoft.com/office/drawing/2014/main" id="{C390B41A-7BFB-F54D-F3EF-830EBF4434E4}"/>
                  </a:ext>
                </a:extLst>
              </p:cNvPr>
              <p:cNvSpPr/>
              <p:nvPr/>
            </p:nvSpPr>
            <p:spPr>
              <a:xfrm>
                <a:off x="7317079" y="1281199"/>
                <a:ext cx="544768" cy="544768"/>
              </a:xfrm>
              <a:prstGeom prst="hept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66089CD-B27B-210B-A729-7F52A20636D6}"/>
                  </a:ext>
                </a:extLst>
              </p:cNvPr>
              <p:cNvGrpSpPr/>
              <p:nvPr/>
            </p:nvGrpSpPr>
            <p:grpSpPr>
              <a:xfrm rot="15389275">
                <a:off x="6758379" y="1357190"/>
                <a:ext cx="548641" cy="732063"/>
                <a:chOff x="3903433" y="879277"/>
                <a:chExt cx="548641" cy="732063"/>
              </a:xfrm>
              <a:grpFill/>
            </p:grpSpPr>
            <p:pic>
              <p:nvPicPr>
                <p:cNvPr id="52" name="Graphic 51" descr="Snowflake">
                  <a:extLst>
                    <a:ext uri="{FF2B5EF4-FFF2-40B4-BE49-F238E27FC236}">
                      <a16:creationId xmlns:a16="http://schemas.microsoft.com/office/drawing/2014/main" id="{BD48A756-CB89-7DA7-75D4-163CD969D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559995">
                  <a:off x="3903433" y="879277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53" name="Graphic 52" descr="Snowflake">
                  <a:extLst>
                    <a:ext uri="{FF2B5EF4-FFF2-40B4-BE49-F238E27FC236}">
                      <a16:creationId xmlns:a16="http://schemas.microsoft.com/office/drawing/2014/main" id="{EB9C6EF5-307A-2272-7D05-A314522FB8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 rot="21504107">
                  <a:off x="4072587" y="1424059"/>
                  <a:ext cx="230368" cy="187281"/>
                </a:xfrm>
                <a:prstGeom prst="pentagon">
                  <a:avLst/>
                </a:prstGeom>
              </p:spPr>
            </p:pic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20B5745-C2DE-1F60-9392-5C9010740A97}"/>
                  </a:ext>
                </a:extLst>
              </p:cNvPr>
              <p:cNvGrpSpPr/>
              <p:nvPr/>
            </p:nvGrpSpPr>
            <p:grpSpPr>
              <a:xfrm rot="18458477">
                <a:off x="6863157" y="843326"/>
                <a:ext cx="548641" cy="729652"/>
                <a:chOff x="3903434" y="879279"/>
                <a:chExt cx="548641" cy="729652"/>
              </a:xfrm>
              <a:grpFill/>
            </p:grpSpPr>
            <p:pic>
              <p:nvPicPr>
                <p:cNvPr id="50" name="Graphic 49" descr="Snowflake">
                  <a:extLst>
                    <a:ext uri="{FF2B5EF4-FFF2-40B4-BE49-F238E27FC236}">
                      <a16:creationId xmlns:a16="http://schemas.microsoft.com/office/drawing/2014/main" id="{5C62C37E-03CD-7A66-8ACE-102CC029B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800000">
                  <a:off x="3903434" y="879279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51" name="Graphic 50" descr="Snowflake">
                  <a:extLst>
                    <a:ext uri="{FF2B5EF4-FFF2-40B4-BE49-F238E27FC236}">
                      <a16:creationId xmlns:a16="http://schemas.microsoft.com/office/drawing/2014/main" id="{858D14E5-CF73-8D8E-C71F-0F09081295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>
                  <a:off x="4062569" y="1421650"/>
                  <a:ext cx="230369" cy="187281"/>
                </a:xfrm>
                <a:prstGeom prst="pentagon">
                  <a:avLst/>
                </a:prstGeom>
              </p:spPr>
            </p:pic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6A51D4C-BEB9-6943-A2D4-8793382301EB}"/>
                  </a:ext>
                </a:extLst>
              </p:cNvPr>
              <p:cNvGrpSpPr/>
              <p:nvPr/>
            </p:nvGrpSpPr>
            <p:grpSpPr>
              <a:xfrm rot="12232464">
                <a:off x="7071227" y="1743836"/>
                <a:ext cx="548641" cy="729652"/>
                <a:chOff x="3903434" y="879279"/>
                <a:chExt cx="548641" cy="729652"/>
              </a:xfrm>
              <a:grpFill/>
            </p:grpSpPr>
            <p:pic>
              <p:nvPicPr>
                <p:cNvPr id="48" name="Graphic 47" descr="Snowflake">
                  <a:extLst>
                    <a:ext uri="{FF2B5EF4-FFF2-40B4-BE49-F238E27FC236}">
                      <a16:creationId xmlns:a16="http://schemas.microsoft.com/office/drawing/2014/main" id="{0B699E8A-20D7-7882-8267-0B22B814E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800000">
                  <a:off x="3903434" y="879279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49" name="Graphic 48" descr="Snowflake">
                  <a:extLst>
                    <a:ext uri="{FF2B5EF4-FFF2-40B4-BE49-F238E27FC236}">
                      <a16:creationId xmlns:a16="http://schemas.microsoft.com/office/drawing/2014/main" id="{46E6780B-024F-A445-1941-6237110E3B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>
                  <a:off x="4062569" y="1421650"/>
                  <a:ext cx="230369" cy="187281"/>
                </a:xfrm>
                <a:prstGeom prst="pentagon">
                  <a:avLst/>
                </a:prstGeom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586F5B5-3181-B29F-DA54-064C21665E42}"/>
                  </a:ext>
                </a:extLst>
              </p:cNvPr>
              <p:cNvGrpSpPr/>
              <p:nvPr/>
            </p:nvGrpSpPr>
            <p:grpSpPr>
              <a:xfrm rot="9269141">
                <a:off x="7578382" y="1758410"/>
                <a:ext cx="548641" cy="729652"/>
                <a:chOff x="3903434" y="879279"/>
                <a:chExt cx="548641" cy="729652"/>
              </a:xfrm>
              <a:grpFill/>
            </p:grpSpPr>
            <p:pic>
              <p:nvPicPr>
                <p:cNvPr id="46" name="Graphic 45" descr="Snowflake">
                  <a:extLst>
                    <a:ext uri="{FF2B5EF4-FFF2-40B4-BE49-F238E27FC236}">
                      <a16:creationId xmlns:a16="http://schemas.microsoft.com/office/drawing/2014/main" id="{E1BF9629-6C81-2C12-1AB8-8B9A804C62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800000">
                  <a:off x="3903434" y="879279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47" name="Graphic 46" descr="Snowflake">
                  <a:extLst>
                    <a:ext uri="{FF2B5EF4-FFF2-40B4-BE49-F238E27FC236}">
                      <a16:creationId xmlns:a16="http://schemas.microsoft.com/office/drawing/2014/main" id="{4263713C-C6C3-4086-20E3-0BC3D79AA9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>
                  <a:off x="4062569" y="1421650"/>
                  <a:ext cx="230369" cy="187281"/>
                </a:xfrm>
                <a:prstGeom prst="pentagon">
                  <a:avLst/>
                </a:prstGeom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3445A56-A682-A152-8D92-5A5E18B5C8E9}"/>
                  </a:ext>
                </a:extLst>
              </p:cNvPr>
              <p:cNvGrpSpPr/>
              <p:nvPr/>
            </p:nvGrpSpPr>
            <p:grpSpPr>
              <a:xfrm rot="6257259">
                <a:off x="6809644" y="1258092"/>
                <a:ext cx="1565389" cy="1651898"/>
                <a:chOff x="3903434" y="879279"/>
                <a:chExt cx="1565389" cy="1651898"/>
              </a:xfrm>
              <a:grpFill/>
            </p:grpSpPr>
            <p:pic>
              <p:nvPicPr>
                <p:cNvPr id="44" name="Graphic 43" descr="Snowflake">
                  <a:extLst>
                    <a:ext uri="{FF2B5EF4-FFF2-40B4-BE49-F238E27FC236}">
                      <a16:creationId xmlns:a16="http://schemas.microsoft.com/office/drawing/2014/main" id="{6C84EFAC-EA94-9465-F806-ECE7AD1365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800000">
                  <a:off x="3903434" y="879279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45" name="Graphic 44" descr="Snowflake">
                  <a:extLst>
                    <a:ext uri="{FF2B5EF4-FFF2-40B4-BE49-F238E27FC236}">
                      <a16:creationId xmlns:a16="http://schemas.microsoft.com/office/drawing/2014/main" id="{7997E8A7-611D-F64D-9F72-27BF244F9A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>
                  <a:off x="4062569" y="1421650"/>
                  <a:ext cx="230369" cy="187281"/>
                </a:xfrm>
                <a:prstGeom prst="pentagon">
                  <a:avLst/>
                </a:prstGeom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D2A1C81-44B8-A113-EDAA-476E3C5EB416}"/>
                  </a:ext>
                </a:extLst>
              </p:cNvPr>
              <p:cNvGrpSpPr/>
              <p:nvPr/>
            </p:nvGrpSpPr>
            <p:grpSpPr>
              <a:xfrm rot="3109744">
                <a:off x="7786028" y="833594"/>
                <a:ext cx="548641" cy="729652"/>
                <a:chOff x="3903434" y="879279"/>
                <a:chExt cx="548641" cy="729652"/>
              </a:xfrm>
              <a:grpFill/>
            </p:grpSpPr>
            <p:pic>
              <p:nvPicPr>
                <p:cNvPr id="42" name="Graphic 41" descr="Snowflake">
                  <a:extLst>
                    <a:ext uri="{FF2B5EF4-FFF2-40B4-BE49-F238E27FC236}">
                      <a16:creationId xmlns:a16="http://schemas.microsoft.com/office/drawing/2014/main" id="{AA59C28E-FBE9-8E29-5A92-FDF7BD2286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800000">
                  <a:off x="3903434" y="879279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43" name="Graphic 42" descr="Snowflake">
                  <a:extLst>
                    <a:ext uri="{FF2B5EF4-FFF2-40B4-BE49-F238E27FC236}">
                      <a16:creationId xmlns:a16="http://schemas.microsoft.com/office/drawing/2014/main" id="{4E8512FB-3661-6361-3647-F8DC96B532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>
                  <a:off x="4062569" y="1421650"/>
                  <a:ext cx="230369" cy="187281"/>
                </a:xfrm>
                <a:prstGeom prst="pentagon">
                  <a:avLst/>
                </a:prstGeom>
              </p:spPr>
            </p:pic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00CD29E-49EB-481C-A54A-57CCD2818999}"/>
                  </a:ext>
                </a:extLst>
              </p:cNvPr>
              <p:cNvGrpSpPr/>
              <p:nvPr/>
            </p:nvGrpSpPr>
            <p:grpSpPr>
              <a:xfrm>
                <a:off x="7316328" y="602995"/>
                <a:ext cx="548641" cy="729652"/>
                <a:chOff x="3903434" y="879279"/>
                <a:chExt cx="548641" cy="729652"/>
              </a:xfrm>
              <a:grpFill/>
            </p:grpSpPr>
            <p:pic>
              <p:nvPicPr>
                <p:cNvPr id="40" name="Graphic 39" descr="Snowflake">
                  <a:extLst>
                    <a:ext uri="{FF2B5EF4-FFF2-40B4-BE49-F238E27FC236}">
                      <a16:creationId xmlns:a16="http://schemas.microsoft.com/office/drawing/2014/main" id="{FF4B3146-D148-44E5-515A-0A196C823E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869" t="61011" r="35761" b="7864"/>
                <a:stretch/>
              </p:blipFill>
              <p:spPr>
                <a:xfrm rot="10800000">
                  <a:off x="3903434" y="879279"/>
                  <a:ext cx="548641" cy="601936"/>
                </a:xfrm>
                <a:prstGeom prst="pentagon">
                  <a:avLst/>
                </a:prstGeom>
              </p:spPr>
            </p:pic>
            <p:pic>
              <p:nvPicPr>
                <p:cNvPr id="41" name="Graphic 40" descr="Snowflake">
                  <a:extLst>
                    <a:ext uri="{FF2B5EF4-FFF2-40B4-BE49-F238E27FC236}">
                      <a16:creationId xmlns:a16="http://schemas.microsoft.com/office/drawing/2014/main" id="{BF2AA002-89B4-F1FD-50CA-0DDED00C6B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3858" t="77947" r="44229" b="12368"/>
                <a:stretch/>
              </p:blipFill>
              <p:spPr>
                <a:xfrm>
                  <a:off x="4062569" y="1421650"/>
                  <a:ext cx="230369" cy="187281"/>
                </a:xfrm>
                <a:prstGeom prst="pentagon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938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Circular Std Book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</cp:lastModifiedBy>
  <cp:revision>87</cp:revision>
  <dcterms:created xsi:type="dcterms:W3CDTF">2018-08-16T05:00:53Z</dcterms:created>
  <dcterms:modified xsi:type="dcterms:W3CDTF">2023-09-05T16:01:53Z</dcterms:modified>
</cp:coreProperties>
</file>