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aa74a92f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aa74a92f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a74a92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a74a92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aa74a92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aa74a92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a74a92f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a74a92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a74a92f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aa74a92f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a74a92f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aa74a92f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aa74a92f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aa74a92f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a74a92f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a74a92f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Portio weboldal tesztelése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Automatikus tesztelés vizsgaremek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Feladatok: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79675"/>
            <a:ext cx="4272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Regisztráció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Bejelentkezés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Adatkezelési nyilatkozat használata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Adatok listázása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 </a:t>
            </a:r>
            <a:r>
              <a:rPr lang="hu"/>
              <a:t>Több oldalas lista bejárása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867800" y="1482400"/>
            <a:ext cx="38883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Új adat bevitel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Ismételt és sorozatos adatbevitel adatforrásból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Meglévő adat módosítás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Adat vagy adatok törlése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lementése felületről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Kijelentkezés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Login és Sign-in rész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527187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2464"/>
            <a:ext cx="9143999" cy="404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43135"/>
            <a:ext cx="9144001" cy="426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Landing Page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7552389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8" y="1562663"/>
            <a:ext cx="89630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75" y="-51575"/>
            <a:ext cx="7785826" cy="49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Profile page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13" y="1144125"/>
            <a:ext cx="4547570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25" y="0"/>
            <a:ext cx="7845599" cy="49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502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Hire me now! kapcsolat rész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25" y="1189050"/>
            <a:ext cx="7736556" cy="364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197"/>
            <a:ext cx="9144000" cy="499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332" y="0"/>
            <a:ext cx="71933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Test base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00" y="1144125"/>
            <a:ext cx="523486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Allure riport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" y="1323800"/>
            <a:ext cx="788729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4600"/>
              <a:t>Köszönöm a figyelmet!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