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D062E-A16A-419F-FCE3-39E74D639551}" v="89" dt="2023-05-16T16:36:01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579B-97B4-C6B9-AC66-EA32261A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B97E7-108E-C098-B2B5-1CEDE19D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0BC6F-3206-D8FA-CF0D-68D3B1C6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EB1B-5702-1623-6B31-19B2F82D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300B-F0B2-35FE-6F1A-6E812AE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B1DF-C298-A975-49FF-673A6D00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B63BF-7C4F-7094-C16C-FAFCB4553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5C30-31CE-2176-0210-6E4F7FF5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FDAFA-1C50-4613-704A-9AAE7363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5888-6AFD-BDEC-0695-B6B82102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3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C8091-0AC3-A402-C356-4F1254EA7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A4F4A-210C-1FC2-0BE3-C5AA5936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E541-FE47-358F-366A-A9F63C80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9F0F-8B33-812F-9548-A3160EAC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2FA7-95C0-0625-127B-ED3EEE51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5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B4F9-03DD-EBB8-5F3E-44BD82BD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0F37-BF51-33CD-4B30-66574DF5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8231-5C9A-56D8-C565-CF349F7B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0C18-A83B-9BF0-4C1E-BC458F0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09E2-F67E-57DD-8769-CC67735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602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1FF5-3A79-A0E4-A61D-AC3FFB6F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2310E-6FC4-9F7D-FE43-E14E501F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6CE1-C308-0126-8AC8-527066CF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05DC-BC91-A0D0-1E5A-31E09D2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25B2-381C-2A40-8F47-69D330E1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67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2F82-F025-5E07-8D0E-8F38B794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85B1-D018-D8D2-F0A2-B36A561B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5CFC-6B5B-398C-726E-CD3BFCAC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CC477-10F8-046E-FEAD-4DAA2480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780F-9BCC-1B07-A795-CF6D10F7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38B2-705C-AF83-0CBB-F39DF6AE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800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3780-B5BD-85E2-4C94-575EA9CA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5A5C-AF82-7800-45C7-2EE772EE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4DAC-BCA5-57DE-8DE2-66DBB9EA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E4015-FF0A-28E5-65BE-68ACA3A57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787FB-C344-8727-E66C-FD94052A8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ACD04-95EB-9172-1000-36ABD3E7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05234-C16B-E9BB-A95F-7A1E842B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68566-3670-BA61-5449-15E2DE6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7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F159-FE10-7BAB-DF23-43350D59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A2B35-449C-69FE-8183-F1F440DD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109ED-3C1D-FF24-ADFE-9BF0CBFE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41485-0F94-CF87-A2BD-B1202131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10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C181F-0271-D1B6-7F33-35A0028F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51769-E68C-A4D7-1CA9-EFEC10F5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4B587-3B19-3A4F-9EDF-DBAF43E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6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817-740E-2FCE-CBAC-AAF729E7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02E3-4330-D05B-5F13-D3FAD3FA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D8B63-8451-0EC0-B438-11E523410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508E0-2F09-8AFE-6988-C6D9AC78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3DDFA-B4D3-B4C9-69C6-017CAD29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6F9B-B14B-C691-0F5F-9A047AB3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5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FCAC-DABA-9767-1A1A-D5D4360C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DD8A3-825E-AA85-D6B7-C45941D9A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2B6F0-D3D8-B2B5-4ECD-97DEEA333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CA8C-EE56-8858-F28B-49EEBC40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F7B1F-A44F-3753-A6AA-CF455EDF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A41A-8C27-7B64-8F04-AAC48BDA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9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A0BC2-798D-47FD-6573-D133EC6F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781F-B905-4C2D-C3F8-EF6BA3A8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F644-270A-8066-5454-04EA66F9B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C5A2-3AA4-488F-875E-74A8190D2B25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7D19-D19D-9D32-6DC1-1A1030D74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001F-4A4B-F9FA-81B8-BC0F4D8F5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2E96-76C7-4514-A64A-5D176FB82E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174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9D88-66CF-FA2E-4959-7DF43D761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Comparison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3681A-C148-C00D-3788-562AA06E3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(top </a:t>
            </a:r>
            <a:r>
              <a:rPr lang="hu-HU" dirty="0" err="1"/>
              <a:t>left</a:t>
            </a:r>
            <a:r>
              <a:rPr lang="hu-HU" dirty="0"/>
              <a:t>) </a:t>
            </a:r>
          </a:p>
          <a:p>
            <a:r>
              <a:rPr lang="hu-HU" dirty="0"/>
              <a:t>k1 &lt; 0.1 (top </a:t>
            </a:r>
            <a:r>
              <a:rPr lang="hu-HU" dirty="0" err="1"/>
              <a:t>right</a:t>
            </a:r>
            <a:r>
              <a:rPr lang="hu-HU" dirty="0"/>
              <a:t>) </a:t>
            </a:r>
          </a:p>
          <a:p>
            <a:r>
              <a:rPr lang="hu-HU" dirty="0"/>
              <a:t>k1 &gt; 0.1 (</a:t>
            </a:r>
            <a:r>
              <a:rPr lang="hu-HU" dirty="0" err="1"/>
              <a:t>bottom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29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0" y="-198407"/>
            <a:ext cx="6037263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1"/>
          </a:xfrm>
        </p:spPr>
      </p:pic>
      <p:pic>
        <p:nvPicPr>
          <p:cNvPr id="17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4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0" y="-198407"/>
            <a:ext cx="6037263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1"/>
          </a:xfrm>
        </p:spPr>
      </p:pic>
      <p:pic>
        <p:nvPicPr>
          <p:cNvPr id="17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0" y="-198407"/>
            <a:ext cx="6037263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1"/>
          </a:xfrm>
        </p:spPr>
      </p:pic>
      <p:pic>
        <p:nvPicPr>
          <p:cNvPr id="17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9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0" y="-198407"/>
            <a:ext cx="6037263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1"/>
          </a:xfrm>
        </p:spPr>
      </p:pic>
      <p:pic>
        <p:nvPicPr>
          <p:cNvPr id="17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9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" y="-198407"/>
            <a:ext cx="6037261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0"/>
          </a:xfrm>
        </p:spPr>
      </p:pic>
      <p:pic>
        <p:nvPicPr>
          <p:cNvPr id="17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9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" y="-198407"/>
            <a:ext cx="6037261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0"/>
          </a:xfrm>
        </p:spPr>
      </p:pic>
      <p:pic>
        <p:nvPicPr>
          <p:cNvPr id="17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4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" y="-198407"/>
            <a:ext cx="6037261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0"/>
          </a:xfrm>
        </p:spPr>
      </p:pic>
      <p:pic>
        <p:nvPicPr>
          <p:cNvPr id="17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" y="-198407"/>
            <a:ext cx="6037261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0"/>
          </a:xfrm>
        </p:spPr>
      </p:pic>
      <p:pic>
        <p:nvPicPr>
          <p:cNvPr id="17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" y="-198407"/>
            <a:ext cx="6037261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0"/>
          </a:xfrm>
        </p:spPr>
      </p:pic>
      <p:pic>
        <p:nvPicPr>
          <p:cNvPr id="17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7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" y="-198407"/>
            <a:ext cx="6037261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0"/>
          </a:xfrm>
        </p:spPr>
      </p:pic>
      <p:pic>
        <p:nvPicPr>
          <p:cNvPr id="17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screenshot, line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8407"/>
            <a:ext cx="6037263" cy="3622358"/>
          </a:xfrm>
        </p:spPr>
      </p:pic>
      <p:pic>
        <p:nvPicPr>
          <p:cNvPr id="10" name="Content Placeholder 9" descr="A picture containing line, screenshot, plot, diagram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63" y="-198408"/>
            <a:ext cx="6154737" cy="3692841"/>
          </a:xfrm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632" y="3423951"/>
            <a:ext cx="6154735" cy="36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2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8407"/>
            <a:ext cx="6037263" cy="36223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7263" y="-198408"/>
            <a:ext cx="6154737" cy="3692841"/>
          </a:xfrm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632" y="3423951"/>
            <a:ext cx="6154735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8407"/>
            <a:ext cx="6037263" cy="36223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7263" y="-198408"/>
            <a:ext cx="6154737" cy="3692841"/>
          </a:xfrm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632" y="3423951"/>
            <a:ext cx="6154735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2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8407"/>
            <a:ext cx="6037263" cy="36223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7263" y="-198408"/>
            <a:ext cx="6154737" cy="3692841"/>
          </a:xfrm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632" y="3423951"/>
            <a:ext cx="6154735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6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8407"/>
            <a:ext cx="6037263" cy="36223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7263" y="-198408"/>
            <a:ext cx="6154737" cy="3692841"/>
          </a:xfrm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632" y="3423951"/>
            <a:ext cx="6154735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8407"/>
            <a:ext cx="6037263" cy="36223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7263" y="-198408"/>
            <a:ext cx="6154737" cy="3692841"/>
          </a:xfrm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632" y="3423951"/>
            <a:ext cx="6154735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" y="-198407"/>
            <a:ext cx="6037261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1"/>
          </a:xfrm>
        </p:spPr>
      </p:pic>
      <p:pic>
        <p:nvPicPr>
          <p:cNvPr id="17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33022"/>
            <a:ext cx="6154733" cy="36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5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95C0BFC8-E712-8C85-4BF2-5EB64DD72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0" y="-198407"/>
            <a:ext cx="6037263" cy="3622357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5BC841DB-DC22-7FC1-1AE4-DD4178ACBB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37264" y="-198408"/>
            <a:ext cx="6154735" cy="3692841"/>
          </a:xfrm>
        </p:spPr>
      </p:pic>
      <p:pic>
        <p:nvPicPr>
          <p:cNvPr id="17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FA780DF4-3A5E-6093-60FB-72512F379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8633" y="3423951"/>
            <a:ext cx="6154733" cy="3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SEMILAB Co.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</dc:title>
  <dc:creator>Szenka, József</dc:creator>
  <cp:lastModifiedBy>Szenka, József</cp:lastModifiedBy>
  <cp:revision>49</cp:revision>
  <dcterms:created xsi:type="dcterms:W3CDTF">2023-05-16T16:16:08Z</dcterms:created>
  <dcterms:modified xsi:type="dcterms:W3CDTF">2023-05-16T16:36:57Z</dcterms:modified>
</cp:coreProperties>
</file>