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BFFE-2A06-B754-78D3-4AFF6C3C1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BE99C-3725-3197-6C14-79B0B3520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03B9-D807-B36A-E541-0FEFE9CE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68C-2A23-43DE-8113-C59349ACBBEB}" type="datetimeFigureOut">
              <a:rPr lang="hu-HU" smtClean="0"/>
              <a:t>2023.05.17.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3377-7822-F8DA-EADF-2AD8DE10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A543-D36B-89AD-1436-DEB1175F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1F09-0517-40D8-B0C9-24B5AEC8C1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182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5183-35E3-E0BF-C43F-8D611555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E4842-D433-2F50-8769-58AC3011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3A513-64C8-339A-884B-5E942D39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68C-2A23-43DE-8113-C59349ACBBEB}" type="datetimeFigureOut">
              <a:rPr lang="hu-HU" smtClean="0"/>
              <a:t>2023.05.17.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9C90-5473-EBA2-D488-33FA1081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5C6A8-533D-6676-DBE5-6CB942EE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1F09-0517-40D8-B0C9-24B5AEC8C1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2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649AE-7154-811E-FE40-0C81CC0A1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2594C-DE74-E9EC-F93E-1A8919C1A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43B3-EB0C-3B6C-5852-F189CCBE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68C-2A23-43DE-8113-C59349ACBBEB}" type="datetimeFigureOut">
              <a:rPr lang="hu-HU" smtClean="0"/>
              <a:t>2023.05.17.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4076-7A81-B00E-1133-3BCA631E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603F-0BAC-5D3A-B6B0-4D82A6F3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1F09-0517-40D8-B0C9-24B5AEC8C1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217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DF3E-72C7-FCC7-2057-21F1EF07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7994-9DAA-319C-2E32-4D6A4867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5A371-A67A-62CC-FE71-24345F49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68C-2A23-43DE-8113-C59349ACBBEB}" type="datetimeFigureOut">
              <a:rPr lang="hu-HU" smtClean="0"/>
              <a:t>2023.05.17.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FE33-E9C7-774A-B4DF-1255AC45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522A-0669-1355-9682-3F7221F9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1F09-0517-40D8-B0C9-24B5AEC8C1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31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1E53-3214-AC04-5FCE-1FF7330C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CC15A-52BF-C99E-F2E3-F139DE88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2EDA-0F14-73F5-43CB-D2E11335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68C-2A23-43DE-8113-C59349ACBBEB}" type="datetimeFigureOut">
              <a:rPr lang="hu-HU" smtClean="0"/>
              <a:t>2023.05.17.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2FCF9-BA31-AF61-B8E3-18BA3A26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1701C-1311-94B7-ECCC-EF1965D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1F09-0517-40D8-B0C9-24B5AEC8C1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4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0E82-00C4-41CE-ACBB-9F3026AB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0C5A-54F2-80C9-E508-2A7091630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0C5AA-01C9-BE9A-3D36-9BDEEACE9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1868-3904-8503-777B-0F0B774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68C-2A23-43DE-8113-C59349ACBBEB}" type="datetimeFigureOut">
              <a:rPr lang="hu-HU" smtClean="0"/>
              <a:t>2023.05.17.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FA80-09DC-70EA-8643-6871FD6F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2759D-DC72-AAE8-31F8-DDDAF648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1F09-0517-40D8-B0C9-24B5AEC8C1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522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1DD8-D565-A4D7-B810-78396F0E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80293-6852-0C31-1CF5-07238561F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4189B-7460-C855-BF1E-259BFC7B5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2B2FF-375D-DB8C-3021-27F26D2B7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EA061-4D81-4854-4813-3962125B7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C76F7-006D-C9D2-93C1-333BF760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68C-2A23-43DE-8113-C59349ACBBEB}" type="datetimeFigureOut">
              <a:rPr lang="hu-HU" smtClean="0"/>
              <a:t>2023.05.17.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34241-E3A1-1BA0-70D8-8E8B0E5B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FAB03-9E8D-4F9D-60AE-92072998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1F09-0517-40D8-B0C9-24B5AEC8C1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32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0A69-4D88-B891-BC2D-9D46D5C5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36702-E291-2764-7C93-DD39C2FA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68C-2A23-43DE-8113-C59349ACBBEB}" type="datetimeFigureOut">
              <a:rPr lang="hu-HU" smtClean="0"/>
              <a:t>2023.05.17.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912D8-6455-AF6A-01AB-19106803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79F01-93C6-75D2-52DC-1B7A7A0C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1F09-0517-40D8-B0C9-24B5AEC8C1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41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BB40E-13E8-F2C9-E6D7-DA246BD7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68C-2A23-43DE-8113-C59349ACBBEB}" type="datetimeFigureOut">
              <a:rPr lang="hu-HU" smtClean="0"/>
              <a:t>2023.05.17.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26981-612F-1FB0-6492-D56F31AB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43F0-CFD5-3E61-FF64-205EFA4E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1F09-0517-40D8-B0C9-24B5AEC8C1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240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171C-8844-AEBC-DF92-D148C3AF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6ED1-45A1-652F-E323-4956D37D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89559-1D44-02A3-FDBC-F362E2EA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D8741-51FF-97ED-12A8-B735E709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68C-2A23-43DE-8113-C59349ACBBEB}" type="datetimeFigureOut">
              <a:rPr lang="hu-HU" smtClean="0"/>
              <a:t>2023.05.17.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1B174-06F5-4645-3B3C-76D88219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F21F9-370A-D562-45B2-E5A79CAD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1F09-0517-40D8-B0C9-24B5AEC8C1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32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F3BB-FF39-2A23-7251-873F6B75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D2282-5FEC-85F0-5EC8-F5561F8DC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BB7AC-5C97-BAA7-7756-70156E8BE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00AE0-4A55-1E58-90E5-874A148B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68C-2A23-43DE-8113-C59349ACBBEB}" type="datetimeFigureOut">
              <a:rPr lang="hu-HU" smtClean="0"/>
              <a:t>2023.05.17.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EB63C-D3F4-AC4D-6AD1-8A8A3233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20760-3370-8808-5EF1-F96FF676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1F09-0517-40D8-B0C9-24B5AEC8C1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215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C22BC-569C-8EAA-D5BA-7DF099CB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2FC82-3646-B847-6D97-0D2404DE6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A55E-33FB-E1C1-59BE-BB34B5DC9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268C-2A23-43DE-8113-C59349ACBBEB}" type="datetimeFigureOut">
              <a:rPr lang="hu-HU" smtClean="0"/>
              <a:t>2023.05.17.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E9533-1984-672D-994B-47757913E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14C2-7F93-7545-BBB9-8DB754C5B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1F09-0517-40D8-B0C9-24B5AEC8C1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84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3ED0-0227-0982-C4B4-7EF6E0DC9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Comparision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830A5-042E-AB27-167D-B6ACF9291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absolute</a:t>
            </a:r>
            <a:r>
              <a:rPr lang="hu-HU" dirty="0"/>
              <a:t> </a:t>
            </a:r>
            <a:r>
              <a:rPr lang="hu-HU" dirty="0" err="1"/>
              <a:t>percentage</a:t>
            </a:r>
            <a:r>
              <a:rPr lang="hu-HU" dirty="0"/>
              <a:t> </a:t>
            </a:r>
            <a:r>
              <a:rPr lang="hu-HU" dirty="0" err="1"/>
              <a:t>error</a:t>
            </a:r>
            <a:endParaRPr lang="hu-HU" dirty="0"/>
          </a:p>
          <a:p>
            <a:r>
              <a:rPr lang="hu-HU" dirty="0"/>
              <a:t>k&gt;0.1 (</a:t>
            </a:r>
            <a:r>
              <a:rPr lang="hu-HU" dirty="0" err="1"/>
              <a:t>left</a:t>
            </a:r>
            <a:r>
              <a:rPr lang="hu-HU" dirty="0"/>
              <a:t>)</a:t>
            </a:r>
          </a:p>
          <a:p>
            <a:r>
              <a:rPr lang="hu-HU" dirty="0"/>
              <a:t>k&gt;0.3 (</a:t>
            </a:r>
            <a:r>
              <a:rPr lang="hu-HU" dirty="0" err="1"/>
              <a:t>right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852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ine, screenshot, plot, diagram&#10;&#10;Description automatically generated">
            <a:extLst>
              <a:ext uri="{FF2B5EF4-FFF2-40B4-BE49-F238E27FC236}">
                <a16:creationId xmlns:a16="http://schemas.microsoft.com/office/drawing/2014/main" id="{34FF6E15-2BBB-5B74-0670-2D66FF2E1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" y="3427920"/>
            <a:ext cx="5716800" cy="3430080"/>
          </a:xfrm>
          <a:prstGeom prst="rect">
            <a:avLst/>
          </a:prstGeom>
        </p:spPr>
      </p:pic>
      <p:pic>
        <p:nvPicPr>
          <p:cNvPr id="13" name="Picture 12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4AE44A8C-CAE0-2024-0B88-B01B4B525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5715000" cy="342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14C8D1-2D56-8276-586F-35435AAAC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200" y="3427920"/>
            <a:ext cx="5716800" cy="3430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84C186-6F65-391D-AB32-D7CEC0007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57150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9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FF6E15-2BBB-5B74-0670-2D66FF2E1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200" y="3427920"/>
            <a:ext cx="5716800" cy="34300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E44A8C-CAE0-2024-0B88-B01B4B525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0"/>
            <a:ext cx="5715000" cy="34289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14C8D1-2D56-8276-586F-35435AAAC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200" y="3427920"/>
            <a:ext cx="5716800" cy="3430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84C186-6F65-391D-AB32-D7CEC0007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57150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9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FF6E15-2BBB-5B74-0670-2D66FF2E1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200" y="3427920"/>
            <a:ext cx="5716800" cy="34300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E44A8C-CAE0-2024-0B88-B01B4B525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0"/>
            <a:ext cx="5715000" cy="34289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14C8D1-2D56-8276-586F-35435AAAC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200" y="3427920"/>
            <a:ext cx="5716800" cy="3430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84C186-6F65-391D-AB32-D7CEC0007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57150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3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Comparision</vt:lpstr>
      <vt:lpstr>PowerPoint Presentation</vt:lpstr>
      <vt:lpstr>PowerPoint Presentation</vt:lpstr>
      <vt:lpstr>PowerPoint Presentation</vt:lpstr>
    </vt:vector>
  </TitlesOfParts>
  <Company>SEMILAB Co.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Comparision</dc:title>
  <dc:creator>Szenka, József</dc:creator>
  <cp:lastModifiedBy>Szenka, József</cp:lastModifiedBy>
  <cp:revision>1</cp:revision>
  <dcterms:created xsi:type="dcterms:W3CDTF">2023-05-17T15:53:21Z</dcterms:created>
  <dcterms:modified xsi:type="dcterms:W3CDTF">2023-05-17T16:16:38Z</dcterms:modified>
</cp:coreProperties>
</file>