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11A53-C022-A586-D318-95E8DD5B7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1773E35-BFAC-648B-FF7E-C123A191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C447A5-DDCC-4BA8-2DF8-4ABE7E50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927750-E4A0-AF93-7B6E-40A62655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888DE7-082D-58B3-8E80-BB2B426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207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A0381E-39B9-55DA-2025-A9D3B335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0161503-60FB-2C8F-0D47-52CED7DA9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8E9A90-6B02-C33B-3AA4-11D6E75E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E2FDB4-6A13-27DE-E339-E3FC595C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1A29A4-ABBC-853E-47AF-533D6C9E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5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3CC47A8-889C-4803-9D56-F61D52A44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AD27D81-829E-AB57-C0EC-4F67B432E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F8F8AF-283F-F773-8946-007935D2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5C3E0C-0102-C790-04E0-021BFA0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BDB060-A40F-0923-540F-60EEC91F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1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39E211-5EDD-1665-EB5F-97BC36F2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D9EA4E-3DE9-88F7-84BF-5BAA6635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F32ED8-0268-B0D3-FF2D-CCFAD183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5F8A32-9DC2-EE65-0D3E-45005B94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DA523D-03B0-CF1F-40B4-C2E71EC4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481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F20286-5B70-7ECE-AB6E-21ACF029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A6F164-01E2-F69B-69A3-F59304735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AE6A46-1BD2-5617-16AF-02900092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C17861-CB11-E013-020A-25F1A9F8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6C7041-D2CE-AE98-1288-944FC107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41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310E11-2975-4555-9860-E977C00C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F9E55-11BC-466E-D6EE-DE25BD002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49ABC01-6A1B-DA6C-CD1B-D3A42E7E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35D003-280E-5958-768D-73E78DDB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9F116F-97BC-F53D-7666-511F171A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C7236B-B3FB-F607-6309-FDEA76A1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17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45AC3C-4CEE-7C27-CC82-E4EF330F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2A3233-78EA-8950-3A12-ACD34289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EF28AF2-F375-9C9B-9413-BCD5F69EF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995D57A-8FFC-D00B-9EA0-C3E6E909E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20B172B-0F33-CE4E-A031-4D8C3988A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A1694E1-14D0-4716-72C8-A1D4A836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796FD6-61F5-FB3A-302A-4CA11E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25B883F-C6BE-4486-E6ED-9D5311B1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65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D18975-8BFE-157C-9ADC-EF8B3ABA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5C3EC5-8531-D223-5824-F9672C11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820E1E4-E9A5-C7C1-AC28-7D2D3AD3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B1263A4-9E05-5DFA-4862-E1A70357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27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A77BB43-A7F4-8ACB-D78D-3E08F4AF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C5A82D-9E15-82E3-A3B3-9F11C08F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E67219-E2CC-33ED-CBE7-704D3148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76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AC7B1F-7BA6-034C-0688-266A40AB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342FFA-03E1-3D18-52B3-0619987B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BB1386-187B-E36C-4F7D-1EEF23D73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9C1BE6-707F-EF58-66C9-6BA7994D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C54180C-FB8F-CFCE-6EB6-D2822939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647794-8E0F-62B8-F66C-1DAAC9E8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0D8D4-3234-71B2-C367-BDCA85FA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FEEE3F6-299C-0727-D145-C69B99268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04053E-1C99-1BD2-12A6-2A41DAD7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965622-E51A-D786-5C73-754423A2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A22E8B-FCD4-90BD-91D2-9B39F363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014043-9480-E658-2D45-70F03A44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658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F5A79E7-4F38-4303-3162-D3C7453A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DEFD79-1FF2-4824-FB0D-64171B82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3A0FC6-4598-6E43-5732-8E24581AE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D8664-BA62-4A3A-8D94-6D00C9FCE020}" type="datetimeFigureOut">
              <a:rPr lang="hu-HU" smtClean="0"/>
              <a:t>2025. 05. 04.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395474-86C4-068B-3C90-7A057580F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83CBA6-D860-610F-E0B1-B85B9157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A7F60-361F-4C30-AA8A-9FAF8509A76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76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122CBBE-708A-8F46-0B5E-6C570816B4D3}"/>
              </a:ext>
            </a:extLst>
          </p:cNvPr>
          <p:cNvSpPr/>
          <p:nvPr/>
        </p:nvSpPr>
        <p:spPr>
          <a:xfrm>
            <a:off x="4027170" y="2348103"/>
            <a:ext cx="1847850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Matches</a:t>
            </a:r>
            <a:endParaRPr lang="hu-HU" dirty="0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21D832CA-EC4B-4A06-7612-A19E018C673A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H="1" flipV="1">
            <a:off x="1978533" y="989361"/>
            <a:ext cx="2972562" cy="13587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lipszis 6">
            <a:extLst>
              <a:ext uri="{FF2B5EF4-FFF2-40B4-BE49-F238E27FC236}">
                <a16:creationId xmlns:a16="http://schemas.microsoft.com/office/drawing/2014/main" id="{892A5F8C-2846-0233-23EC-EA118551AB70}"/>
              </a:ext>
            </a:extLst>
          </p:cNvPr>
          <p:cNvSpPr/>
          <p:nvPr/>
        </p:nvSpPr>
        <p:spPr>
          <a:xfrm>
            <a:off x="2530754" y="559593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Season</a:t>
            </a:r>
          </a:p>
          <a:p>
            <a:pPr algn="ctr"/>
            <a:r>
              <a:rPr lang="en-GB" sz="1000" dirty="0"/>
              <a:t>_id</a:t>
            </a:r>
            <a:endParaRPr lang="hu-HU" sz="1000" dirty="0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0FCE3813-35CA-EC0B-B5B4-A7B312FD970F}"/>
              </a:ext>
            </a:extLst>
          </p:cNvPr>
          <p:cNvSpPr/>
          <p:nvPr/>
        </p:nvSpPr>
        <p:spPr>
          <a:xfrm>
            <a:off x="1475613" y="559593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Match_id</a:t>
            </a:r>
            <a:endParaRPr lang="hu-HU" sz="1000" dirty="0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7207B6C5-B456-0DC3-4D30-FD60A3E46384}"/>
              </a:ext>
            </a:extLst>
          </p:cNvPr>
          <p:cNvSpPr/>
          <p:nvPr/>
        </p:nvSpPr>
        <p:spPr>
          <a:xfrm>
            <a:off x="6751320" y="559593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stats_id</a:t>
            </a:r>
            <a:endParaRPr lang="hu-HU" sz="1000" dirty="0"/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E35D9020-7C9D-5A53-AB8E-686147373DDF}"/>
              </a:ext>
            </a:extLst>
          </p:cNvPr>
          <p:cNvSpPr/>
          <p:nvPr/>
        </p:nvSpPr>
        <p:spPr>
          <a:xfrm>
            <a:off x="3585895" y="559593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Home_</a:t>
            </a:r>
          </a:p>
          <a:p>
            <a:pPr algn="ctr"/>
            <a:r>
              <a:rPr lang="en-GB" sz="1000" dirty="0" err="1"/>
              <a:t>team__id</a:t>
            </a:r>
            <a:endParaRPr lang="hu-HU" sz="1000" dirty="0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970C4B79-97B8-F255-0AFA-B34285F716BA}"/>
              </a:ext>
            </a:extLst>
          </p:cNvPr>
          <p:cNvSpPr/>
          <p:nvPr/>
        </p:nvSpPr>
        <p:spPr>
          <a:xfrm>
            <a:off x="4641036" y="559593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Away_</a:t>
            </a:r>
          </a:p>
          <a:p>
            <a:pPr algn="ctr"/>
            <a:r>
              <a:rPr lang="en-GB" sz="1000" dirty="0" err="1"/>
              <a:t>team_id</a:t>
            </a:r>
            <a:endParaRPr lang="hu-HU" sz="1000" dirty="0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84BA3CEB-58FB-206E-ECCA-8252792E2078}"/>
              </a:ext>
            </a:extLst>
          </p:cNvPr>
          <p:cNvSpPr/>
          <p:nvPr/>
        </p:nvSpPr>
        <p:spPr>
          <a:xfrm>
            <a:off x="5696177" y="559593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goals_id</a:t>
            </a:r>
            <a:endParaRPr lang="hu-HU" sz="1000" dirty="0"/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D358ABD2-EB3F-6C06-52A6-33CD7581D70B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H="1" flipV="1">
            <a:off x="3033674" y="989361"/>
            <a:ext cx="1917421" cy="13587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A35D1F9D-C85D-CD9E-B09B-2A50A9F4435E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4088815" y="989361"/>
            <a:ext cx="862280" cy="13587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70E0EB52-B4A8-FEF2-5BEE-739E5C75BF1F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V="1">
            <a:off x="4951095" y="989361"/>
            <a:ext cx="192861" cy="13587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B8380220-F0B2-1219-F40D-55209759ED6D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4951095" y="989361"/>
            <a:ext cx="1248002" cy="13587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016A3A04-017B-DE5E-0B57-7503ACCCF4DE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4951095" y="989361"/>
            <a:ext cx="2303145" cy="135874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6CF33B3C-B9E4-D67F-F394-80131EA3DA75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875020" y="2590991"/>
            <a:ext cx="561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mbusz 36">
            <a:extLst>
              <a:ext uri="{FF2B5EF4-FFF2-40B4-BE49-F238E27FC236}">
                <a16:creationId xmlns:a16="http://schemas.microsoft.com/office/drawing/2014/main" id="{BF8A3D6E-5443-3F0E-2B09-041AC97DCD9A}"/>
              </a:ext>
            </a:extLst>
          </p:cNvPr>
          <p:cNvSpPr/>
          <p:nvPr/>
        </p:nvSpPr>
        <p:spPr>
          <a:xfrm>
            <a:off x="6436385" y="2283714"/>
            <a:ext cx="1453780" cy="61455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tartalmaz</a:t>
            </a:r>
            <a:endParaRPr lang="hu-HU" sz="1050" dirty="0"/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241E9409-3D6E-9245-A163-830FF80296A1}"/>
              </a:ext>
            </a:extLst>
          </p:cNvPr>
          <p:cNvCxnSpPr>
            <a:cxnSpLocks/>
            <a:stCxn id="37" idx="3"/>
            <a:endCxn id="50" idx="1"/>
          </p:cNvCxnSpPr>
          <p:nvPr/>
        </p:nvCxnSpPr>
        <p:spPr>
          <a:xfrm flipV="1">
            <a:off x="7890165" y="2579561"/>
            <a:ext cx="925413" cy="11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églalap 49">
            <a:extLst>
              <a:ext uri="{FF2B5EF4-FFF2-40B4-BE49-F238E27FC236}">
                <a16:creationId xmlns:a16="http://schemas.microsoft.com/office/drawing/2014/main" id="{8A36EDA4-438E-D836-DD01-3F595C6F2C39}"/>
              </a:ext>
            </a:extLst>
          </p:cNvPr>
          <p:cNvSpPr/>
          <p:nvPr/>
        </p:nvSpPr>
        <p:spPr>
          <a:xfrm>
            <a:off x="8815578" y="2336673"/>
            <a:ext cx="1847850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Goals</a:t>
            </a:r>
            <a:endParaRPr lang="hu-HU" dirty="0"/>
          </a:p>
        </p:txBody>
      </p: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39442884-1101-2A86-B3EF-8B84F90EB675}"/>
              </a:ext>
            </a:extLst>
          </p:cNvPr>
          <p:cNvCxnSpPr>
            <a:cxnSpLocks/>
            <a:stCxn id="50" idx="0"/>
            <a:endCxn id="57" idx="4"/>
          </p:cNvCxnSpPr>
          <p:nvPr/>
        </p:nvCxnSpPr>
        <p:spPr>
          <a:xfrm flipH="1" flipV="1">
            <a:off x="8476869" y="989361"/>
            <a:ext cx="1262634" cy="134731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zis 56">
            <a:extLst>
              <a:ext uri="{FF2B5EF4-FFF2-40B4-BE49-F238E27FC236}">
                <a16:creationId xmlns:a16="http://schemas.microsoft.com/office/drawing/2014/main" id="{F0F28523-CF72-FD08-2DD9-1B8B160D3476}"/>
              </a:ext>
            </a:extLst>
          </p:cNvPr>
          <p:cNvSpPr/>
          <p:nvPr/>
        </p:nvSpPr>
        <p:spPr>
          <a:xfrm>
            <a:off x="7973949" y="559593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goals_id</a:t>
            </a:r>
            <a:endParaRPr lang="hu-HU" sz="1000" dirty="0"/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3E9499D6-5A80-AC7A-2818-801F015749F2}"/>
              </a:ext>
            </a:extLst>
          </p:cNvPr>
          <p:cNvSpPr/>
          <p:nvPr/>
        </p:nvSpPr>
        <p:spPr>
          <a:xfrm>
            <a:off x="9013583" y="570546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home_</a:t>
            </a:r>
          </a:p>
          <a:p>
            <a:pPr algn="ctr"/>
            <a:r>
              <a:rPr lang="en-GB" sz="1000" dirty="0"/>
              <a:t>goals</a:t>
            </a:r>
            <a:endParaRPr lang="hu-HU" sz="1000" dirty="0"/>
          </a:p>
        </p:txBody>
      </p:sp>
      <p:sp>
        <p:nvSpPr>
          <p:cNvPr id="60" name="Ellipszis 59">
            <a:extLst>
              <a:ext uri="{FF2B5EF4-FFF2-40B4-BE49-F238E27FC236}">
                <a16:creationId xmlns:a16="http://schemas.microsoft.com/office/drawing/2014/main" id="{F8E63440-F99B-7F92-DF9B-CF5CFE353CB5}"/>
              </a:ext>
            </a:extLst>
          </p:cNvPr>
          <p:cNvSpPr/>
          <p:nvPr/>
        </p:nvSpPr>
        <p:spPr>
          <a:xfrm>
            <a:off x="10053217" y="570546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away_</a:t>
            </a:r>
          </a:p>
          <a:p>
            <a:pPr algn="ctr"/>
            <a:r>
              <a:rPr lang="en-GB" sz="1000" dirty="0"/>
              <a:t>goals</a:t>
            </a:r>
            <a:endParaRPr lang="hu-HU" sz="1000" dirty="0"/>
          </a:p>
        </p:txBody>
      </p:sp>
      <p:sp>
        <p:nvSpPr>
          <p:cNvPr id="61" name="Ellipszis 60">
            <a:extLst>
              <a:ext uri="{FF2B5EF4-FFF2-40B4-BE49-F238E27FC236}">
                <a16:creationId xmlns:a16="http://schemas.microsoft.com/office/drawing/2014/main" id="{81B45582-6385-44E7-2168-61D7C91BAAD9}"/>
              </a:ext>
            </a:extLst>
          </p:cNvPr>
          <p:cNvSpPr/>
          <p:nvPr/>
        </p:nvSpPr>
        <p:spPr>
          <a:xfrm>
            <a:off x="11092851" y="593406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Result_id</a:t>
            </a:r>
            <a:endParaRPr lang="hu-HU" sz="1000" dirty="0"/>
          </a:p>
        </p:txBody>
      </p:sp>
      <p:cxnSp>
        <p:nvCxnSpPr>
          <p:cNvPr id="62" name="Egyenes összekötő nyíllal 61">
            <a:extLst>
              <a:ext uri="{FF2B5EF4-FFF2-40B4-BE49-F238E27FC236}">
                <a16:creationId xmlns:a16="http://schemas.microsoft.com/office/drawing/2014/main" id="{10AF5A24-A90D-ECF9-853C-9251908F8020}"/>
              </a:ext>
            </a:extLst>
          </p:cNvPr>
          <p:cNvCxnSpPr>
            <a:cxnSpLocks/>
            <a:stCxn id="50" idx="0"/>
            <a:endCxn id="59" idx="4"/>
          </p:cNvCxnSpPr>
          <p:nvPr/>
        </p:nvCxnSpPr>
        <p:spPr>
          <a:xfrm flipH="1" flipV="1">
            <a:off x="9516503" y="1000314"/>
            <a:ext cx="223000" cy="133635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519E5FA1-2F85-1991-A35F-64E42441D27A}"/>
              </a:ext>
            </a:extLst>
          </p:cNvPr>
          <p:cNvCxnSpPr>
            <a:cxnSpLocks/>
            <a:stCxn id="50" idx="0"/>
            <a:endCxn id="60" idx="4"/>
          </p:cNvCxnSpPr>
          <p:nvPr/>
        </p:nvCxnSpPr>
        <p:spPr>
          <a:xfrm flipV="1">
            <a:off x="9739503" y="1000314"/>
            <a:ext cx="816634" cy="133635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67">
            <a:extLst>
              <a:ext uri="{FF2B5EF4-FFF2-40B4-BE49-F238E27FC236}">
                <a16:creationId xmlns:a16="http://schemas.microsoft.com/office/drawing/2014/main" id="{442F7A26-50FD-94B9-E65B-574EA8EFE26B}"/>
              </a:ext>
            </a:extLst>
          </p:cNvPr>
          <p:cNvCxnSpPr>
            <a:cxnSpLocks/>
            <a:stCxn id="50" idx="0"/>
            <a:endCxn id="61" idx="4"/>
          </p:cNvCxnSpPr>
          <p:nvPr/>
        </p:nvCxnSpPr>
        <p:spPr>
          <a:xfrm flipV="1">
            <a:off x="9739503" y="1023174"/>
            <a:ext cx="1856268" cy="131349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églalap 70">
            <a:extLst>
              <a:ext uri="{FF2B5EF4-FFF2-40B4-BE49-F238E27FC236}">
                <a16:creationId xmlns:a16="http://schemas.microsoft.com/office/drawing/2014/main" id="{472E27D8-896E-9EAB-47C1-61C6EE1E9B94}"/>
              </a:ext>
            </a:extLst>
          </p:cNvPr>
          <p:cNvSpPr/>
          <p:nvPr/>
        </p:nvSpPr>
        <p:spPr>
          <a:xfrm>
            <a:off x="32843" y="2336673"/>
            <a:ext cx="1847850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stats</a:t>
            </a:r>
            <a:endParaRPr lang="hu-HU" dirty="0"/>
          </a:p>
        </p:txBody>
      </p: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87CD9EC1-905A-40BF-FD8F-4FF626193D19}"/>
              </a:ext>
            </a:extLst>
          </p:cNvPr>
          <p:cNvCxnSpPr>
            <a:cxnSpLocks/>
            <a:stCxn id="75" idx="3"/>
            <a:endCxn id="4" idx="1"/>
          </p:cNvCxnSpPr>
          <p:nvPr/>
        </p:nvCxnSpPr>
        <p:spPr>
          <a:xfrm>
            <a:off x="3677097" y="2583751"/>
            <a:ext cx="350073" cy="7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ombusz 74">
            <a:extLst>
              <a:ext uri="{FF2B5EF4-FFF2-40B4-BE49-F238E27FC236}">
                <a16:creationId xmlns:a16="http://schemas.microsoft.com/office/drawing/2014/main" id="{28568E53-6838-E542-DA82-E0F765A78752}"/>
              </a:ext>
            </a:extLst>
          </p:cNvPr>
          <p:cNvSpPr/>
          <p:nvPr/>
        </p:nvSpPr>
        <p:spPr>
          <a:xfrm>
            <a:off x="2223317" y="2276474"/>
            <a:ext cx="1453780" cy="61455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rögz</a:t>
            </a:r>
            <a:r>
              <a:rPr lang="hu-HU" sz="1050" dirty="0"/>
              <a:t>í</a:t>
            </a:r>
            <a:r>
              <a:rPr lang="en-GB" sz="1050" dirty="0"/>
              <a:t>t</a:t>
            </a:r>
            <a:endParaRPr lang="hu-HU" sz="1050" dirty="0"/>
          </a:p>
        </p:txBody>
      </p: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5D59B38B-A8BE-B156-A052-BB77798A540F}"/>
              </a:ext>
            </a:extLst>
          </p:cNvPr>
          <p:cNvCxnSpPr>
            <a:cxnSpLocks/>
            <a:stCxn id="71" idx="3"/>
            <a:endCxn id="75" idx="1"/>
          </p:cNvCxnSpPr>
          <p:nvPr/>
        </p:nvCxnSpPr>
        <p:spPr>
          <a:xfrm>
            <a:off x="1880693" y="2579561"/>
            <a:ext cx="342624" cy="4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7B92C6D2-42E2-6B6E-8A75-10FDCC117EF8}"/>
              </a:ext>
            </a:extLst>
          </p:cNvPr>
          <p:cNvCxnSpPr>
            <a:cxnSpLocks/>
            <a:stCxn id="71" idx="0"/>
            <a:endCxn id="84" idx="4"/>
          </p:cNvCxnSpPr>
          <p:nvPr/>
        </p:nvCxnSpPr>
        <p:spPr>
          <a:xfrm flipH="1" flipV="1">
            <a:off x="538333" y="1401128"/>
            <a:ext cx="418435" cy="9355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Ellipszis 83">
            <a:extLst>
              <a:ext uri="{FF2B5EF4-FFF2-40B4-BE49-F238E27FC236}">
                <a16:creationId xmlns:a16="http://schemas.microsoft.com/office/drawing/2014/main" id="{F49B832F-A558-532E-3E39-C323DF0122E2}"/>
              </a:ext>
            </a:extLst>
          </p:cNvPr>
          <p:cNvSpPr/>
          <p:nvPr/>
        </p:nvSpPr>
        <p:spPr>
          <a:xfrm>
            <a:off x="35413" y="971360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stats_id</a:t>
            </a:r>
            <a:endParaRPr lang="hu-HU" sz="1000" dirty="0"/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54BC6387-4D53-A623-066B-5882E126C1DA}"/>
              </a:ext>
            </a:extLst>
          </p:cNvPr>
          <p:cNvSpPr/>
          <p:nvPr/>
        </p:nvSpPr>
        <p:spPr>
          <a:xfrm>
            <a:off x="1090554" y="1000314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Yellow</a:t>
            </a:r>
          </a:p>
          <a:p>
            <a:pPr algn="ctr"/>
            <a:r>
              <a:rPr lang="en-GB" sz="1000" dirty="0"/>
              <a:t>_cards</a:t>
            </a:r>
            <a:endParaRPr lang="hu-HU" sz="1000" dirty="0"/>
          </a:p>
        </p:txBody>
      </p: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12386646-F3CB-BDF9-F1E0-ECE1B5F86C75}"/>
              </a:ext>
            </a:extLst>
          </p:cNvPr>
          <p:cNvCxnSpPr>
            <a:cxnSpLocks/>
            <a:stCxn id="71" idx="0"/>
            <a:endCxn id="86" idx="4"/>
          </p:cNvCxnSpPr>
          <p:nvPr/>
        </p:nvCxnSpPr>
        <p:spPr>
          <a:xfrm flipV="1">
            <a:off x="956768" y="1430082"/>
            <a:ext cx="636706" cy="9065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nyíllal 89">
            <a:extLst>
              <a:ext uri="{FF2B5EF4-FFF2-40B4-BE49-F238E27FC236}">
                <a16:creationId xmlns:a16="http://schemas.microsoft.com/office/drawing/2014/main" id="{D3EC0F20-2D27-A081-82B0-1DCCC93A9882}"/>
              </a:ext>
            </a:extLst>
          </p:cNvPr>
          <p:cNvCxnSpPr>
            <a:cxnSpLocks/>
            <a:stCxn id="71" idx="2"/>
            <a:endCxn id="93" idx="0"/>
          </p:cNvCxnSpPr>
          <p:nvPr/>
        </p:nvCxnSpPr>
        <p:spPr>
          <a:xfrm flipH="1">
            <a:off x="535763" y="2822448"/>
            <a:ext cx="421005" cy="5774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Ellipszis 92">
            <a:extLst>
              <a:ext uri="{FF2B5EF4-FFF2-40B4-BE49-F238E27FC236}">
                <a16:creationId xmlns:a16="http://schemas.microsoft.com/office/drawing/2014/main" id="{C8C84D65-0BEA-F298-BCF9-7A195DF28070}"/>
              </a:ext>
            </a:extLst>
          </p:cNvPr>
          <p:cNvSpPr/>
          <p:nvPr/>
        </p:nvSpPr>
        <p:spPr>
          <a:xfrm>
            <a:off x="32843" y="3399853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Red</a:t>
            </a:r>
          </a:p>
          <a:p>
            <a:pPr algn="ctr"/>
            <a:r>
              <a:rPr lang="en-GB" sz="1000" dirty="0"/>
              <a:t>_cards</a:t>
            </a:r>
            <a:endParaRPr lang="hu-HU" sz="1000" dirty="0"/>
          </a:p>
        </p:txBody>
      </p:sp>
      <p:sp>
        <p:nvSpPr>
          <p:cNvPr id="95" name="Ellipszis 94">
            <a:extLst>
              <a:ext uri="{FF2B5EF4-FFF2-40B4-BE49-F238E27FC236}">
                <a16:creationId xmlns:a16="http://schemas.microsoft.com/office/drawing/2014/main" id="{089B521B-3BFD-8631-B782-7CB419B22C17}"/>
              </a:ext>
            </a:extLst>
          </p:cNvPr>
          <p:cNvSpPr/>
          <p:nvPr/>
        </p:nvSpPr>
        <p:spPr>
          <a:xfrm>
            <a:off x="1090554" y="3399853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penalty</a:t>
            </a:r>
            <a:endParaRPr lang="hu-HU" sz="1000" dirty="0"/>
          </a:p>
        </p:txBody>
      </p: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E0572B34-B4EB-7C01-87EB-D1FB38ED6398}"/>
              </a:ext>
            </a:extLst>
          </p:cNvPr>
          <p:cNvCxnSpPr>
            <a:cxnSpLocks/>
            <a:stCxn id="71" idx="2"/>
            <a:endCxn id="95" idx="0"/>
          </p:cNvCxnSpPr>
          <p:nvPr/>
        </p:nvCxnSpPr>
        <p:spPr>
          <a:xfrm>
            <a:off x="956768" y="2822448"/>
            <a:ext cx="636706" cy="57740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gyenes összekötő 101">
            <a:extLst>
              <a:ext uri="{FF2B5EF4-FFF2-40B4-BE49-F238E27FC236}">
                <a16:creationId xmlns:a16="http://schemas.microsoft.com/office/drawing/2014/main" id="{50FF228C-9729-17D5-0FAB-AA5DA54685FB}"/>
              </a:ext>
            </a:extLst>
          </p:cNvPr>
          <p:cNvCxnSpPr>
            <a:cxnSpLocks/>
            <a:stCxn id="108" idx="3"/>
            <a:endCxn id="4" idx="2"/>
          </p:cNvCxnSpPr>
          <p:nvPr/>
        </p:nvCxnSpPr>
        <p:spPr>
          <a:xfrm flipV="1">
            <a:off x="3760564" y="2833878"/>
            <a:ext cx="1190531" cy="1423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églalap 104">
            <a:extLst>
              <a:ext uri="{FF2B5EF4-FFF2-40B4-BE49-F238E27FC236}">
                <a16:creationId xmlns:a16="http://schemas.microsoft.com/office/drawing/2014/main" id="{6739F7D3-45B6-DBB5-0FD8-A4EC5736BD77}"/>
              </a:ext>
            </a:extLst>
          </p:cNvPr>
          <p:cNvSpPr/>
          <p:nvPr/>
        </p:nvSpPr>
        <p:spPr>
          <a:xfrm>
            <a:off x="871043" y="4897183"/>
            <a:ext cx="1847850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Seasons</a:t>
            </a:r>
            <a:endParaRPr lang="hu-HU" dirty="0"/>
          </a:p>
        </p:txBody>
      </p:sp>
      <p:sp>
        <p:nvSpPr>
          <p:cNvPr id="108" name="Rombusz 107">
            <a:extLst>
              <a:ext uri="{FF2B5EF4-FFF2-40B4-BE49-F238E27FC236}">
                <a16:creationId xmlns:a16="http://schemas.microsoft.com/office/drawing/2014/main" id="{63D3C125-1499-F111-390F-240600638F36}"/>
              </a:ext>
            </a:extLst>
          </p:cNvPr>
          <p:cNvSpPr/>
          <p:nvPr/>
        </p:nvSpPr>
        <p:spPr>
          <a:xfrm>
            <a:off x="2306784" y="3949732"/>
            <a:ext cx="1453780" cy="61455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játszódik</a:t>
            </a:r>
            <a:endParaRPr lang="hu-HU" sz="1050" dirty="0"/>
          </a:p>
        </p:txBody>
      </p:sp>
      <p:cxnSp>
        <p:nvCxnSpPr>
          <p:cNvPr id="110" name="Egyenes összekötő 109">
            <a:extLst>
              <a:ext uri="{FF2B5EF4-FFF2-40B4-BE49-F238E27FC236}">
                <a16:creationId xmlns:a16="http://schemas.microsoft.com/office/drawing/2014/main" id="{D65641CB-AA7E-3B71-C003-9422558A09F7}"/>
              </a:ext>
            </a:extLst>
          </p:cNvPr>
          <p:cNvCxnSpPr>
            <a:cxnSpLocks/>
            <a:stCxn id="105" idx="0"/>
            <a:endCxn id="108" idx="1"/>
          </p:cNvCxnSpPr>
          <p:nvPr/>
        </p:nvCxnSpPr>
        <p:spPr>
          <a:xfrm flipV="1">
            <a:off x="1794968" y="4257009"/>
            <a:ext cx="511816" cy="640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B2FD768E-F104-E2BD-83E6-47314E6A439D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flipH="1">
            <a:off x="901028" y="5382958"/>
            <a:ext cx="893940" cy="80238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Ellipszis 115">
            <a:extLst>
              <a:ext uri="{FF2B5EF4-FFF2-40B4-BE49-F238E27FC236}">
                <a16:creationId xmlns:a16="http://schemas.microsoft.com/office/drawing/2014/main" id="{D9385D5F-9A72-6BCF-32F2-6A20DAE3303A}"/>
              </a:ext>
            </a:extLst>
          </p:cNvPr>
          <p:cNvSpPr/>
          <p:nvPr/>
        </p:nvSpPr>
        <p:spPr>
          <a:xfrm>
            <a:off x="398108" y="6185344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seasons</a:t>
            </a:r>
          </a:p>
          <a:p>
            <a:pPr algn="ctr"/>
            <a:r>
              <a:rPr lang="en-GB" sz="1000" dirty="0"/>
              <a:t>_id</a:t>
            </a:r>
            <a:endParaRPr lang="hu-HU" sz="1000" dirty="0"/>
          </a:p>
        </p:txBody>
      </p:sp>
      <p:cxnSp>
        <p:nvCxnSpPr>
          <p:cNvPr id="118" name="Egyenes összekötő nyíllal 117">
            <a:extLst>
              <a:ext uri="{FF2B5EF4-FFF2-40B4-BE49-F238E27FC236}">
                <a16:creationId xmlns:a16="http://schemas.microsoft.com/office/drawing/2014/main" id="{6BC3F91D-0FFE-5508-D452-A720D74C41AD}"/>
              </a:ext>
            </a:extLst>
          </p:cNvPr>
          <p:cNvCxnSpPr>
            <a:cxnSpLocks/>
            <a:stCxn id="105" idx="2"/>
            <a:endCxn id="121" idx="0"/>
          </p:cNvCxnSpPr>
          <p:nvPr/>
        </p:nvCxnSpPr>
        <p:spPr>
          <a:xfrm>
            <a:off x="1794968" y="5382958"/>
            <a:ext cx="686485" cy="80705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Ellipszis 120">
            <a:extLst>
              <a:ext uri="{FF2B5EF4-FFF2-40B4-BE49-F238E27FC236}">
                <a16:creationId xmlns:a16="http://schemas.microsoft.com/office/drawing/2014/main" id="{52A73CA0-4CA3-2862-EF2E-19E3360A2013}"/>
              </a:ext>
            </a:extLst>
          </p:cNvPr>
          <p:cNvSpPr/>
          <p:nvPr/>
        </p:nvSpPr>
        <p:spPr>
          <a:xfrm>
            <a:off x="1978533" y="6190014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season</a:t>
            </a:r>
            <a:endParaRPr lang="hu-HU" sz="1000" dirty="0"/>
          </a:p>
        </p:txBody>
      </p:sp>
      <p:cxnSp>
        <p:nvCxnSpPr>
          <p:cNvPr id="123" name="Egyenes összekötő 122">
            <a:extLst>
              <a:ext uri="{FF2B5EF4-FFF2-40B4-BE49-F238E27FC236}">
                <a16:creationId xmlns:a16="http://schemas.microsoft.com/office/drawing/2014/main" id="{E16052E2-1D41-4F29-0DF6-26D4566E7E2D}"/>
              </a:ext>
            </a:extLst>
          </p:cNvPr>
          <p:cNvCxnSpPr>
            <a:cxnSpLocks/>
            <a:stCxn id="126" idx="0"/>
            <a:endCxn id="4" idx="2"/>
          </p:cNvCxnSpPr>
          <p:nvPr/>
        </p:nvCxnSpPr>
        <p:spPr>
          <a:xfrm flipH="1" flipV="1">
            <a:off x="4951095" y="2833878"/>
            <a:ext cx="473145" cy="1115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ombusz 125">
            <a:extLst>
              <a:ext uri="{FF2B5EF4-FFF2-40B4-BE49-F238E27FC236}">
                <a16:creationId xmlns:a16="http://schemas.microsoft.com/office/drawing/2014/main" id="{0FCB3FCA-52E3-B3F9-2BAB-232C06B5BCA2}"/>
              </a:ext>
            </a:extLst>
          </p:cNvPr>
          <p:cNvSpPr/>
          <p:nvPr/>
        </p:nvSpPr>
        <p:spPr>
          <a:xfrm>
            <a:off x="4697350" y="3949731"/>
            <a:ext cx="1453780" cy="61455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játszotta</a:t>
            </a:r>
            <a:endParaRPr lang="hu-HU" sz="1050" dirty="0"/>
          </a:p>
        </p:txBody>
      </p:sp>
      <p:cxnSp>
        <p:nvCxnSpPr>
          <p:cNvPr id="128" name="Egyenes összekötő 127">
            <a:extLst>
              <a:ext uri="{FF2B5EF4-FFF2-40B4-BE49-F238E27FC236}">
                <a16:creationId xmlns:a16="http://schemas.microsoft.com/office/drawing/2014/main" id="{FC7F12D2-55B9-81AF-343A-7886FB36AB4B}"/>
              </a:ext>
            </a:extLst>
          </p:cNvPr>
          <p:cNvCxnSpPr>
            <a:cxnSpLocks/>
            <a:stCxn id="129" idx="0"/>
            <a:endCxn id="126" idx="3"/>
          </p:cNvCxnSpPr>
          <p:nvPr/>
        </p:nvCxnSpPr>
        <p:spPr>
          <a:xfrm flipH="1" flipV="1">
            <a:off x="6151130" y="4257008"/>
            <a:ext cx="419671" cy="640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églalap 128">
            <a:extLst>
              <a:ext uri="{FF2B5EF4-FFF2-40B4-BE49-F238E27FC236}">
                <a16:creationId xmlns:a16="http://schemas.microsoft.com/office/drawing/2014/main" id="{382AC6E6-E281-62D2-D830-71ADF94B997F}"/>
              </a:ext>
            </a:extLst>
          </p:cNvPr>
          <p:cNvSpPr/>
          <p:nvPr/>
        </p:nvSpPr>
        <p:spPr>
          <a:xfrm>
            <a:off x="5646876" y="4897183"/>
            <a:ext cx="1847850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Teams</a:t>
            </a:r>
            <a:endParaRPr lang="hu-HU" dirty="0"/>
          </a:p>
        </p:txBody>
      </p:sp>
      <p:sp>
        <p:nvSpPr>
          <p:cNvPr id="137" name="Ellipszis 136">
            <a:extLst>
              <a:ext uri="{FF2B5EF4-FFF2-40B4-BE49-F238E27FC236}">
                <a16:creationId xmlns:a16="http://schemas.microsoft.com/office/drawing/2014/main" id="{E98344C8-B6BF-A761-BB0E-2AFDE445DB1C}"/>
              </a:ext>
            </a:extLst>
          </p:cNvPr>
          <p:cNvSpPr/>
          <p:nvPr/>
        </p:nvSpPr>
        <p:spPr>
          <a:xfrm>
            <a:off x="5349068" y="6192295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team</a:t>
            </a:r>
          </a:p>
          <a:p>
            <a:pPr algn="ctr"/>
            <a:r>
              <a:rPr lang="en-GB" sz="1000" dirty="0"/>
              <a:t>_id</a:t>
            </a:r>
            <a:endParaRPr lang="hu-HU" sz="1000" dirty="0"/>
          </a:p>
        </p:txBody>
      </p:sp>
      <p:cxnSp>
        <p:nvCxnSpPr>
          <p:cNvPr id="138" name="Egyenes összekötő nyíllal 137">
            <a:extLst>
              <a:ext uri="{FF2B5EF4-FFF2-40B4-BE49-F238E27FC236}">
                <a16:creationId xmlns:a16="http://schemas.microsoft.com/office/drawing/2014/main" id="{588436DD-1E8A-03E6-56D2-66B0FDCB82BB}"/>
              </a:ext>
            </a:extLst>
          </p:cNvPr>
          <p:cNvCxnSpPr>
            <a:cxnSpLocks/>
            <a:stCxn id="129" idx="2"/>
            <a:endCxn id="137" idx="0"/>
          </p:cNvCxnSpPr>
          <p:nvPr/>
        </p:nvCxnSpPr>
        <p:spPr>
          <a:xfrm flipH="1">
            <a:off x="5851988" y="5382958"/>
            <a:ext cx="718813" cy="80933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Ellipszis 140">
            <a:extLst>
              <a:ext uri="{FF2B5EF4-FFF2-40B4-BE49-F238E27FC236}">
                <a16:creationId xmlns:a16="http://schemas.microsoft.com/office/drawing/2014/main" id="{1556A972-F837-96C6-15EE-20F03BFFF8F8}"/>
              </a:ext>
            </a:extLst>
          </p:cNvPr>
          <p:cNvSpPr/>
          <p:nvPr/>
        </p:nvSpPr>
        <p:spPr>
          <a:xfrm>
            <a:off x="6852113" y="6192295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Team</a:t>
            </a:r>
          </a:p>
          <a:p>
            <a:pPr algn="ctr"/>
            <a:r>
              <a:rPr lang="en-GB" sz="1000" dirty="0"/>
              <a:t>_name</a:t>
            </a:r>
            <a:endParaRPr lang="hu-HU" sz="1000" dirty="0"/>
          </a:p>
        </p:txBody>
      </p:sp>
      <p:cxnSp>
        <p:nvCxnSpPr>
          <p:cNvPr id="142" name="Egyenes összekötő nyíllal 141">
            <a:extLst>
              <a:ext uri="{FF2B5EF4-FFF2-40B4-BE49-F238E27FC236}">
                <a16:creationId xmlns:a16="http://schemas.microsoft.com/office/drawing/2014/main" id="{B8E61B61-5CC3-2CE7-9511-2859BD04A260}"/>
              </a:ext>
            </a:extLst>
          </p:cNvPr>
          <p:cNvCxnSpPr>
            <a:cxnSpLocks/>
            <a:stCxn id="129" idx="2"/>
            <a:endCxn id="141" idx="0"/>
          </p:cNvCxnSpPr>
          <p:nvPr/>
        </p:nvCxnSpPr>
        <p:spPr>
          <a:xfrm>
            <a:off x="6570801" y="5382958"/>
            <a:ext cx="784232" cy="80933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gyenes összekötő 144">
            <a:extLst>
              <a:ext uri="{FF2B5EF4-FFF2-40B4-BE49-F238E27FC236}">
                <a16:creationId xmlns:a16="http://schemas.microsoft.com/office/drawing/2014/main" id="{FA65B34F-9C42-B29F-DA66-B03C4063F49F}"/>
              </a:ext>
            </a:extLst>
          </p:cNvPr>
          <p:cNvCxnSpPr>
            <a:cxnSpLocks/>
            <a:stCxn id="148" idx="0"/>
            <a:endCxn id="50" idx="2"/>
          </p:cNvCxnSpPr>
          <p:nvPr/>
        </p:nvCxnSpPr>
        <p:spPr>
          <a:xfrm flipH="1" flipV="1">
            <a:off x="9739503" y="2822448"/>
            <a:ext cx="970" cy="611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ombusz 147">
            <a:extLst>
              <a:ext uri="{FF2B5EF4-FFF2-40B4-BE49-F238E27FC236}">
                <a16:creationId xmlns:a16="http://schemas.microsoft.com/office/drawing/2014/main" id="{72D437F5-1CCD-E4AC-564C-B1907BB13FF8}"/>
              </a:ext>
            </a:extLst>
          </p:cNvPr>
          <p:cNvSpPr/>
          <p:nvPr/>
        </p:nvSpPr>
        <p:spPr>
          <a:xfrm>
            <a:off x="9013583" y="3434047"/>
            <a:ext cx="1453780" cy="614553"/>
          </a:xfrm>
          <a:prstGeom prst="diamond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eredményezi</a:t>
            </a:r>
            <a:endParaRPr lang="hu-HU" sz="1050" dirty="0"/>
          </a:p>
        </p:txBody>
      </p:sp>
      <p:cxnSp>
        <p:nvCxnSpPr>
          <p:cNvPr id="150" name="Egyenes összekötő 149">
            <a:extLst>
              <a:ext uri="{FF2B5EF4-FFF2-40B4-BE49-F238E27FC236}">
                <a16:creationId xmlns:a16="http://schemas.microsoft.com/office/drawing/2014/main" id="{17DD99C4-8D36-6494-5C11-0CB8CB9DB762}"/>
              </a:ext>
            </a:extLst>
          </p:cNvPr>
          <p:cNvCxnSpPr>
            <a:cxnSpLocks/>
            <a:stCxn id="153" idx="0"/>
            <a:endCxn id="148" idx="2"/>
          </p:cNvCxnSpPr>
          <p:nvPr/>
        </p:nvCxnSpPr>
        <p:spPr>
          <a:xfrm flipV="1">
            <a:off x="9734320" y="4048600"/>
            <a:ext cx="6153" cy="848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églalap 152">
            <a:extLst>
              <a:ext uri="{FF2B5EF4-FFF2-40B4-BE49-F238E27FC236}">
                <a16:creationId xmlns:a16="http://schemas.microsoft.com/office/drawing/2014/main" id="{B549F31D-76DF-F7EE-5D77-A848086DD9ED}"/>
              </a:ext>
            </a:extLst>
          </p:cNvPr>
          <p:cNvSpPr/>
          <p:nvPr/>
        </p:nvSpPr>
        <p:spPr>
          <a:xfrm>
            <a:off x="8810395" y="4897183"/>
            <a:ext cx="1847850" cy="485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results</a:t>
            </a:r>
            <a:endParaRPr lang="hu-HU" dirty="0"/>
          </a:p>
        </p:txBody>
      </p:sp>
      <p:cxnSp>
        <p:nvCxnSpPr>
          <p:cNvPr id="156" name="Egyenes összekötő nyíllal 155">
            <a:extLst>
              <a:ext uri="{FF2B5EF4-FFF2-40B4-BE49-F238E27FC236}">
                <a16:creationId xmlns:a16="http://schemas.microsoft.com/office/drawing/2014/main" id="{C947531C-829B-2BD5-530C-8D824F77FC17}"/>
              </a:ext>
            </a:extLst>
          </p:cNvPr>
          <p:cNvCxnSpPr>
            <a:cxnSpLocks/>
            <a:stCxn id="153" idx="2"/>
            <a:endCxn id="157" idx="0"/>
          </p:cNvCxnSpPr>
          <p:nvPr/>
        </p:nvCxnSpPr>
        <p:spPr>
          <a:xfrm flipH="1">
            <a:off x="9313315" y="5382958"/>
            <a:ext cx="421005" cy="80933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Ellipszis 156">
            <a:extLst>
              <a:ext uri="{FF2B5EF4-FFF2-40B4-BE49-F238E27FC236}">
                <a16:creationId xmlns:a16="http://schemas.microsoft.com/office/drawing/2014/main" id="{09624B41-1B56-5ADF-FDAD-1A8D30A6E854}"/>
              </a:ext>
            </a:extLst>
          </p:cNvPr>
          <p:cNvSpPr/>
          <p:nvPr/>
        </p:nvSpPr>
        <p:spPr>
          <a:xfrm>
            <a:off x="8810395" y="6192295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result_id</a:t>
            </a:r>
            <a:endParaRPr lang="hu-HU" sz="1000" dirty="0"/>
          </a:p>
        </p:txBody>
      </p:sp>
      <p:cxnSp>
        <p:nvCxnSpPr>
          <p:cNvPr id="160" name="Egyenes összekötő nyíllal 159">
            <a:extLst>
              <a:ext uri="{FF2B5EF4-FFF2-40B4-BE49-F238E27FC236}">
                <a16:creationId xmlns:a16="http://schemas.microsoft.com/office/drawing/2014/main" id="{9EFEDC17-9E55-28F8-A7FE-8BADCE994DD0}"/>
              </a:ext>
            </a:extLst>
          </p:cNvPr>
          <p:cNvCxnSpPr>
            <a:cxnSpLocks/>
            <a:stCxn id="153" idx="2"/>
            <a:endCxn id="161" idx="0"/>
          </p:cNvCxnSpPr>
          <p:nvPr/>
        </p:nvCxnSpPr>
        <p:spPr>
          <a:xfrm>
            <a:off x="9734320" y="5382958"/>
            <a:ext cx="811034" cy="809337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Ellipszis 160">
            <a:extLst>
              <a:ext uri="{FF2B5EF4-FFF2-40B4-BE49-F238E27FC236}">
                <a16:creationId xmlns:a16="http://schemas.microsoft.com/office/drawing/2014/main" id="{1B6CB5C7-658C-6CF0-7424-516A5A579760}"/>
              </a:ext>
            </a:extLst>
          </p:cNvPr>
          <p:cNvSpPr/>
          <p:nvPr/>
        </p:nvSpPr>
        <p:spPr>
          <a:xfrm>
            <a:off x="10042434" y="6192295"/>
            <a:ext cx="1005840" cy="429768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description</a:t>
            </a:r>
            <a:endParaRPr lang="hu-HU" sz="1000" dirty="0"/>
          </a:p>
        </p:txBody>
      </p:sp>
      <p:sp>
        <p:nvSpPr>
          <p:cNvPr id="164" name="Szövegdoboz 163">
            <a:extLst>
              <a:ext uri="{FF2B5EF4-FFF2-40B4-BE49-F238E27FC236}">
                <a16:creationId xmlns:a16="http://schemas.microsoft.com/office/drawing/2014/main" id="{8BD9E0C4-A410-9028-C439-AFA0034605E4}"/>
              </a:ext>
            </a:extLst>
          </p:cNvPr>
          <p:cNvSpPr txBox="1"/>
          <p:nvPr/>
        </p:nvSpPr>
        <p:spPr>
          <a:xfrm>
            <a:off x="6030477" y="2236799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hu-HU" sz="1600" dirty="0"/>
          </a:p>
        </p:txBody>
      </p:sp>
      <p:sp>
        <p:nvSpPr>
          <p:cNvPr id="165" name="Szövegdoboz 164">
            <a:extLst>
              <a:ext uri="{FF2B5EF4-FFF2-40B4-BE49-F238E27FC236}">
                <a16:creationId xmlns:a16="http://schemas.microsoft.com/office/drawing/2014/main" id="{EC5E15B9-B420-154F-27CC-F4DF87AEC0AA}"/>
              </a:ext>
            </a:extLst>
          </p:cNvPr>
          <p:cNvSpPr txBox="1"/>
          <p:nvPr/>
        </p:nvSpPr>
        <p:spPr>
          <a:xfrm>
            <a:off x="8185998" y="2262361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hu-HU" sz="1600" dirty="0"/>
          </a:p>
        </p:txBody>
      </p: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98BF4994-A02B-243C-6FD8-C967AD904CB1}"/>
              </a:ext>
            </a:extLst>
          </p:cNvPr>
          <p:cNvSpPr txBox="1"/>
          <p:nvPr/>
        </p:nvSpPr>
        <p:spPr>
          <a:xfrm>
            <a:off x="3627514" y="2276353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hu-HU" sz="1600" dirty="0"/>
          </a:p>
        </p:txBody>
      </p:sp>
      <p:sp>
        <p:nvSpPr>
          <p:cNvPr id="167" name="Szövegdoboz 166">
            <a:extLst>
              <a:ext uri="{FF2B5EF4-FFF2-40B4-BE49-F238E27FC236}">
                <a16:creationId xmlns:a16="http://schemas.microsoft.com/office/drawing/2014/main" id="{3386F409-7CF0-E4BE-1EBE-7D4B2E74B0BE}"/>
              </a:ext>
            </a:extLst>
          </p:cNvPr>
          <p:cNvSpPr txBox="1"/>
          <p:nvPr/>
        </p:nvSpPr>
        <p:spPr>
          <a:xfrm>
            <a:off x="1948561" y="2268706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hu-HU" sz="1600" dirty="0"/>
          </a:p>
        </p:txBody>
      </p:sp>
      <p:sp>
        <p:nvSpPr>
          <p:cNvPr id="168" name="Szövegdoboz 167">
            <a:extLst>
              <a:ext uri="{FF2B5EF4-FFF2-40B4-BE49-F238E27FC236}">
                <a16:creationId xmlns:a16="http://schemas.microsoft.com/office/drawing/2014/main" id="{2A6D55C6-31B1-CE10-02B0-DF35F8D1CDD0}"/>
              </a:ext>
            </a:extLst>
          </p:cNvPr>
          <p:cNvSpPr txBox="1"/>
          <p:nvPr/>
        </p:nvSpPr>
        <p:spPr>
          <a:xfrm>
            <a:off x="4039964" y="3348097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hu-HU" sz="1600" dirty="0"/>
          </a:p>
        </p:txBody>
      </p:sp>
      <p:sp>
        <p:nvSpPr>
          <p:cNvPr id="169" name="Szövegdoboz 168">
            <a:extLst>
              <a:ext uri="{FF2B5EF4-FFF2-40B4-BE49-F238E27FC236}">
                <a16:creationId xmlns:a16="http://schemas.microsoft.com/office/drawing/2014/main" id="{C0EC93F4-F94F-DD04-9236-012E43CA0925}"/>
              </a:ext>
            </a:extLst>
          </p:cNvPr>
          <p:cNvSpPr txBox="1"/>
          <p:nvPr/>
        </p:nvSpPr>
        <p:spPr>
          <a:xfrm>
            <a:off x="1780528" y="4315742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endParaRPr lang="hu-HU" sz="1600" dirty="0"/>
          </a:p>
        </p:txBody>
      </p:sp>
      <p:sp>
        <p:nvSpPr>
          <p:cNvPr id="170" name="Szövegdoboz 169">
            <a:extLst>
              <a:ext uri="{FF2B5EF4-FFF2-40B4-BE49-F238E27FC236}">
                <a16:creationId xmlns:a16="http://schemas.microsoft.com/office/drawing/2014/main" id="{031605B1-4C44-5041-D8E6-F1984368096F}"/>
              </a:ext>
            </a:extLst>
          </p:cNvPr>
          <p:cNvSpPr txBox="1"/>
          <p:nvPr/>
        </p:nvSpPr>
        <p:spPr>
          <a:xfrm>
            <a:off x="5204840" y="3276183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endParaRPr lang="hu-HU" sz="1600" dirty="0"/>
          </a:p>
        </p:txBody>
      </p:sp>
      <p:sp>
        <p:nvSpPr>
          <p:cNvPr id="171" name="Szövegdoboz 170">
            <a:extLst>
              <a:ext uri="{FF2B5EF4-FFF2-40B4-BE49-F238E27FC236}">
                <a16:creationId xmlns:a16="http://schemas.microsoft.com/office/drawing/2014/main" id="{91370DA0-8A57-A749-0C67-FE34E9D26FB7}"/>
              </a:ext>
            </a:extLst>
          </p:cNvPr>
          <p:cNvSpPr txBox="1"/>
          <p:nvPr/>
        </p:nvSpPr>
        <p:spPr>
          <a:xfrm>
            <a:off x="6362222" y="4380529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hu-HU" sz="1600" dirty="0"/>
          </a:p>
        </p:txBody>
      </p:sp>
      <p:sp>
        <p:nvSpPr>
          <p:cNvPr id="172" name="Szövegdoboz 171">
            <a:extLst>
              <a:ext uri="{FF2B5EF4-FFF2-40B4-BE49-F238E27FC236}">
                <a16:creationId xmlns:a16="http://schemas.microsoft.com/office/drawing/2014/main" id="{D8394406-6A56-9DA4-6B67-7653CE117AA3}"/>
              </a:ext>
            </a:extLst>
          </p:cNvPr>
          <p:cNvSpPr txBox="1"/>
          <p:nvPr/>
        </p:nvSpPr>
        <p:spPr>
          <a:xfrm>
            <a:off x="9788052" y="2977096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</a:t>
            </a:r>
            <a:endParaRPr lang="hu-HU" sz="1600" dirty="0"/>
          </a:p>
        </p:txBody>
      </p:sp>
      <p:sp>
        <p:nvSpPr>
          <p:cNvPr id="173" name="Szövegdoboz 172">
            <a:extLst>
              <a:ext uri="{FF2B5EF4-FFF2-40B4-BE49-F238E27FC236}">
                <a16:creationId xmlns:a16="http://schemas.microsoft.com/office/drawing/2014/main" id="{869BC656-C5A5-9A4C-CFCE-62AE83A0F048}"/>
              </a:ext>
            </a:extLst>
          </p:cNvPr>
          <p:cNvSpPr txBox="1"/>
          <p:nvPr/>
        </p:nvSpPr>
        <p:spPr>
          <a:xfrm>
            <a:off x="9795117" y="4283991"/>
            <a:ext cx="315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41539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</Words>
  <Application>Microsoft Office PowerPoint</Application>
  <PresentationFormat>Szélesvásznú</PresentationFormat>
  <Paragraphs>51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Palatin Simon</dc:creator>
  <cp:lastModifiedBy>Palatin Simon</cp:lastModifiedBy>
  <cp:revision>3</cp:revision>
  <dcterms:created xsi:type="dcterms:W3CDTF">2025-05-04T14:31:59Z</dcterms:created>
  <dcterms:modified xsi:type="dcterms:W3CDTF">2025-05-04T15:03:52Z</dcterms:modified>
</cp:coreProperties>
</file>