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9" r:id="rId3"/>
    <p:sldId id="262" r:id="rId4"/>
    <p:sldId id="263" r:id="rId5"/>
    <p:sldId id="264" r:id="rId6"/>
    <p:sldId id="260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44A90-7851-4648-AA63-E1B73AA6269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397443-1D9E-4C20-9029-F092AA114ACB}">
      <dgm:prSet/>
      <dgm:spPr/>
      <dgm:t>
        <a:bodyPr/>
        <a:lstStyle/>
        <a:p>
          <a:r>
            <a:rPr lang="hu-HU" dirty="0"/>
            <a:t>Relációs tábla létrehozása</a:t>
          </a:r>
          <a:endParaRPr lang="en-US" dirty="0"/>
        </a:p>
      </dgm:t>
    </dgm:pt>
    <dgm:pt modelId="{E2E97883-083C-408B-8E36-18F54B2273B1}" type="parTrans" cxnId="{DCE487AB-092A-4640-9EBE-76BF9A5EAEDE}">
      <dgm:prSet/>
      <dgm:spPr/>
      <dgm:t>
        <a:bodyPr/>
        <a:lstStyle/>
        <a:p>
          <a:endParaRPr lang="en-US"/>
        </a:p>
      </dgm:t>
    </dgm:pt>
    <dgm:pt modelId="{2E805348-FF45-4815-822A-B9B16B05F4C9}" type="sibTrans" cxnId="{DCE487AB-092A-4640-9EBE-76BF9A5EAEDE}">
      <dgm:prSet/>
      <dgm:spPr/>
      <dgm:t>
        <a:bodyPr/>
        <a:lstStyle/>
        <a:p>
          <a:endParaRPr lang="en-US"/>
        </a:p>
      </dgm:t>
    </dgm:pt>
    <dgm:pt modelId="{E676FA22-4F5C-47C2-BC4B-92BF44D050B7}">
      <dgm:prSet/>
      <dgm:spPr/>
      <dgm:t>
        <a:bodyPr/>
        <a:lstStyle/>
        <a:p>
          <a:r>
            <a:rPr lang="hu-HU"/>
            <a:t>Feltöltés</a:t>
          </a:r>
          <a:endParaRPr lang="en-US"/>
        </a:p>
      </dgm:t>
    </dgm:pt>
    <dgm:pt modelId="{0DD5B1AA-6B1D-4177-A9FA-DE7FFAD452BE}" type="parTrans" cxnId="{00B2C38A-0C8F-4EBB-A157-3EB9AFA70E44}">
      <dgm:prSet/>
      <dgm:spPr/>
      <dgm:t>
        <a:bodyPr/>
        <a:lstStyle/>
        <a:p>
          <a:endParaRPr lang="en-US"/>
        </a:p>
      </dgm:t>
    </dgm:pt>
    <dgm:pt modelId="{74D69886-940B-42A7-84F6-86CBE61922DD}" type="sibTrans" cxnId="{00B2C38A-0C8F-4EBB-A157-3EB9AFA70E44}">
      <dgm:prSet/>
      <dgm:spPr/>
      <dgm:t>
        <a:bodyPr/>
        <a:lstStyle/>
        <a:p>
          <a:endParaRPr lang="en-US"/>
        </a:p>
      </dgm:t>
    </dgm:pt>
    <dgm:pt modelId="{1EC25B71-B386-460C-820C-4A582526250E}">
      <dgm:prSet/>
      <dgm:spPr/>
      <dgm:t>
        <a:bodyPr/>
        <a:lstStyle/>
        <a:p>
          <a:r>
            <a:rPr lang="hu-HU" dirty="0"/>
            <a:t>Megjelenítés</a:t>
          </a:r>
          <a:endParaRPr lang="en-US" dirty="0"/>
        </a:p>
      </dgm:t>
    </dgm:pt>
    <dgm:pt modelId="{86A9ACE5-F84D-4D16-A290-D95881D39CF4}" type="parTrans" cxnId="{8717FCD5-440D-40A5-B721-E5BA8323D52D}">
      <dgm:prSet/>
      <dgm:spPr/>
      <dgm:t>
        <a:bodyPr/>
        <a:lstStyle/>
        <a:p>
          <a:endParaRPr lang="en-US"/>
        </a:p>
      </dgm:t>
    </dgm:pt>
    <dgm:pt modelId="{C8CB9B5E-D85D-42BA-909A-3FFBBD191F65}" type="sibTrans" cxnId="{8717FCD5-440D-40A5-B721-E5BA8323D52D}">
      <dgm:prSet/>
      <dgm:spPr/>
      <dgm:t>
        <a:bodyPr/>
        <a:lstStyle/>
        <a:p>
          <a:endParaRPr lang="en-US"/>
        </a:p>
      </dgm:t>
    </dgm:pt>
    <dgm:pt modelId="{3E2B2CD7-95C9-44AC-B4F1-AEBF88B3C127}" type="pres">
      <dgm:prSet presAssocID="{D0244A90-7851-4648-AA63-E1B73AA62699}" presName="Name0" presStyleCnt="0">
        <dgm:presLayoutVars>
          <dgm:dir/>
          <dgm:animLvl val="lvl"/>
          <dgm:resizeHandles val="exact"/>
        </dgm:presLayoutVars>
      </dgm:prSet>
      <dgm:spPr/>
    </dgm:pt>
    <dgm:pt modelId="{73F6FA7F-4343-4378-BDF8-87CE2E027201}" type="pres">
      <dgm:prSet presAssocID="{BA397443-1D9E-4C20-9029-F092AA114A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491B3D-C24F-4039-85B6-CD65BF9DF1CA}" type="pres">
      <dgm:prSet presAssocID="{2E805348-FF45-4815-822A-B9B16B05F4C9}" presName="parTxOnlySpace" presStyleCnt="0"/>
      <dgm:spPr/>
    </dgm:pt>
    <dgm:pt modelId="{3CB5058F-75D5-4496-9D64-DA06B0A2B651}" type="pres">
      <dgm:prSet presAssocID="{E676FA22-4F5C-47C2-BC4B-92BF44D050B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B4A49DD-05A1-46E1-ACA7-E4DE2AEB3D02}" type="pres">
      <dgm:prSet presAssocID="{74D69886-940B-42A7-84F6-86CBE61922DD}" presName="parTxOnlySpace" presStyleCnt="0"/>
      <dgm:spPr/>
    </dgm:pt>
    <dgm:pt modelId="{CD4F857A-18D1-48BF-BF89-FB1F9A20E261}" type="pres">
      <dgm:prSet presAssocID="{1EC25B71-B386-460C-820C-4A582526250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277839-B6A9-4713-869D-27C53270C9E6}" type="presOf" srcId="{E676FA22-4F5C-47C2-BC4B-92BF44D050B7}" destId="{3CB5058F-75D5-4496-9D64-DA06B0A2B651}" srcOrd="0" destOrd="0" presId="urn:microsoft.com/office/officeart/2005/8/layout/chevron1"/>
    <dgm:cxn modelId="{8B92A542-17B7-4819-B091-46A3BA72B448}" type="presOf" srcId="{D0244A90-7851-4648-AA63-E1B73AA62699}" destId="{3E2B2CD7-95C9-44AC-B4F1-AEBF88B3C127}" srcOrd="0" destOrd="0" presId="urn:microsoft.com/office/officeart/2005/8/layout/chevron1"/>
    <dgm:cxn modelId="{C5EF4E76-9917-418A-BD9F-19CFA91E6E84}" type="presOf" srcId="{BA397443-1D9E-4C20-9029-F092AA114ACB}" destId="{73F6FA7F-4343-4378-BDF8-87CE2E027201}" srcOrd="0" destOrd="0" presId="urn:microsoft.com/office/officeart/2005/8/layout/chevron1"/>
    <dgm:cxn modelId="{00B2C38A-0C8F-4EBB-A157-3EB9AFA70E44}" srcId="{D0244A90-7851-4648-AA63-E1B73AA62699}" destId="{E676FA22-4F5C-47C2-BC4B-92BF44D050B7}" srcOrd="1" destOrd="0" parTransId="{0DD5B1AA-6B1D-4177-A9FA-DE7FFAD452BE}" sibTransId="{74D69886-940B-42A7-84F6-86CBE61922DD}"/>
    <dgm:cxn modelId="{21129A8F-959C-4D3D-8AF9-B998F8AF2BD3}" type="presOf" srcId="{1EC25B71-B386-460C-820C-4A582526250E}" destId="{CD4F857A-18D1-48BF-BF89-FB1F9A20E261}" srcOrd="0" destOrd="0" presId="urn:microsoft.com/office/officeart/2005/8/layout/chevron1"/>
    <dgm:cxn modelId="{DCE487AB-092A-4640-9EBE-76BF9A5EAEDE}" srcId="{D0244A90-7851-4648-AA63-E1B73AA62699}" destId="{BA397443-1D9E-4C20-9029-F092AA114ACB}" srcOrd="0" destOrd="0" parTransId="{E2E97883-083C-408B-8E36-18F54B2273B1}" sibTransId="{2E805348-FF45-4815-822A-B9B16B05F4C9}"/>
    <dgm:cxn modelId="{8717FCD5-440D-40A5-B721-E5BA8323D52D}" srcId="{D0244A90-7851-4648-AA63-E1B73AA62699}" destId="{1EC25B71-B386-460C-820C-4A582526250E}" srcOrd="2" destOrd="0" parTransId="{86A9ACE5-F84D-4D16-A290-D95881D39CF4}" sibTransId="{C8CB9B5E-D85D-42BA-909A-3FFBBD191F65}"/>
    <dgm:cxn modelId="{D67EB4B9-2F27-4F6D-8866-48D0E88E1117}" type="presParOf" srcId="{3E2B2CD7-95C9-44AC-B4F1-AEBF88B3C127}" destId="{73F6FA7F-4343-4378-BDF8-87CE2E027201}" srcOrd="0" destOrd="0" presId="urn:microsoft.com/office/officeart/2005/8/layout/chevron1"/>
    <dgm:cxn modelId="{C2338670-42BF-46A7-8F12-0F46B7A01129}" type="presParOf" srcId="{3E2B2CD7-95C9-44AC-B4F1-AEBF88B3C127}" destId="{99491B3D-C24F-4039-85B6-CD65BF9DF1CA}" srcOrd="1" destOrd="0" presId="urn:microsoft.com/office/officeart/2005/8/layout/chevron1"/>
    <dgm:cxn modelId="{90840043-0CEA-431C-84E0-97324FC193AA}" type="presParOf" srcId="{3E2B2CD7-95C9-44AC-B4F1-AEBF88B3C127}" destId="{3CB5058F-75D5-4496-9D64-DA06B0A2B651}" srcOrd="2" destOrd="0" presId="urn:microsoft.com/office/officeart/2005/8/layout/chevron1"/>
    <dgm:cxn modelId="{FF4FFB3A-E26A-472B-9D30-A98AAA4E771E}" type="presParOf" srcId="{3E2B2CD7-95C9-44AC-B4F1-AEBF88B3C127}" destId="{AB4A49DD-05A1-46E1-ACA7-E4DE2AEB3D02}" srcOrd="3" destOrd="0" presId="urn:microsoft.com/office/officeart/2005/8/layout/chevron1"/>
    <dgm:cxn modelId="{0720ECC2-DFEE-4D59-9ED3-33D1C459FA17}" type="presParOf" srcId="{3E2B2CD7-95C9-44AC-B4F1-AEBF88B3C127}" destId="{CD4F857A-18D1-48BF-BF89-FB1F9A20E2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4E3DA-CE82-4E1C-BE44-79C809D6ACE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0BBF6DFA-6E2A-481A-BB01-201AE5EFBD0A}">
      <dgm:prSet/>
      <dgm:spPr/>
      <dgm:t>
        <a:bodyPr/>
        <a:lstStyle/>
        <a:p>
          <a:r>
            <a:rPr lang="hu-HU"/>
            <a:t>Kafka feltelepítése</a:t>
          </a:r>
          <a:endParaRPr lang="en-US"/>
        </a:p>
      </dgm:t>
    </dgm:pt>
    <dgm:pt modelId="{1360B9DB-8300-4E8A-8091-5896E025EDC1}" type="parTrans" cxnId="{5991A539-F90D-4DF8-B0C9-1C4F624D7903}">
      <dgm:prSet/>
      <dgm:spPr/>
      <dgm:t>
        <a:bodyPr/>
        <a:lstStyle/>
        <a:p>
          <a:endParaRPr lang="en-US"/>
        </a:p>
      </dgm:t>
    </dgm:pt>
    <dgm:pt modelId="{92672E39-FF40-448C-B812-D029DA20B9AB}" type="sibTrans" cxnId="{5991A539-F90D-4DF8-B0C9-1C4F624D7903}">
      <dgm:prSet/>
      <dgm:spPr/>
      <dgm:t>
        <a:bodyPr/>
        <a:lstStyle/>
        <a:p>
          <a:endParaRPr lang="en-US"/>
        </a:p>
      </dgm:t>
    </dgm:pt>
    <dgm:pt modelId="{388DEC5B-8D9A-4189-8A0F-913E401BE310}">
      <dgm:prSet/>
      <dgm:spPr/>
      <dgm:t>
        <a:bodyPr/>
        <a:lstStyle/>
        <a:p>
          <a:r>
            <a:rPr lang="hu-HU"/>
            <a:t>Konfiguráció</a:t>
          </a:r>
          <a:endParaRPr lang="en-US"/>
        </a:p>
      </dgm:t>
    </dgm:pt>
    <dgm:pt modelId="{D31B020D-2DBC-4A0F-82D6-E0E74B3E93BD}" type="parTrans" cxnId="{B1F061F2-C1D8-44BB-BFA3-7BD814971E64}">
      <dgm:prSet/>
      <dgm:spPr/>
      <dgm:t>
        <a:bodyPr/>
        <a:lstStyle/>
        <a:p>
          <a:endParaRPr lang="en-US"/>
        </a:p>
      </dgm:t>
    </dgm:pt>
    <dgm:pt modelId="{5677F9D4-B349-4893-AC76-5BF958B7834D}" type="sibTrans" cxnId="{B1F061F2-C1D8-44BB-BFA3-7BD814971E64}">
      <dgm:prSet/>
      <dgm:spPr/>
      <dgm:t>
        <a:bodyPr/>
        <a:lstStyle/>
        <a:p>
          <a:endParaRPr lang="en-US"/>
        </a:p>
      </dgm:t>
    </dgm:pt>
    <dgm:pt modelId="{F7473E18-FBDA-437F-8CA7-C9A264568451}">
      <dgm:prSet/>
      <dgm:spPr/>
      <dgm:t>
        <a:bodyPr/>
        <a:lstStyle/>
        <a:p>
          <a:r>
            <a:rPr lang="hu-HU"/>
            <a:t>Megvalósítás</a:t>
          </a:r>
          <a:endParaRPr lang="en-US"/>
        </a:p>
      </dgm:t>
    </dgm:pt>
    <dgm:pt modelId="{8A2F5B0C-3F21-4E90-8158-032B81A0555B}" type="parTrans" cxnId="{D7094677-8D73-428C-A895-6CB6625F82CD}">
      <dgm:prSet/>
      <dgm:spPr/>
      <dgm:t>
        <a:bodyPr/>
        <a:lstStyle/>
        <a:p>
          <a:endParaRPr lang="en-US"/>
        </a:p>
      </dgm:t>
    </dgm:pt>
    <dgm:pt modelId="{A3E03F75-076F-4A89-8EC1-A10967807C4C}" type="sibTrans" cxnId="{D7094677-8D73-428C-A895-6CB6625F82CD}">
      <dgm:prSet/>
      <dgm:spPr/>
      <dgm:t>
        <a:bodyPr/>
        <a:lstStyle/>
        <a:p>
          <a:endParaRPr lang="en-US"/>
        </a:p>
      </dgm:t>
    </dgm:pt>
    <dgm:pt modelId="{4FD7ED49-5BE5-49E2-9260-7E63C3DEE903}" type="pres">
      <dgm:prSet presAssocID="{6A24E3DA-CE82-4E1C-BE44-79C809D6ACE3}" presName="Name0" presStyleCnt="0">
        <dgm:presLayoutVars>
          <dgm:chMax val="7"/>
          <dgm:chPref val="7"/>
          <dgm:dir/>
        </dgm:presLayoutVars>
      </dgm:prSet>
      <dgm:spPr/>
    </dgm:pt>
    <dgm:pt modelId="{D953124B-E4F8-469F-8B3A-95FB9C20AE4B}" type="pres">
      <dgm:prSet presAssocID="{6A24E3DA-CE82-4E1C-BE44-79C809D6ACE3}" presName="Name1" presStyleCnt="0"/>
      <dgm:spPr/>
    </dgm:pt>
    <dgm:pt modelId="{835CF9B8-A7A4-49DD-A293-45B63CCDCBEC}" type="pres">
      <dgm:prSet presAssocID="{6A24E3DA-CE82-4E1C-BE44-79C809D6ACE3}" presName="cycle" presStyleCnt="0"/>
      <dgm:spPr/>
    </dgm:pt>
    <dgm:pt modelId="{5FB66A21-0B91-4FA9-9833-BF5AEA884B96}" type="pres">
      <dgm:prSet presAssocID="{6A24E3DA-CE82-4E1C-BE44-79C809D6ACE3}" presName="srcNode" presStyleLbl="node1" presStyleIdx="0" presStyleCnt="3"/>
      <dgm:spPr/>
    </dgm:pt>
    <dgm:pt modelId="{FB4D2953-B429-4354-902E-056B563395C8}" type="pres">
      <dgm:prSet presAssocID="{6A24E3DA-CE82-4E1C-BE44-79C809D6ACE3}" presName="conn" presStyleLbl="parChTrans1D2" presStyleIdx="0" presStyleCnt="1"/>
      <dgm:spPr/>
    </dgm:pt>
    <dgm:pt modelId="{DF3B8EF5-2BBC-41D2-81F9-F21CF699D67F}" type="pres">
      <dgm:prSet presAssocID="{6A24E3DA-CE82-4E1C-BE44-79C809D6ACE3}" presName="extraNode" presStyleLbl="node1" presStyleIdx="0" presStyleCnt="3"/>
      <dgm:spPr/>
    </dgm:pt>
    <dgm:pt modelId="{593870F2-EFF2-4EC6-A819-B82731B29683}" type="pres">
      <dgm:prSet presAssocID="{6A24E3DA-CE82-4E1C-BE44-79C809D6ACE3}" presName="dstNode" presStyleLbl="node1" presStyleIdx="0" presStyleCnt="3"/>
      <dgm:spPr/>
    </dgm:pt>
    <dgm:pt modelId="{30C65F70-CB02-4895-868B-22346AF8FBD6}" type="pres">
      <dgm:prSet presAssocID="{0BBF6DFA-6E2A-481A-BB01-201AE5EFBD0A}" presName="text_1" presStyleLbl="node1" presStyleIdx="0" presStyleCnt="3">
        <dgm:presLayoutVars>
          <dgm:bulletEnabled val="1"/>
        </dgm:presLayoutVars>
      </dgm:prSet>
      <dgm:spPr/>
    </dgm:pt>
    <dgm:pt modelId="{388D2A79-C763-4898-8BAF-4C54FF72E670}" type="pres">
      <dgm:prSet presAssocID="{0BBF6DFA-6E2A-481A-BB01-201AE5EFBD0A}" presName="accent_1" presStyleCnt="0"/>
      <dgm:spPr/>
    </dgm:pt>
    <dgm:pt modelId="{BE5160AC-B73A-4C2E-B8C5-9951C171043B}" type="pres">
      <dgm:prSet presAssocID="{0BBF6DFA-6E2A-481A-BB01-201AE5EFBD0A}" presName="accentRepeatNode" presStyleLbl="solidFgAcc1" presStyleIdx="0" presStyleCnt="3"/>
      <dgm:spPr/>
    </dgm:pt>
    <dgm:pt modelId="{09C75C7C-64B0-4D15-AA4E-426F4E8542D9}" type="pres">
      <dgm:prSet presAssocID="{388DEC5B-8D9A-4189-8A0F-913E401BE310}" presName="text_2" presStyleLbl="node1" presStyleIdx="1" presStyleCnt="3">
        <dgm:presLayoutVars>
          <dgm:bulletEnabled val="1"/>
        </dgm:presLayoutVars>
      </dgm:prSet>
      <dgm:spPr/>
    </dgm:pt>
    <dgm:pt modelId="{C92D7B99-3906-4B37-A651-8882EA1542E8}" type="pres">
      <dgm:prSet presAssocID="{388DEC5B-8D9A-4189-8A0F-913E401BE310}" presName="accent_2" presStyleCnt="0"/>
      <dgm:spPr/>
    </dgm:pt>
    <dgm:pt modelId="{7B97EA03-2742-4E8B-BF12-EC045CA26AE9}" type="pres">
      <dgm:prSet presAssocID="{388DEC5B-8D9A-4189-8A0F-913E401BE310}" presName="accentRepeatNode" presStyleLbl="solidFgAcc1" presStyleIdx="1" presStyleCnt="3"/>
      <dgm:spPr/>
    </dgm:pt>
    <dgm:pt modelId="{CCF6CA92-D4E9-4F6B-BE55-9C2B51E2D9B1}" type="pres">
      <dgm:prSet presAssocID="{F7473E18-FBDA-437F-8CA7-C9A264568451}" presName="text_3" presStyleLbl="node1" presStyleIdx="2" presStyleCnt="3">
        <dgm:presLayoutVars>
          <dgm:bulletEnabled val="1"/>
        </dgm:presLayoutVars>
      </dgm:prSet>
      <dgm:spPr/>
    </dgm:pt>
    <dgm:pt modelId="{CEB9426F-A0D0-4DF2-810C-E81C2ED0221E}" type="pres">
      <dgm:prSet presAssocID="{F7473E18-FBDA-437F-8CA7-C9A264568451}" presName="accent_3" presStyleCnt="0"/>
      <dgm:spPr/>
    </dgm:pt>
    <dgm:pt modelId="{CAF26481-FDCD-4910-A585-892B1F2505A4}" type="pres">
      <dgm:prSet presAssocID="{F7473E18-FBDA-437F-8CA7-C9A264568451}" presName="accentRepeatNode" presStyleLbl="solidFgAcc1" presStyleIdx="2" presStyleCnt="3"/>
      <dgm:spPr/>
    </dgm:pt>
  </dgm:ptLst>
  <dgm:cxnLst>
    <dgm:cxn modelId="{197FF82F-AB01-4761-B701-23E2455C217F}" type="presOf" srcId="{6A24E3DA-CE82-4E1C-BE44-79C809D6ACE3}" destId="{4FD7ED49-5BE5-49E2-9260-7E63C3DEE903}" srcOrd="0" destOrd="0" presId="urn:microsoft.com/office/officeart/2008/layout/VerticalCurvedList"/>
    <dgm:cxn modelId="{5991A539-F90D-4DF8-B0C9-1C4F624D7903}" srcId="{6A24E3DA-CE82-4E1C-BE44-79C809D6ACE3}" destId="{0BBF6DFA-6E2A-481A-BB01-201AE5EFBD0A}" srcOrd="0" destOrd="0" parTransId="{1360B9DB-8300-4E8A-8091-5896E025EDC1}" sibTransId="{92672E39-FF40-448C-B812-D029DA20B9AB}"/>
    <dgm:cxn modelId="{11393054-8EE6-4BDC-8B46-120DF6819C12}" type="presOf" srcId="{0BBF6DFA-6E2A-481A-BB01-201AE5EFBD0A}" destId="{30C65F70-CB02-4895-868B-22346AF8FBD6}" srcOrd="0" destOrd="0" presId="urn:microsoft.com/office/officeart/2008/layout/VerticalCurvedList"/>
    <dgm:cxn modelId="{D7094677-8D73-428C-A895-6CB6625F82CD}" srcId="{6A24E3DA-CE82-4E1C-BE44-79C809D6ACE3}" destId="{F7473E18-FBDA-437F-8CA7-C9A264568451}" srcOrd="2" destOrd="0" parTransId="{8A2F5B0C-3F21-4E90-8158-032B81A0555B}" sibTransId="{A3E03F75-076F-4A89-8EC1-A10967807C4C}"/>
    <dgm:cxn modelId="{3C2034A0-693D-4B1E-AC7A-F3B3B40E2A5D}" type="presOf" srcId="{F7473E18-FBDA-437F-8CA7-C9A264568451}" destId="{CCF6CA92-D4E9-4F6B-BE55-9C2B51E2D9B1}" srcOrd="0" destOrd="0" presId="urn:microsoft.com/office/officeart/2008/layout/VerticalCurvedList"/>
    <dgm:cxn modelId="{A07447BB-A264-4800-B666-3619B0692B6C}" type="presOf" srcId="{388DEC5B-8D9A-4189-8A0F-913E401BE310}" destId="{09C75C7C-64B0-4D15-AA4E-426F4E8542D9}" srcOrd="0" destOrd="0" presId="urn:microsoft.com/office/officeart/2008/layout/VerticalCurvedList"/>
    <dgm:cxn modelId="{D9085CF0-B343-4994-A69D-4CA823F079BD}" type="presOf" srcId="{92672E39-FF40-448C-B812-D029DA20B9AB}" destId="{FB4D2953-B429-4354-902E-056B563395C8}" srcOrd="0" destOrd="0" presId="urn:microsoft.com/office/officeart/2008/layout/VerticalCurvedList"/>
    <dgm:cxn modelId="{B1F061F2-C1D8-44BB-BFA3-7BD814971E64}" srcId="{6A24E3DA-CE82-4E1C-BE44-79C809D6ACE3}" destId="{388DEC5B-8D9A-4189-8A0F-913E401BE310}" srcOrd="1" destOrd="0" parTransId="{D31B020D-2DBC-4A0F-82D6-E0E74B3E93BD}" sibTransId="{5677F9D4-B349-4893-AC76-5BF958B7834D}"/>
    <dgm:cxn modelId="{AC31FB65-7297-4805-BC2B-C0AFAFFA74B9}" type="presParOf" srcId="{4FD7ED49-5BE5-49E2-9260-7E63C3DEE903}" destId="{D953124B-E4F8-469F-8B3A-95FB9C20AE4B}" srcOrd="0" destOrd="0" presId="urn:microsoft.com/office/officeart/2008/layout/VerticalCurvedList"/>
    <dgm:cxn modelId="{A2469FF3-8695-477F-BB9E-0E604915F8BD}" type="presParOf" srcId="{D953124B-E4F8-469F-8B3A-95FB9C20AE4B}" destId="{835CF9B8-A7A4-49DD-A293-45B63CCDCBEC}" srcOrd="0" destOrd="0" presId="urn:microsoft.com/office/officeart/2008/layout/VerticalCurvedList"/>
    <dgm:cxn modelId="{9689A483-3BF9-4D6C-B1A4-A4E22AB4F1A4}" type="presParOf" srcId="{835CF9B8-A7A4-49DD-A293-45B63CCDCBEC}" destId="{5FB66A21-0B91-4FA9-9833-BF5AEA884B96}" srcOrd="0" destOrd="0" presId="urn:microsoft.com/office/officeart/2008/layout/VerticalCurvedList"/>
    <dgm:cxn modelId="{15435FD9-E0F3-4305-907B-BD682297E1B0}" type="presParOf" srcId="{835CF9B8-A7A4-49DD-A293-45B63CCDCBEC}" destId="{FB4D2953-B429-4354-902E-056B563395C8}" srcOrd="1" destOrd="0" presId="urn:microsoft.com/office/officeart/2008/layout/VerticalCurvedList"/>
    <dgm:cxn modelId="{5A6E0E67-338E-4DF3-8F4C-6A97C67130FD}" type="presParOf" srcId="{835CF9B8-A7A4-49DD-A293-45B63CCDCBEC}" destId="{DF3B8EF5-2BBC-41D2-81F9-F21CF699D67F}" srcOrd="2" destOrd="0" presId="urn:microsoft.com/office/officeart/2008/layout/VerticalCurvedList"/>
    <dgm:cxn modelId="{625B0523-0378-4923-A17F-40870BF78C31}" type="presParOf" srcId="{835CF9B8-A7A4-49DD-A293-45B63CCDCBEC}" destId="{593870F2-EFF2-4EC6-A819-B82731B29683}" srcOrd="3" destOrd="0" presId="urn:microsoft.com/office/officeart/2008/layout/VerticalCurvedList"/>
    <dgm:cxn modelId="{679A76C1-68FE-4DAC-A88B-020F1BE6A83C}" type="presParOf" srcId="{D953124B-E4F8-469F-8B3A-95FB9C20AE4B}" destId="{30C65F70-CB02-4895-868B-22346AF8FBD6}" srcOrd="1" destOrd="0" presId="urn:microsoft.com/office/officeart/2008/layout/VerticalCurvedList"/>
    <dgm:cxn modelId="{D28240B4-7773-44E4-941A-F56DF767DEEC}" type="presParOf" srcId="{D953124B-E4F8-469F-8B3A-95FB9C20AE4B}" destId="{388D2A79-C763-4898-8BAF-4C54FF72E670}" srcOrd="2" destOrd="0" presId="urn:microsoft.com/office/officeart/2008/layout/VerticalCurvedList"/>
    <dgm:cxn modelId="{7F3AB8CC-8211-4DDE-A76E-D84BC58DBA88}" type="presParOf" srcId="{388D2A79-C763-4898-8BAF-4C54FF72E670}" destId="{BE5160AC-B73A-4C2E-B8C5-9951C171043B}" srcOrd="0" destOrd="0" presId="urn:microsoft.com/office/officeart/2008/layout/VerticalCurvedList"/>
    <dgm:cxn modelId="{69B52C16-8ED6-47BC-9842-253B1C1FE044}" type="presParOf" srcId="{D953124B-E4F8-469F-8B3A-95FB9C20AE4B}" destId="{09C75C7C-64B0-4D15-AA4E-426F4E8542D9}" srcOrd="3" destOrd="0" presId="urn:microsoft.com/office/officeart/2008/layout/VerticalCurvedList"/>
    <dgm:cxn modelId="{524BB544-2B09-4638-A2AC-7BC7200F0F90}" type="presParOf" srcId="{D953124B-E4F8-469F-8B3A-95FB9C20AE4B}" destId="{C92D7B99-3906-4B37-A651-8882EA1542E8}" srcOrd="4" destOrd="0" presId="urn:microsoft.com/office/officeart/2008/layout/VerticalCurvedList"/>
    <dgm:cxn modelId="{4E9C6380-9600-41C2-9B8A-5B7629151CAA}" type="presParOf" srcId="{C92D7B99-3906-4B37-A651-8882EA1542E8}" destId="{7B97EA03-2742-4E8B-BF12-EC045CA26AE9}" srcOrd="0" destOrd="0" presId="urn:microsoft.com/office/officeart/2008/layout/VerticalCurvedList"/>
    <dgm:cxn modelId="{B2FC8876-9245-4C70-9588-12E8BC1FD960}" type="presParOf" srcId="{D953124B-E4F8-469F-8B3A-95FB9C20AE4B}" destId="{CCF6CA92-D4E9-4F6B-BE55-9C2B51E2D9B1}" srcOrd="5" destOrd="0" presId="urn:microsoft.com/office/officeart/2008/layout/VerticalCurvedList"/>
    <dgm:cxn modelId="{88E70DCA-8452-4CF2-937D-9E3FB5349C9E}" type="presParOf" srcId="{D953124B-E4F8-469F-8B3A-95FB9C20AE4B}" destId="{CEB9426F-A0D0-4DF2-810C-E81C2ED0221E}" srcOrd="6" destOrd="0" presId="urn:microsoft.com/office/officeart/2008/layout/VerticalCurvedList"/>
    <dgm:cxn modelId="{6AA2562A-14C4-4073-9092-BF1C567C6B73}" type="presParOf" srcId="{CEB9426F-A0D0-4DF2-810C-E81C2ED0221E}" destId="{CAF26481-FDCD-4910-A585-892B1F2505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9F063-7101-41D5-B62E-BEA6C2FCB58C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B9ACA8-FEAF-404C-B1BD-3B0644E05B05}">
      <dgm:prSet/>
      <dgm:spPr/>
      <dgm:t>
        <a:bodyPr/>
        <a:lstStyle/>
        <a:p>
          <a:r>
            <a:rPr lang="hu-HU" dirty="0"/>
            <a:t>Relációs tábla létrehozása</a:t>
          </a:r>
          <a:br>
            <a:rPr lang="hu-HU" dirty="0"/>
          </a:br>
          <a:r>
            <a:rPr lang="hu-HU" dirty="0"/>
            <a:t>forrástábla mintájára</a:t>
          </a:r>
          <a:endParaRPr lang="en-US" dirty="0"/>
        </a:p>
      </dgm:t>
    </dgm:pt>
    <dgm:pt modelId="{73B4396D-58BB-4F5C-84F0-2EA7AB4593A5}" type="parTrans" cxnId="{257C47AF-931A-4E30-AFBB-94F112D849CF}">
      <dgm:prSet/>
      <dgm:spPr/>
      <dgm:t>
        <a:bodyPr/>
        <a:lstStyle/>
        <a:p>
          <a:endParaRPr lang="en-US"/>
        </a:p>
      </dgm:t>
    </dgm:pt>
    <dgm:pt modelId="{E70575B0-2F79-42F4-A817-1465ACBD48CB}" type="sibTrans" cxnId="{257C47AF-931A-4E30-AFBB-94F112D849CF}">
      <dgm:prSet/>
      <dgm:spPr/>
      <dgm:t>
        <a:bodyPr/>
        <a:lstStyle/>
        <a:p>
          <a:endParaRPr lang="en-US"/>
        </a:p>
      </dgm:t>
    </dgm:pt>
    <dgm:pt modelId="{9FD4E3DD-E8CD-4F57-AAB5-B08CE17FED5D}">
      <dgm:prSet/>
      <dgm:spPr/>
      <dgm:t>
        <a:bodyPr/>
        <a:lstStyle/>
        <a:p>
          <a:r>
            <a:rPr lang="hu-HU"/>
            <a:t>Kapcsolódás a fogyasztóhoz</a:t>
          </a:r>
          <a:endParaRPr lang="en-US"/>
        </a:p>
      </dgm:t>
    </dgm:pt>
    <dgm:pt modelId="{C969DE87-25E0-4DC6-9B20-30D0FDA9C410}" type="parTrans" cxnId="{6BC81D5B-483B-4D7A-B4F5-BB78497CE1FC}">
      <dgm:prSet/>
      <dgm:spPr/>
      <dgm:t>
        <a:bodyPr/>
        <a:lstStyle/>
        <a:p>
          <a:endParaRPr lang="en-US"/>
        </a:p>
      </dgm:t>
    </dgm:pt>
    <dgm:pt modelId="{DA1004DB-CA44-4264-A7B9-F125B094F1BE}" type="sibTrans" cxnId="{6BC81D5B-483B-4D7A-B4F5-BB78497CE1FC}">
      <dgm:prSet/>
      <dgm:spPr/>
      <dgm:t>
        <a:bodyPr/>
        <a:lstStyle/>
        <a:p>
          <a:endParaRPr lang="en-US"/>
        </a:p>
      </dgm:t>
    </dgm:pt>
    <dgm:pt modelId="{9E2E5FA1-6548-4CAC-B604-B3412E222F96}">
      <dgm:prSet/>
      <dgm:spPr/>
      <dgm:t>
        <a:bodyPr/>
        <a:lstStyle/>
        <a:p>
          <a:r>
            <a:rPr lang="hu-HU"/>
            <a:t>Céltábla feltöltése adatokkal</a:t>
          </a:r>
          <a:endParaRPr lang="en-US"/>
        </a:p>
      </dgm:t>
    </dgm:pt>
    <dgm:pt modelId="{7FBB7F27-84C5-4000-9E03-E75C1BB91C35}" type="parTrans" cxnId="{9A582D13-8BD1-4EBE-B22C-87707F73B7BE}">
      <dgm:prSet/>
      <dgm:spPr/>
      <dgm:t>
        <a:bodyPr/>
        <a:lstStyle/>
        <a:p>
          <a:endParaRPr lang="en-US"/>
        </a:p>
      </dgm:t>
    </dgm:pt>
    <dgm:pt modelId="{37E81B64-6B59-4992-89B5-D02E437E1C8B}" type="sibTrans" cxnId="{9A582D13-8BD1-4EBE-B22C-87707F73B7BE}">
      <dgm:prSet/>
      <dgm:spPr/>
      <dgm:t>
        <a:bodyPr/>
        <a:lstStyle/>
        <a:p>
          <a:endParaRPr lang="en-US"/>
        </a:p>
      </dgm:t>
    </dgm:pt>
    <dgm:pt modelId="{337B5920-9239-4124-92AC-0103C91D86B0}" type="pres">
      <dgm:prSet presAssocID="{7189F063-7101-41D5-B62E-BEA6C2FCB58C}" presName="outerComposite" presStyleCnt="0">
        <dgm:presLayoutVars>
          <dgm:chMax val="5"/>
          <dgm:dir/>
          <dgm:resizeHandles val="exact"/>
        </dgm:presLayoutVars>
      </dgm:prSet>
      <dgm:spPr/>
    </dgm:pt>
    <dgm:pt modelId="{1D094451-FFEA-428F-B975-6EC0E9BBE95F}" type="pres">
      <dgm:prSet presAssocID="{7189F063-7101-41D5-B62E-BEA6C2FCB58C}" presName="dummyMaxCanvas" presStyleCnt="0">
        <dgm:presLayoutVars/>
      </dgm:prSet>
      <dgm:spPr/>
    </dgm:pt>
    <dgm:pt modelId="{5B0D62C0-044F-4536-A6F8-2FBA8B5A6702}" type="pres">
      <dgm:prSet presAssocID="{7189F063-7101-41D5-B62E-BEA6C2FCB58C}" presName="ThreeNodes_1" presStyleLbl="node1" presStyleIdx="0" presStyleCnt="3">
        <dgm:presLayoutVars>
          <dgm:bulletEnabled val="1"/>
        </dgm:presLayoutVars>
      </dgm:prSet>
      <dgm:spPr/>
    </dgm:pt>
    <dgm:pt modelId="{A3283478-58F5-44A7-AA7E-4C54569E8E16}" type="pres">
      <dgm:prSet presAssocID="{7189F063-7101-41D5-B62E-BEA6C2FCB58C}" presName="ThreeNodes_2" presStyleLbl="node1" presStyleIdx="1" presStyleCnt="3">
        <dgm:presLayoutVars>
          <dgm:bulletEnabled val="1"/>
        </dgm:presLayoutVars>
      </dgm:prSet>
      <dgm:spPr/>
    </dgm:pt>
    <dgm:pt modelId="{AC295B7D-40BA-461A-8B86-EE8D794ABA95}" type="pres">
      <dgm:prSet presAssocID="{7189F063-7101-41D5-B62E-BEA6C2FCB58C}" presName="ThreeNodes_3" presStyleLbl="node1" presStyleIdx="2" presStyleCnt="3">
        <dgm:presLayoutVars>
          <dgm:bulletEnabled val="1"/>
        </dgm:presLayoutVars>
      </dgm:prSet>
      <dgm:spPr/>
    </dgm:pt>
    <dgm:pt modelId="{6679A3C9-3F90-4CC4-8FA9-4995543FB20E}" type="pres">
      <dgm:prSet presAssocID="{7189F063-7101-41D5-B62E-BEA6C2FCB58C}" presName="ThreeConn_1-2" presStyleLbl="fgAccFollowNode1" presStyleIdx="0" presStyleCnt="2">
        <dgm:presLayoutVars>
          <dgm:bulletEnabled val="1"/>
        </dgm:presLayoutVars>
      </dgm:prSet>
      <dgm:spPr/>
    </dgm:pt>
    <dgm:pt modelId="{FCCD95FD-B4FC-4206-94DB-94FAF3DB5017}" type="pres">
      <dgm:prSet presAssocID="{7189F063-7101-41D5-B62E-BEA6C2FCB58C}" presName="ThreeConn_2-3" presStyleLbl="fgAccFollowNode1" presStyleIdx="1" presStyleCnt="2">
        <dgm:presLayoutVars>
          <dgm:bulletEnabled val="1"/>
        </dgm:presLayoutVars>
      </dgm:prSet>
      <dgm:spPr/>
    </dgm:pt>
    <dgm:pt modelId="{60996B01-A0D7-428D-8653-085D442C69C0}" type="pres">
      <dgm:prSet presAssocID="{7189F063-7101-41D5-B62E-BEA6C2FCB58C}" presName="ThreeNodes_1_text" presStyleLbl="node1" presStyleIdx="2" presStyleCnt="3">
        <dgm:presLayoutVars>
          <dgm:bulletEnabled val="1"/>
        </dgm:presLayoutVars>
      </dgm:prSet>
      <dgm:spPr/>
    </dgm:pt>
    <dgm:pt modelId="{99886C89-89EA-40F7-98D4-40D1EA920A96}" type="pres">
      <dgm:prSet presAssocID="{7189F063-7101-41D5-B62E-BEA6C2FCB58C}" presName="ThreeNodes_2_text" presStyleLbl="node1" presStyleIdx="2" presStyleCnt="3">
        <dgm:presLayoutVars>
          <dgm:bulletEnabled val="1"/>
        </dgm:presLayoutVars>
      </dgm:prSet>
      <dgm:spPr/>
    </dgm:pt>
    <dgm:pt modelId="{14A74E05-B65C-4BCA-ACCB-B9CF7FC8CE04}" type="pres">
      <dgm:prSet presAssocID="{7189F063-7101-41D5-B62E-BEA6C2FCB5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AE020E-DBE7-4B06-8C6D-DC476CFABB68}" type="presOf" srcId="{6BB9ACA8-FEAF-404C-B1BD-3B0644E05B05}" destId="{5B0D62C0-044F-4536-A6F8-2FBA8B5A6702}" srcOrd="0" destOrd="0" presId="urn:microsoft.com/office/officeart/2005/8/layout/vProcess5"/>
    <dgm:cxn modelId="{9A582D13-8BD1-4EBE-B22C-87707F73B7BE}" srcId="{7189F063-7101-41D5-B62E-BEA6C2FCB58C}" destId="{9E2E5FA1-6548-4CAC-B604-B3412E222F96}" srcOrd="2" destOrd="0" parTransId="{7FBB7F27-84C5-4000-9E03-E75C1BB91C35}" sibTransId="{37E81B64-6B59-4992-89B5-D02E437E1C8B}"/>
    <dgm:cxn modelId="{6BA6F420-8779-44C8-B321-C698E8FEEC22}" type="presOf" srcId="{9E2E5FA1-6548-4CAC-B604-B3412E222F96}" destId="{14A74E05-B65C-4BCA-ACCB-B9CF7FC8CE04}" srcOrd="1" destOrd="0" presId="urn:microsoft.com/office/officeart/2005/8/layout/vProcess5"/>
    <dgm:cxn modelId="{F981403C-4932-43C2-AA74-1D6882F54A5B}" type="presOf" srcId="{9E2E5FA1-6548-4CAC-B604-B3412E222F96}" destId="{AC295B7D-40BA-461A-8B86-EE8D794ABA95}" srcOrd="0" destOrd="0" presId="urn:microsoft.com/office/officeart/2005/8/layout/vProcess5"/>
    <dgm:cxn modelId="{6BC81D5B-483B-4D7A-B4F5-BB78497CE1FC}" srcId="{7189F063-7101-41D5-B62E-BEA6C2FCB58C}" destId="{9FD4E3DD-E8CD-4F57-AAB5-B08CE17FED5D}" srcOrd="1" destOrd="0" parTransId="{C969DE87-25E0-4DC6-9B20-30D0FDA9C410}" sibTransId="{DA1004DB-CA44-4264-A7B9-F125B094F1BE}"/>
    <dgm:cxn modelId="{BD02A985-17E1-46DB-BD1A-95F9CCDC1BB0}" type="presOf" srcId="{DA1004DB-CA44-4264-A7B9-F125B094F1BE}" destId="{FCCD95FD-B4FC-4206-94DB-94FAF3DB5017}" srcOrd="0" destOrd="0" presId="urn:microsoft.com/office/officeart/2005/8/layout/vProcess5"/>
    <dgm:cxn modelId="{05C2DE9E-6C12-4C42-9FBC-CE512BB02BD3}" type="presOf" srcId="{7189F063-7101-41D5-B62E-BEA6C2FCB58C}" destId="{337B5920-9239-4124-92AC-0103C91D86B0}" srcOrd="0" destOrd="0" presId="urn:microsoft.com/office/officeart/2005/8/layout/vProcess5"/>
    <dgm:cxn modelId="{652B48AC-FA39-49E6-9507-89CE799838D2}" type="presOf" srcId="{E70575B0-2F79-42F4-A817-1465ACBD48CB}" destId="{6679A3C9-3F90-4CC4-8FA9-4995543FB20E}" srcOrd="0" destOrd="0" presId="urn:microsoft.com/office/officeart/2005/8/layout/vProcess5"/>
    <dgm:cxn modelId="{257C47AF-931A-4E30-AFBB-94F112D849CF}" srcId="{7189F063-7101-41D5-B62E-BEA6C2FCB58C}" destId="{6BB9ACA8-FEAF-404C-B1BD-3B0644E05B05}" srcOrd="0" destOrd="0" parTransId="{73B4396D-58BB-4F5C-84F0-2EA7AB4593A5}" sibTransId="{E70575B0-2F79-42F4-A817-1465ACBD48CB}"/>
    <dgm:cxn modelId="{8E03AEC0-914D-4BA3-A18A-D433E9AC47D6}" type="presOf" srcId="{9FD4E3DD-E8CD-4F57-AAB5-B08CE17FED5D}" destId="{99886C89-89EA-40F7-98D4-40D1EA920A96}" srcOrd="1" destOrd="0" presId="urn:microsoft.com/office/officeart/2005/8/layout/vProcess5"/>
    <dgm:cxn modelId="{CD12B2DB-3A11-4703-AF1F-32E996A49ACE}" type="presOf" srcId="{9FD4E3DD-E8CD-4F57-AAB5-B08CE17FED5D}" destId="{A3283478-58F5-44A7-AA7E-4C54569E8E16}" srcOrd="0" destOrd="0" presId="urn:microsoft.com/office/officeart/2005/8/layout/vProcess5"/>
    <dgm:cxn modelId="{4DF5CEFC-82B0-4E01-89A0-CAEFBB24EF8B}" type="presOf" srcId="{6BB9ACA8-FEAF-404C-B1BD-3B0644E05B05}" destId="{60996B01-A0D7-428D-8653-085D442C69C0}" srcOrd="1" destOrd="0" presId="urn:microsoft.com/office/officeart/2005/8/layout/vProcess5"/>
    <dgm:cxn modelId="{68006EBC-C418-40E8-A389-A7CCF8023488}" type="presParOf" srcId="{337B5920-9239-4124-92AC-0103C91D86B0}" destId="{1D094451-FFEA-428F-B975-6EC0E9BBE95F}" srcOrd="0" destOrd="0" presId="urn:microsoft.com/office/officeart/2005/8/layout/vProcess5"/>
    <dgm:cxn modelId="{4C5EBAE5-BC95-4C9D-B0F3-8FE1832C1C10}" type="presParOf" srcId="{337B5920-9239-4124-92AC-0103C91D86B0}" destId="{5B0D62C0-044F-4536-A6F8-2FBA8B5A6702}" srcOrd="1" destOrd="0" presId="urn:microsoft.com/office/officeart/2005/8/layout/vProcess5"/>
    <dgm:cxn modelId="{5A49A2F3-B9AC-40BE-B07E-018A4562596D}" type="presParOf" srcId="{337B5920-9239-4124-92AC-0103C91D86B0}" destId="{A3283478-58F5-44A7-AA7E-4C54569E8E16}" srcOrd="2" destOrd="0" presId="urn:microsoft.com/office/officeart/2005/8/layout/vProcess5"/>
    <dgm:cxn modelId="{2BD8119E-CEA5-417C-A990-EA90258165A4}" type="presParOf" srcId="{337B5920-9239-4124-92AC-0103C91D86B0}" destId="{AC295B7D-40BA-461A-8B86-EE8D794ABA95}" srcOrd="3" destOrd="0" presId="urn:microsoft.com/office/officeart/2005/8/layout/vProcess5"/>
    <dgm:cxn modelId="{C59A6D0B-1BB0-41BF-8DAD-033024CFC8D9}" type="presParOf" srcId="{337B5920-9239-4124-92AC-0103C91D86B0}" destId="{6679A3C9-3F90-4CC4-8FA9-4995543FB20E}" srcOrd="4" destOrd="0" presId="urn:microsoft.com/office/officeart/2005/8/layout/vProcess5"/>
    <dgm:cxn modelId="{22CE766C-CB9A-470C-ABD3-A6EB4A88AC15}" type="presParOf" srcId="{337B5920-9239-4124-92AC-0103C91D86B0}" destId="{FCCD95FD-B4FC-4206-94DB-94FAF3DB5017}" srcOrd="5" destOrd="0" presId="urn:microsoft.com/office/officeart/2005/8/layout/vProcess5"/>
    <dgm:cxn modelId="{5E457C7E-85CD-48EF-B8F8-84956124AED5}" type="presParOf" srcId="{337B5920-9239-4124-92AC-0103C91D86B0}" destId="{60996B01-A0D7-428D-8653-085D442C69C0}" srcOrd="6" destOrd="0" presId="urn:microsoft.com/office/officeart/2005/8/layout/vProcess5"/>
    <dgm:cxn modelId="{8B1910BB-B6E0-42B6-A338-08EE6C7C75E6}" type="presParOf" srcId="{337B5920-9239-4124-92AC-0103C91D86B0}" destId="{99886C89-89EA-40F7-98D4-40D1EA920A96}" srcOrd="7" destOrd="0" presId="urn:microsoft.com/office/officeart/2005/8/layout/vProcess5"/>
    <dgm:cxn modelId="{09D332C5-A5C0-45B8-B7E7-A827BD0687BA}" type="presParOf" srcId="{337B5920-9239-4124-92AC-0103C91D86B0}" destId="{14A74E05-B65C-4BCA-ACCB-B9CF7FC8CE0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9F063-7101-41D5-B62E-BEA6C2FCB58C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B9ACA8-FEAF-404C-B1BD-3B0644E05B05}">
      <dgm:prSet/>
      <dgm:spPr/>
      <dgm:t>
        <a:bodyPr/>
        <a:lstStyle/>
        <a:p>
          <a:r>
            <a:rPr lang="hu-HU" dirty="0"/>
            <a:t>Tábla létrehozása</a:t>
          </a:r>
          <a:endParaRPr lang="en-US" dirty="0"/>
        </a:p>
      </dgm:t>
    </dgm:pt>
    <dgm:pt modelId="{73B4396D-58BB-4F5C-84F0-2EA7AB4593A5}" type="parTrans" cxnId="{257C47AF-931A-4E30-AFBB-94F112D849CF}">
      <dgm:prSet/>
      <dgm:spPr/>
      <dgm:t>
        <a:bodyPr/>
        <a:lstStyle/>
        <a:p>
          <a:endParaRPr lang="en-US"/>
        </a:p>
      </dgm:t>
    </dgm:pt>
    <dgm:pt modelId="{E70575B0-2F79-42F4-A817-1465ACBD48CB}" type="sibTrans" cxnId="{257C47AF-931A-4E30-AFBB-94F112D849CF}">
      <dgm:prSet/>
      <dgm:spPr/>
      <dgm:t>
        <a:bodyPr/>
        <a:lstStyle/>
        <a:p>
          <a:endParaRPr lang="en-US"/>
        </a:p>
      </dgm:t>
    </dgm:pt>
    <dgm:pt modelId="{9FD4E3DD-E8CD-4F57-AAB5-B08CE17FED5D}">
      <dgm:prSet/>
      <dgm:spPr/>
      <dgm:t>
        <a:bodyPr/>
        <a:lstStyle/>
        <a:p>
          <a:r>
            <a:rPr lang="hu-HU"/>
            <a:t>Kapcsolódás a fogyasztóhoz</a:t>
          </a:r>
          <a:endParaRPr lang="en-US"/>
        </a:p>
      </dgm:t>
    </dgm:pt>
    <dgm:pt modelId="{C969DE87-25E0-4DC6-9B20-30D0FDA9C410}" type="parTrans" cxnId="{6BC81D5B-483B-4D7A-B4F5-BB78497CE1FC}">
      <dgm:prSet/>
      <dgm:spPr/>
      <dgm:t>
        <a:bodyPr/>
        <a:lstStyle/>
        <a:p>
          <a:endParaRPr lang="en-US"/>
        </a:p>
      </dgm:t>
    </dgm:pt>
    <dgm:pt modelId="{DA1004DB-CA44-4264-A7B9-F125B094F1BE}" type="sibTrans" cxnId="{6BC81D5B-483B-4D7A-B4F5-BB78497CE1FC}">
      <dgm:prSet/>
      <dgm:spPr/>
      <dgm:t>
        <a:bodyPr/>
        <a:lstStyle/>
        <a:p>
          <a:endParaRPr lang="en-US"/>
        </a:p>
      </dgm:t>
    </dgm:pt>
    <dgm:pt modelId="{9E2E5FA1-6548-4CAC-B604-B3412E222F96}">
      <dgm:prSet/>
      <dgm:spPr/>
      <dgm:t>
        <a:bodyPr/>
        <a:lstStyle/>
        <a:p>
          <a:r>
            <a:rPr lang="hu-HU" dirty="0"/>
            <a:t>Transzformációk </a:t>
          </a:r>
          <a:r>
            <a:rPr lang="hu-HU" dirty="0" err="1"/>
            <a:t>duplikációk</a:t>
          </a:r>
          <a:r>
            <a:rPr lang="hu-HU" dirty="0"/>
            <a:t> elkerülésére</a:t>
          </a:r>
          <a:endParaRPr lang="en-US" dirty="0"/>
        </a:p>
      </dgm:t>
    </dgm:pt>
    <dgm:pt modelId="{7FBB7F27-84C5-4000-9E03-E75C1BB91C35}" type="parTrans" cxnId="{9A582D13-8BD1-4EBE-B22C-87707F73B7BE}">
      <dgm:prSet/>
      <dgm:spPr/>
      <dgm:t>
        <a:bodyPr/>
        <a:lstStyle/>
        <a:p>
          <a:endParaRPr lang="en-US"/>
        </a:p>
      </dgm:t>
    </dgm:pt>
    <dgm:pt modelId="{37E81B64-6B59-4992-89B5-D02E437E1C8B}" type="sibTrans" cxnId="{9A582D13-8BD1-4EBE-B22C-87707F73B7BE}">
      <dgm:prSet/>
      <dgm:spPr/>
      <dgm:t>
        <a:bodyPr/>
        <a:lstStyle/>
        <a:p>
          <a:endParaRPr lang="en-US"/>
        </a:p>
      </dgm:t>
    </dgm:pt>
    <dgm:pt modelId="{A76D196A-EFE8-492B-AA8A-095152D348D8}">
      <dgm:prSet/>
      <dgm:spPr/>
      <dgm:t>
        <a:bodyPr/>
        <a:lstStyle/>
        <a:p>
          <a:r>
            <a:rPr lang="hu-HU"/>
            <a:t>Céltábla feltöltése adatokkal</a:t>
          </a:r>
          <a:endParaRPr lang="en-US"/>
        </a:p>
      </dgm:t>
    </dgm:pt>
    <dgm:pt modelId="{242A0E18-283E-4BA1-A7AD-9FA7873CA0AE}" type="parTrans" cxnId="{F8E539C0-B742-43FB-A069-A7991BB01A6F}">
      <dgm:prSet/>
      <dgm:spPr/>
      <dgm:t>
        <a:bodyPr/>
        <a:lstStyle/>
        <a:p>
          <a:endParaRPr lang="hu-HU"/>
        </a:p>
      </dgm:t>
    </dgm:pt>
    <dgm:pt modelId="{05FDACBB-7652-43B5-88C0-DE19A17A9F34}" type="sibTrans" cxnId="{F8E539C0-B742-43FB-A069-A7991BB01A6F}">
      <dgm:prSet/>
      <dgm:spPr/>
      <dgm:t>
        <a:bodyPr/>
        <a:lstStyle/>
        <a:p>
          <a:endParaRPr lang="hu-HU"/>
        </a:p>
      </dgm:t>
    </dgm:pt>
    <dgm:pt modelId="{65A4EEFD-104F-4B13-9AAE-533072E21CAC}" type="pres">
      <dgm:prSet presAssocID="{7189F063-7101-41D5-B62E-BEA6C2FCB58C}" presName="Name0" presStyleCnt="0">
        <dgm:presLayoutVars>
          <dgm:dir/>
          <dgm:animOne val="branch"/>
          <dgm:animLvl val="lvl"/>
        </dgm:presLayoutVars>
      </dgm:prSet>
      <dgm:spPr/>
    </dgm:pt>
    <dgm:pt modelId="{AD9D5B0A-ADA8-4A4F-AB8B-A0D5DF159505}" type="pres">
      <dgm:prSet presAssocID="{6BB9ACA8-FEAF-404C-B1BD-3B0644E05B05}" presName="chaos" presStyleCnt="0"/>
      <dgm:spPr/>
    </dgm:pt>
    <dgm:pt modelId="{1AC49EC7-F36F-449A-9090-351501A5221A}" type="pres">
      <dgm:prSet presAssocID="{6BB9ACA8-FEAF-404C-B1BD-3B0644E05B05}" presName="parTx1" presStyleLbl="revTx" presStyleIdx="0" presStyleCnt="3"/>
      <dgm:spPr/>
    </dgm:pt>
    <dgm:pt modelId="{2FAB8899-79FB-40FB-A04A-A66473FD83A2}" type="pres">
      <dgm:prSet presAssocID="{6BB9ACA8-FEAF-404C-B1BD-3B0644E05B05}" presName="c1" presStyleLbl="node1" presStyleIdx="0" presStyleCnt="19"/>
      <dgm:spPr/>
    </dgm:pt>
    <dgm:pt modelId="{60361B30-E2A6-4734-9E25-94467A00817F}" type="pres">
      <dgm:prSet presAssocID="{6BB9ACA8-FEAF-404C-B1BD-3B0644E05B05}" presName="c2" presStyleLbl="node1" presStyleIdx="1" presStyleCnt="19"/>
      <dgm:spPr/>
    </dgm:pt>
    <dgm:pt modelId="{3E4FEEE3-EC75-4F3D-8341-2BABFFB4184C}" type="pres">
      <dgm:prSet presAssocID="{6BB9ACA8-FEAF-404C-B1BD-3B0644E05B05}" presName="c3" presStyleLbl="node1" presStyleIdx="2" presStyleCnt="19"/>
      <dgm:spPr/>
    </dgm:pt>
    <dgm:pt modelId="{FF31B919-1A96-4FF3-B2A4-1D2FEB159864}" type="pres">
      <dgm:prSet presAssocID="{6BB9ACA8-FEAF-404C-B1BD-3B0644E05B05}" presName="c4" presStyleLbl="node1" presStyleIdx="3" presStyleCnt="19"/>
      <dgm:spPr/>
    </dgm:pt>
    <dgm:pt modelId="{1E5B0B2C-7D34-416E-90BB-BCBE6B9003FB}" type="pres">
      <dgm:prSet presAssocID="{6BB9ACA8-FEAF-404C-B1BD-3B0644E05B05}" presName="c5" presStyleLbl="node1" presStyleIdx="4" presStyleCnt="19"/>
      <dgm:spPr/>
    </dgm:pt>
    <dgm:pt modelId="{A2C40498-8742-4203-BCC4-F71B73570A69}" type="pres">
      <dgm:prSet presAssocID="{6BB9ACA8-FEAF-404C-B1BD-3B0644E05B05}" presName="c6" presStyleLbl="node1" presStyleIdx="5" presStyleCnt="19"/>
      <dgm:spPr/>
    </dgm:pt>
    <dgm:pt modelId="{B60A2D1E-3544-4876-988E-6F0D1A972B8B}" type="pres">
      <dgm:prSet presAssocID="{6BB9ACA8-FEAF-404C-B1BD-3B0644E05B05}" presName="c7" presStyleLbl="node1" presStyleIdx="6" presStyleCnt="19"/>
      <dgm:spPr/>
    </dgm:pt>
    <dgm:pt modelId="{16348A61-CD61-49D0-8CA6-0FF30E0B1F56}" type="pres">
      <dgm:prSet presAssocID="{6BB9ACA8-FEAF-404C-B1BD-3B0644E05B05}" presName="c8" presStyleLbl="node1" presStyleIdx="7" presStyleCnt="19"/>
      <dgm:spPr/>
    </dgm:pt>
    <dgm:pt modelId="{F3E1A0C7-8CC4-45DC-A05B-C4F84ADA42C3}" type="pres">
      <dgm:prSet presAssocID="{6BB9ACA8-FEAF-404C-B1BD-3B0644E05B05}" presName="c9" presStyleLbl="node1" presStyleIdx="8" presStyleCnt="19"/>
      <dgm:spPr/>
    </dgm:pt>
    <dgm:pt modelId="{40529B7B-145B-49F2-B1EF-9EAC0C38F88A}" type="pres">
      <dgm:prSet presAssocID="{6BB9ACA8-FEAF-404C-B1BD-3B0644E05B05}" presName="c10" presStyleLbl="node1" presStyleIdx="9" presStyleCnt="19"/>
      <dgm:spPr/>
    </dgm:pt>
    <dgm:pt modelId="{1F54CD88-500B-4DC2-86DA-5A6A561CA603}" type="pres">
      <dgm:prSet presAssocID="{6BB9ACA8-FEAF-404C-B1BD-3B0644E05B05}" presName="c11" presStyleLbl="node1" presStyleIdx="10" presStyleCnt="19"/>
      <dgm:spPr/>
    </dgm:pt>
    <dgm:pt modelId="{48D5C449-894A-4EFE-A2BF-5DB6F780606A}" type="pres">
      <dgm:prSet presAssocID="{6BB9ACA8-FEAF-404C-B1BD-3B0644E05B05}" presName="c12" presStyleLbl="node1" presStyleIdx="11" presStyleCnt="19"/>
      <dgm:spPr/>
    </dgm:pt>
    <dgm:pt modelId="{E5E93658-7174-4435-90A0-ACBFFCAFA36A}" type="pres">
      <dgm:prSet presAssocID="{6BB9ACA8-FEAF-404C-B1BD-3B0644E05B05}" presName="c13" presStyleLbl="node1" presStyleIdx="12" presStyleCnt="19"/>
      <dgm:spPr/>
    </dgm:pt>
    <dgm:pt modelId="{B5EEC45D-07F2-4BE3-BED5-9DF57F70404A}" type="pres">
      <dgm:prSet presAssocID="{6BB9ACA8-FEAF-404C-B1BD-3B0644E05B05}" presName="c14" presStyleLbl="node1" presStyleIdx="13" presStyleCnt="19"/>
      <dgm:spPr/>
    </dgm:pt>
    <dgm:pt modelId="{16DA3188-314A-4FD7-9D88-66DCDB323FBD}" type="pres">
      <dgm:prSet presAssocID="{6BB9ACA8-FEAF-404C-B1BD-3B0644E05B05}" presName="c15" presStyleLbl="node1" presStyleIdx="14" presStyleCnt="19"/>
      <dgm:spPr/>
    </dgm:pt>
    <dgm:pt modelId="{70E51643-F53D-4BB6-8DB6-084A1F4BF4BE}" type="pres">
      <dgm:prSet presAssocID="{6BB9ACA8-FEAF-404C-B1BD-3B0644E05B05}" presName="c16" presStyleLbl="node1" presStyleIdx="15" presStyleCnt="19"/>
      <dgm:spPr/>
    </dgm:pt>
    <dgm:pt modelId="{B8F97E38-BDC3-4A76-AA19-0A0042778D1F}" type="pres">
      <dgm:prSet presAssocID="{6BB9ACA8-FEAF-404C-B1BD-3B0644E05B05}" presName="c17" presStyleLbl="node1" presStyleIdx="16" presStyleCnt="19"/>
      <dgm:spPr/>
    </dgm:pt>
    <dgm:pt modelId="{ECD65426-CBC3-47B9-8800-DE82A7F1985E}" type="pres">
      <dgm:prSet presAssocID="{6BB9ACA8-FEAF-404C-B1BD-3B0644E05B05}" presName="c18" presStyleLbl="node1" presStyleIdx="17" presStyleCnt="19"/>
      <dgm:spPr/>
    </dgm:pt>
    <dgm:pt modelId="{25280811-DA80-412C-AE00-CEA29FDF0CFB}" type="pres">
      <dgm:prSet presAssocID="{E70575B0-2F79-42F4-A817-1465ACBD48CB}" presName="chevronComposite1" presStyleCnt="0"/>
      <dgm:spPr/>
    </dgm:pt>
    <dgm:pt modelId="{74E71B39-A341-4E61-8C97-99EAA36D74E9}" type="pres">
      <dgm:prSet presAssocID="{E70575B0-2F79-42F4-A817-1465ACBD48CB}" presName="chevron1" presStyleLbl="sibTrans2D1" presStyleIdx="0" presStyleCnt="3"/>
      <dgm:spPr/>
    </dgm:pt>
    <dgm:pt modelId="{3937A406-E2EE-4B49-AE52-5CE52D291034}" type="pres">
      <dgm:prSet presAssocID="{E70575B0-2F79-42F4-A817-1465ACBD48CB}" presName="spChevron1" presStyleCnt="0"/>
      <dgm:spPr/>
    </dgm:pt>
    <dgm:pt modelId="{267F1453-6043-41C0-999A-D5200568C643}" type="pres">
      <dgm:prSet presAssocID="{9FD4E3DD-E8CD-4F57-AAB5-B08CE17FED5D}" presName="middle" presStyleCnt="0"/>
      <dgm:spPr/>
    </dgm:pt>
    <dgm:pt modelId="{0FBD1E25-C0F0-4B4C-85CD-DF48BCD1E57A}" type="pres">
      <dgm:prSet presAssocID="{9FD4E3DD-E8CD-4F57-AAB5-B08CE17FED5D}" presName="parTxMid" presStyleLbl="revTx" presStyleIdx="1" presStyleCnt="3"/>
      <dgm:spPr/>
    </dgm:pt>
    <dgm:pt modelId="{E7B9D19E-8D1A-4DDD-A661-EE52B822045E}" type="pres">
      <dgm:prSet presAssocID="{9FD4E3DD-E8CD-4F57-AAB5-B08CE17FED5D}" presName="spMid" presStyleCnt="0"/>
      <dgm:spPr/>
    </dgm:pt>
    <dgm:pt modelId="{1F889D13-94B5-4A9B-A299-2629282FD381}" type="pres">
      <dgm:prSet presAssocID="{DA1004DB-CA44-4264-A7B9-F125B094F1BE}" presName="chevronComposite1" presStyleCnt="0"/>
      <dgm:spPr/>
    </dgm:pt>
    <dgm:pt modelId="{3294EB9B-00B9-4D25-ABEA-23E26F106693}" type="pres">
      <dgm:prSet presAssocID="{DA1004DB-CA44-4264-A7B9-F125B094F1BE}" presName="chevron1" presStyleLbl="sibTrans2D1" presStyleIdx="1" presStyleCnt="3"/>
      <dgm:spPr/>
    </dgm:pt>
    <dgm:pt modelId="{0F3E9F1B-7F13-49FF-89EA-0B2AC517E604}" type="pres">
      <dgm:prSet presAssocID="{DA1004DB-CA44-4264-A7B9-F125B094F1BE}" presName="spChevron1" presStyleCnt="0"/>
      <dgm:spPr/>
    </dgm:pt>
    <dgm:pt modelId="{71E96162-AB4A-45AC-BF99-57E8C1808DFE}" type="pres">
      <dgm:prSet presAssocID="{9E2E5FA1-6548-4CAC-B604-B3412E222F96}" presName="middle" presStyleCnt="0"/>
      <dgm:spPr/>
    </dgm:pt>
    <dgm:pt modelId="{A4C9C9A1-E09D-4C2E-8B26-9E1E5EC81145}" type="pres">
      <dgm:prSet presAssocID="{9E2E5FA1-6548-4CAC-B604-B3412E222F96}" presName="parTxMid" presStyleLbl="revTx" presStyleIdx="2" presStyleCnt="3"/>
      <dgm:spPr/>
    </dgm:pt>
    <dgm:pt modelId="{2AD72BF0-BA0F-4343-9AB3-C58476F8DA6B}" type="pres">
      <dgm:prSet presAssocID="{9E2E5FA1-6548-4CAC-B604-B3412E222F96}" presName="spMid" presStyleCnt="0"/>
      <dgm:spPr/>
    </dgm:pt>
    <dgm:pt modelId="{6AC0C312-7BAD-43E0-98BF-C04645E6FA8E}" type="pres">
      <dgm:prSet presAssocID="{37E81B64-6B59-4992-89B5-D02E437E1C8B}" presName="chevronComposite1" presStyleCnt="0"/>
      <dgm:spPr/>
    </dgm:pt>
    <dgm:pt modelId="{10124ACD-244C-49C6-8308-7116AD5B2C56}" type="pres">
      <dgm:prSet presAssocID="{37E81B64-6B59-4992-89B5-D02E437E1C8B}" presName="chevron1" presStyleLbl="sibTrans2D1" presStyleIdx="2" presStyleCnt="3"/>
      <dgm:spPr/>
    </dgm:pt>
    <dgm:pt modelId="{D5A2303A-0710-4C6C-A13C-5946894940DE}" type="pres">
      <dgm:prSet presAssocID="{37E81B64-6B59-4992-89B5-D02E437E1C8B}" presName="spChevron1" presStyleCnt="0"/>
      <dgm:spPr/>
    </dgm:pt>
    <dgm:pt modelId="{C7B5E2EC-8981-4E33-9467-D1CB0D5A2043}" type="pres">
      <dgm:prSet presAssocID="{A76D196A-EFE8-492B-AA8A-095152D348D8}" presName="last" presStyleCnt="0"/>
      <dgm:spPr/>
    </dgm:pt>
    <dgm:pt modelId="{D82F7980-4A3B-4748-9F64-0923AFFA6E90}" type="pres">
      <dgm:prSet presAssocID="{A76D196A-EFE8-492B-AA8A-095152D348D8}" presName="circleTx" presStyleLbl="node1" presStyleIdx="18" presStyleCnt="19"/>
      <dgm:spPr/>
    </dgm:pt>
    <dgm:pt modelId="{C92E1FF2-F85D-43E9-A86E-32A86D2A7DBA}" type="pres">
      <dgm:prSet presAssocID="{A76D196A-EFE8-492B-AA8A-095152D348D8}" presName="spN" presStyleCnt="0"/>
      <dgm:spPr/>
    </dgm:pt>
  </dgm:ptLst>
  <dgm:cxnLst>
    <dgm:cxn modelId="{18DD6D02-2658-49C8-9303-FA7195AEE97F}" type="presOf" srcId="{6BB9ACA8-FEAF-404C-B1BD-3B0644E05B05}" destId="{1AC49EC7-F36F-449A-9090-351501A5221A}" srcOrd="0" destOrd="0" presId="urn:microsoft.com/office/officeart/2009/3/layout/RandomtoResultProcess"/>
    <dgm:cxn modelId="{3A98470B-178D-43E6-97D6-52C66FABB93B}" type="presOf" srcId="{7189F063-7101-41D5-B62E-BEA6C2FCB58C}" destId="{65A4EEFD-104F-4B13-9AAE-533072E21CAC}" srcOrd="0" destOrd="0" presId="urn:microsoft.com/office/officeart/2009/3/layout/RandomtoResultProcess"/>
    <dgm:cxn modelId="{E94C4010-3355-456A-ABE5-341CEB10E27C}" type="presOf" srcId="{9E2E5FA1-6548-4CAC-B604-B3412E222F96}" destId="{A4C9C9A1-E09D-4C2E-8B26-9E1E5EC81145}" srcOrd="0" destOrd="0" presId="urn:microsoft.com/office/officeart/2009/3/layout/RandomtoResultProcess"/>
    <dgm:cxn modelId="{9A582D13-8BD1-4EBE-B22C-87707F73B7BE}" srcId="{7189F063-7101-41D5-B62E-BEA6C2FCB58C}" destId="{9E2E5FA1-6548-4CAC-B604-B3412E222F96}" srcOrd="2" destOrd="0" parTransId="{7FBB7F27-84C5-4000-9E03-E75C1BB91C35}" sibTransId="{37E81B64-6B59-4992-89B5-D02E437E1C8B}"/>
    <dgm:cxn modelId="{6BC81D5B-483B-4D7A-B4F5-BB78497CE1FC}" srcId="{7189F063-7101-41D5-B62E-BEA6C2FCB58C}" destId="{9FD4E3DD-E8CD-4F57-AAB5-B08CE17FED5D}" srcOrd="1" destOrd="0" parTransId="{C969DE87-25E0-4DC6-9B20-30D0FDA9C410}" sibTransId="{DA1004DB-CA44-4264-A7B9-F125B094F1BE}"/>
    <dgm:cxn modelId="{4EC2D850-45BE-4283-B1B3-BF3CC86512A8}" type="presOf" srcId="{9FD4E3DD-E8CD-4F57-AAB5-B08CE17FED5D}" destId="{0FBD1E25-C0F0-4B4C-85CD-DF48BCD1E57A}" srcOrd="0" destOrd="0" presId="urn:microsoft.com/office/officeart/2009/3/layout/RandomtoResultProcess"/>
    <dgm:cxn modelId="{257C47AF-931A-4E30-AFBB-94F112D849CF}" srcId="{7189F063-7101-41D5-B62E-BEA6C2FCB58C}" destId="{6BB9ACA8-FEAF-404C-B1BD-3B0644E05B05}" srcOrd="0" destOrd="0" parTransId="{73B4396D-58BB-4F5C-84F0-2EA7AB4593A5}" sibTransId="{E70575B0-2F79-42F4-A817-1465ACBD48CB}"/>
    <dgm:cxn modelId="{F8E539C0-B742-43FB-A069-A7991BB01A6F}" srcId="{7189F063-7101-41D5-B62E-BEA6C2FCB58C}" destId="{A76D196A-EFE8-492B-AA8A-095152D348D8}" srcOrd="3" destOrd="0" parTransId="{242A0E18-283E-4BA1-A7AD-9FA7873CA0AE}" sibTransId="{05FDACBB-7652-43B5-88C0-DE19A17A9F34}"/>
    <dgm:cxn modelId="{4E27CADD-6CAB-4DAE-B4AD-0D725FBBA42B}" type="presOf" srcId="{A76D196A-EFE8-492B-AA8A-095152D348D8}" destId="{D82F7980-4A3B-4748-9F64-0923AFFA6E90}" srcOrd="0" destOrd="0" presId="urn:microsoft.com/office/officeart/2009/3/layout/RandomtoResultProcess"/>
    <dgm:cxn modelId="{54676FA2-56EE-4A15-BFB3-E49A104334BB}" type="presParOf" srcId="{65A4EEFD-104F-4B13-9AAE-533072E21CAC}" destId="{AD9D5B0A-ADA8-4A4F-AB8B-A0D5DF159505}" srcOrd="0" destOrd="0" presId="urn:microsoft.com/office/officeart/2009/3/layout/RandomtoResultProcess"/>
    <dgm:cxn modelId="{54B1EB2B-7672-4539-A353-5D51448950F2}" type="presParOf" srcId="{AD9D5B0A-ADA8-4A4F-AB8B-A0D5DF159505}" destId="{1AC49EC7-F36F-449A-9090-351501A5221A}" srcOrd="0" destOrd="0" presId="urn:microsoft.com/office/officeart/2009/3/layout/RandomtoResultProcess"/>
    <dgm:cxn modelId="{F3335B28-2BAC-41F5-A8EC-5BA3ACED4635}" type="presParOf" srcId="{AD9D5B0A-ADA8-4A4F-AB8B-A0D5DF159505}" destId="{2FAB8899-79FB-40FB-A04A-A66473FD83A2}" srcOrd="1" destOrd="0" presId="urn:microsoft.com/office/officeart/2009/3/layout/RandomtoResultProcess"/>
    <dgm:cxn modelId="{04FCD627-FCF2-4EBA-98FF-224392737EC0}" type="presParOf" srcId="{AD9D5B0A-ADA8-4A4F-AB8B-A0D5DF159505}" destId="{60361B30-E2A6-4734-9E25-94467A00817F}" srcOrd="2" destOrd="0" presId="urn:microsoft.com/office/officeart/2009/3/layout/RandomtoResultProcess"/>
    <dgm:cxn modelId="{E33E27E6-1930-43DD-9DE5-575DE3C0BE2B}" type="presParOf" srcId="{AD9D5B0A-ADA8-4A4F-AB8B-A0D5DF159505}" destId="{3E4FEEE3-EC75-4F3D-8341-2BABFFB4184C}" srcOrd="3" destOrd="0" presId="urn:microsoft.com/office/officeart/2009/3/layout/RandomtoResultProcess"/>
    <dgm:cxn modelId="{0C79AD34-6418-401F-8CE1-0CB63190CC6C}" type="presParOf" srcId="{AD9D5B0A-ADA8-4A4F-AB8B-A0D5DF159505}" destId="{FF31B919-1A96-4FF3-B2A4-1D2FEB159864}" srcOrd="4" destOrd="0" presId="urn:microsoft.com/office/officeart/2009/3/layout/RandomtoResultProcess"/>
    <dgm:cxn modelId="{29EEA2C6-9AAC-4D68-9ECE-ABC0EE9EB17A}" type="presParOf" srcId="{AD9D5B0A-ADA8-4A4F-AB8B-A0D5DF159505}" destId="{1E5B0B2C-7D34-416E-90BB-BCBE6B9003FB}" srcOrd="5" destOrd="0" presId="urn:microsoft.com/office/officeart/2009/3/layout/RandomtoResultProcess"/>
    <dgm:cxn modelId="{7B7DFDB5-10DC-4BEE-96D1-2B0210ED0C5C}" type="presParOf" srcId="{AD9D5B0A-ADA8-4A4F-AB8B-A0D5DF159505}" destId="{A2C40498-8742-4203-BCC4-F71B73570A69}" srcOrd="6" destOrd="0" presId="urn:microsoft.com/office/officeart/2009/3/layout/RandomtoResultProcess"/>
    <dgm:cxn modelId="{E09711A0-0188-4DB4-BA4E-84B59E780180}" type="presParOf" srcId="{AD9D5B0A-ADA8-4A4F-AB8B-A0D5DF159505}" destId="{B60A2D1E-3544-4876-988E-6F0D1A972B8B}" srcOrd="7" destOrd="0" presId="urn:microsoft.com/office/officeart/2009/3/layout/RandomtoResultProcess"/>
    <dgm:cxn modelId="{09DB388D-0937-44DC-8A9A-B0D8E95519E8}" type="presParOf" srcId="{AD9D5B0A-ADA8-4A4F-AB8B-A0D5DF159505}" destId="{16348A61-CD61-49D0-8CA6-0FF30E0B1F56}" srcOrd="8" destOrd="0" presId="urn:microsoft.com/office/officeart/2009/3/layout/RandomtoResultProcess"/>
    <dgm:cxn modelId="{615BB123-3EE0-4B12-AE8A-A7A32885A0D5}" type="presParOf" srcId="{AD9D5B0A-ADA8-4A4F-AB8B-A0D5DF159505}" destId="{F3E1A0C7-8CC4-45DC-A05B-C4F84ADA42C3}" srcOrd="9" destOrd="0" presId="urn:microsoft.com/office/officeart/2009/3/layout/RandomtoResultProcess"/>
    <dgm:cxn modelId="{2C14D5B8-AF8A-4949-8A1C-B85A5C551638}" type="presParOf" srcId="{AD9D5B0A-ADA8-4A4F-AB8B-A0D5DF159505}" destId="{40529B7B-145B-49F2-B1EF-9EAC0C38F88A}" srcOrd="10" destOrd="0" presId="urn:microsoft.com/office/officeart/2009/3/layout/RandomtoResultProcess"/>
    <dgm:cxn modelId="{1192AE87-5A29-44BE-848D-8A8DCEC4AD27}" type="presParOf" srcId="{AD9D5B0A-ADA8-4A4F-AB8B-A0D5DF159505}" destId="{1F54CD88-500B-4DC2-86DA-5A6A561CA603}" srcOrd="11" destOrd="0" presId="urn:microsoft.com/office/officeart/2009/3/layout/RandomtoResultProcess"/>
    <dgm:cxn modelId="{325AEF14-E970-4AD2-823E-6AB04B184244}" type="presParOf" srcId="{AD9D5B0A-ADA8-4A4F-AB8B-A0D5DF159505}" destId="{48D5C449-894A-4EFE-A2BF-5DB6F780606A}" srcOrd="12" destOrd="0" presId="urn:microsoft.com/office/officeart/2009/3/layout/RandomtoResultProcess"/>
    <dgm:cxn modelId="{7169D8C6-F9CC-4D50-A214-892F07B5DF79}" type="presParOf" srcId="{AD9D5B0A-ADA8-4A4F-AB8B-A0D5DF159505}" destId="{E5E93658-7174-4435-90A0-ACBFFCAFA36A}" srcOrd="13" destOrd="0" presId="urn:microsoft.com/office/officeart/2009/3/layout/RandomtoResultProcess"/>
    <dgm:cxn modelId="{11B46921-2251-4C20-A60B-A209FD8D55D3}" type="presParOf" srcId="{AD9D5B0A-ADA8-4A4F-AB8B-A0D5DF159505}" destId="{B5EEC45D-07F2-4BE3-BED5-9DF57F70404A}" srcOrd="14" destOrd="0" presId="urn:microsoft.com/office/officeart/2009/3/layout/RandomtoResultProcess"/>
    <dgm:cxn modelId="{CD5655FC-A9B8-419D-BD61-EC86F94C7E4C}" type="presParOf" srcId="{AD9D5B0A-ADA8-4A4F-AB8B-A0D5DF159505}" destId="{16DA3188-314A-4FD7-9D88-66DCDB323FBD}" srcOrd="15" destOrd="0" presId="urn:microsoft.com/office/officeart/2009/3/layout/RandomtoResultProcess"/>
    <dgm:cxn modelId="{EAEF6AB4-5664-48CA-8DEF-B167A19EA629}" type="presParOf" srcId="{AD9D5B0A-ADA8-4A4F-AB8B-A0D5DF159505}" destId="{70E51643-F53D-4BB6-8DB6-084A1F4BF4BE}" srcOrd="16" destOrd="0" presId="urn:microsoft.com/office/officeart/2009/3/layout/RandomtoResultProcess"/>
    <dgm:cxn modelId="{83880869-8D4B-4518-8326-517E43B9F700}" type="presParOf" srcId="{AD9D5B0A-ADA8-4A4F-AB8B-A0D5DF159505}" destId="{B8F97E38-BDC3-4A76-AA19-0A0042778D1F}" srcOrd="17" destOrd="0" presId="urn:microsoft.com/office/officeart/2009/3/layout/RandomtoResultProcess"/>
    <dgm:cxn modelId="{1F8880FB-EE17-4C7D-A50E-049892E2C001}" type="presParOf" srcId="{AD9D5B0A-ADA8-4A4F-AB8B-A0D5DF159505}" destId="{ECD65426-CBC3-47B9-8800-DE82A7F1985E}" srcOrd="18" destOrd="0" presId="urn:microsoft.com/office/officeart/2009/3/layout/RandomtoResultProcess"/>
    <dgm:cxn modelId="{1563C847-AC58-495E-8775-BD311D3CBC99}" type="presParOf" srcId="{65A4EEFD-104F-4B13-9AAE-533072E21CAC}" destId="{25280811-DA80-412C-AE00-CEA29FDF0CFB}" srcOrd="1" destOrd="0" presId="urn:microsoft.com/office/officeart/2009/3/layout/RandomtoResultProcess"/>
    <dgm:cxn modelId="{32B8D6FB-BD20-4998-A300-44866FEB63F4}" type="presParOf" srcId="{25280811-DA80-412C-AE00-CEA29FDF0CFB}" destId="{74E71B39-A341-4E61-8C97-99EAA36D74E9}" srcOrd="0" destOrd="0" presId="urn:microsoft.com/office/officeart/2009/3/layout/RandomtoResultProcess"/>
    <dgm:cxn modelId="{096A0593-CDE4-4EE1-9D13-C1375F9AEB72}" type="presParOf" srcId="{25280811-DA80-412C-AE00-CEA29FDF0CFB}" destId="{3937A406-E2EE-4B49-AE52-5CE52D291034}" srcOrd="1" destOrd="0" presId="urn:microsoft.com/office/officeart/2009/3/layout/RandomtoResultProcess"/>
    <dgm:cxn modelId="{4E131C07-6A34-470C-BC9D-0918CBFFE8AD}" type="presParOf" srcId="{65A4EEFD-104F-4B13-9AAE-533072E21CAC}" destId="{267F1453-6043-41C0-999A-D5200568C643}" srcOrd="2" destOrd="0" presId="urn:microsoft.com/office/officeart/2009/3/layout/RandomtoResultProcess"/>
    <dgm:cxn modelId="{DA075EDB-6BE7-4DC4-8C65-2C36D88E647C}" type="presParOf" srcId="{267F1453-6043-41C0-999A-D5200568C643}" destId="{0FBD1E25-C0F0-4B4C-85CD-DF48BCD1E57A}" srcOrd="0" destOrd="0" presId="urn:microsoft.com/office/officeart/2009/3/layout/RandomtoResultProcess"/>
    <dgm:cxn modelId="{941F6E9D-3360-41AA-9C5F-3B0AABA304DD}" type="presParOf" srcId="{267F1453-6043-41C0-999A-D5200568C643}" destId="{E7B9D19E-8D1A-4DDD-A661-EE52B822045E}" srcOrd="1" destOrd="0" presId="urn:microsoft.com/office/officeart/2009/3/layout/RandomtoResultProcess"/>
    <dgm:cxn modelId="{ED285478-1D9F-468F-8C99-1CA7B3423D1A}" type="presParOf" srcId="{65A4EEFD-104F-4B13-9AAE-533072E21CAC}" destId="{1F889D13-94B5-4A9B-A299-2629282FD381}" srcOrd="3" destOrd="0" presId="urn:microsoft.com/office/officeart/2009/3/layout/RandomtoResultProcess"/>
    <dgm:cxn modelId="{32270622-D3D9-4FA6-82D4-6439E86E5131}" type="presParOf" srcId="{1F889D13-94B5-4A9B-A299-2629282FD381}" destId="{3294EB9B-00B9-4D25-ABEA-23E26F106693}" srcOrd="0" destOrd="0" presId="urn:microsoft.com/office/officeart/2009/3/layout/RandomtoResultProcess"/>
    <dgm:cxn modelId="{AF37E0B9-98AC-470D-9814-C74BFEABE22F}" type="presParOf" srcId="{1F889D13-94B5-4A9B-A299-2629282FD381}" destId="{0F3E9F1B-7F13-49FF-89EA-0B2AC517E604}" srcOrd="1" destOrd="0" presId="urn:microsoft.com/office/officeart/2009/3/layout/RandomtoResultProcess"/>
    <dgm:cxn modelId="{0A3C6F3F-3453-458E-8D87-03201BCFE76B}" type="presParOf" srcId="{65A4EEFD-104F-4B13-9AAE-533072E21CAC}" destId="{71E96162-AB4A-45AC-BF99-57E8C1808DFE}" srcOrd="4" destOrd="0" presId="urn:microsoft.com/office/officeart/2009/3/layout/RandomtoResultProcess"/>
    <dgm:cxn modelId="{334311C8-1205-45C5-A00B-18A4002F2F69}" type="presParOf" srcId="{71E96162-AB4A-45AC-BF99-57E8C1808DFE}" destId="{A4C9C9A1-E09D-4C2E-8B26-9E1E5EC81145}" srcOrd="0" destOrd="0" presId="urn:microsoft.com/office/officeart/2009/3/layout/RandomtoResultProcess"/>
    <dgm:cxn modelId="{C7BDA3E8-F7A8-4C20-A9E8-6DADB3410F19}" type="presParOf" srcId="{71E96162-AB4A-45AC-BF99-57E8C1808DFE}" destId="{2AD72BF0-BA0F-4343-9AB3-C58476F8DA6B}" srcOrd="1" destOrd="0" presId="urn:microsoft.com/office/officeart/2009/3/layout/RandomtoResultProcess"/>
    <dgm:cxn modelId="{94F481A9-C75D-4746-9F98-C108CF3A2FEB}" type="presParOf" srcId="{65A4EEFD-104F-4B13-9AAE-533072E21CAC}" destId="{6AC0C312-7BAD-43E0-98BF-C04645E6FA8E}" srcOrd="5" destOrd="0" presId="urn:microsoft.com/office/officeart/2009/3/layout/RandomtoResultProcess"/>
    <dgm:cxn modelId="{90305091-4823-4F2D-AC0F-4E212D5DBC0C}" type="presParOf" srcId="{6AC0C312-7BAD-43E0-98BF-C04645E6FA8E}" destId="{10124ACD-244C-49C6-8308-7116AD5B2C56}" srcOrd="0" destOrd="0" presId="urn:microsoft.com/office/officeart/2009/3/layout/RandomtoResultProcess"/>
    <dgm:cxn modelId="{EDF9CCB9-EEC0-4004-8D9F-3920FAEC3688}" type="presParOf" srcId="{6AC0C312-7BAD-43E0-98BF-C04645E6FA8E}" destId="{D5A2303A-0710-4C6C-A13C-5946894940DE}" srcOrd="1" destOrd="0" presId="urn:microsoft.com/office/officeart/2009/3/layout/RandomtoResultProcess"/>
    <dgm:cxn modelId="{76C23015-235C-4DC2-BDA1-8AEF2604876B}" type="presParOf" srcId="{65A4EEFD-104F-4B13-9AAE-533072E21CAC}" destId="{C7B5E2EC-8981-4E33-9467-D1CB0D5A2043}" srcOrd="6" destOrd="0" presId="urn:microsoft.com/office/officeart/2009/3/layout/RandomtoResultProcess"/>
    <dgm:cxn modelId="{597EA4F2-0742-4CA8-9821-2E4184654AED}" type="presParOf" srcId="{C7B5E2EC-8981-4E33-9467-D1CB0D5A2043}" destId="{D82F7980-4A3B-4748-9F64-0923AFFA6E90}" srcOrd="0" destOrd="0" presId="urn:microsoft.com/office/officeart/2009/3/layout/RandomtoResultProcess"/>
    <dgm:cxn modelId="{75F5C9BB-5E14-4642-9023-2B2CE60BB6A7}" type="presParOf" srcId="{C7B5E2EC-8981-4E33-9467-D1CB0D5A2043}" destId="{C92E1FF2-F85D-43E9-A86E-32A86D2A7DB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89F063-7101-41D5-B62E-BEA6C2FCB58C}" type="doc">
      <dgm:prSet loTypeId="urn:microsoft.com/office/officeart/2008/layout/AscendingPictureAccent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B9ACA8-FEAF-404C-B1BD-3B0644E05B05}">
      <dgm:prSet/>
      <dgm:spPr/>
      <dgm:t>
        <a:bodyPr/>
        <a:lstStyle/>
        <a:p>
          <a:r>
            <a:rPr lang="hu-HU" dirty="0"/>
            <a:t>XML betöltése</a:t>
          </a:r>
          <a:endParaRPr lang="en-US" dirty="0"/>
        </a:p>
      </dgm:t>
    </dgm:pt>
    <dgm:pt modelId="{73B4396D-58BB-4F5C-84F0-2EA7AB4593A5}" type="parTrans" cxnId="{257C47AF-931A-4E30-AFBB-94F112D849CF}">
      <dgm:prSet/>
      <dgm:spPr/>
      <dgm:t>
        <a:bodyPr/>
        <a:lstStyle/>
        <a:p>
          <a:endParaRPr lang="en-US"/>
        </a:p>
      </dgm:t>
    </dgm:pt>
    <dgm:pt modelId="{E70575B0-2F79-42F4-A817-1465ACBD48CB}" type="sibTrans" cxnId="{257C47AF-931A-4E30-AFBB-94F112D849C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FD4E3DD-E8CD-4F57-AAB5-B08CE17FED5D}">
      <dgm:prSet/>
      <dgm:spPr/>
      <dgm:t>
        <a:bodyPr/>
        <a:lstStyle/>
        <a:p>
          <a:r>
            <a:rPr lang="hu-HU" dirty="0"/>
            <a:t>Átalakítás (</a:t>
          </a:r>
          <a:r>
            <a:rPr lang="hu-HU" dirty="0" err="1"/>
            <a:t>pl</a:t>
          </a:r>
          <a:r>
            <a:rPr lang="hu-HU" dirty="0"/>
            <a:t>: dátum)</a:t>
          </a:r>
          <a:endParaRPr lang="en-US" dirty="0"/>
        </a:p>
      </dgm:t>
    </dgm:pt>
    <dgm:pt modelId="{C969DE87-25E0-4DC6-9B20-30D0FDA9C410}" type="parTrans" cxnId="{6BC81D5B-483B-4D7A-B4F5-BB78497CE1FC}">
      <dgm:prSet/>
      <dgm:spPr/>
      <dgm:t>
        <a:bodyPr/>
        <a:lstStyle/>
        <a:p>
          <a:endParaRPr lang="en-US"/>
        </a:p>
      </dgm:t>
    </dgm:pt>
    <dgm:pt modelId="{DA1004DB-CA44-4264-A7B9-F125B094F1BE}" type="sibTrans" cxnId="{6BC81D5B-483B-4D7A-B4F5-BB78497CE1F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lló-pár gombponttal"/>
        </a:ext>
      </dgm:extLst>
    </dgm:pt>
    <dgm:pt modelId="{9E2E5FA1-6548-4CAC-B604-B3412E222F96}">
      <dgm:prSet/>
      <dgm:spPr/>
      <dgm:t>
        <a:bodyPr/>
        <a:lstStyle/>
        <a:p>
          <a:r>
            <a:rPr lang="hu-HU" dirty="0"/>
            <a:t>Mentés AVRO fájlként</a:t>
          </a:r>
          <a:endParaRPr lang="en-US" dirty="0"/>
        </a:p>
      </dgm:t>
    </dgm:pt>
    <dgm:pt modelId="{7FBB7F27-84C5-4000-9E03-E75C1BB91C35}" type="parTrans" cxnId="{9A582D13-8BD1-4EBE-B22C-87707F73B7BE}">
      <dgm:prSet/>
      <dgm:spPr/>
      <dgm:t>
        <a:bodyPr/>
        <a:lstStyle/>
        <a:p>
          <a:endParaRPr lang="en-US"/>
        </a:p>
      </dgm:t>
    </dgm:pt>
    <dgm:pt modelId="{37E81B64-6B59-4992-89B5-D02E437E1C8B}" type="sibTrans" cxnId="{9A582D13-8BD1-4EBE-B22C-87707F73B7B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yitott papírdoboz egyszínű kitöltéssel"/>
        </a:ext>
      </dgm:extLst>
    </dgm:pt>
    <dgm:pt modelId="{896054D5-BA52-47A0-8660-1471E0003514}" type="pres">
      <dgm:prSet presAssocID="{7189F063-7101-41D5-B62E-BEA6C2FCB58C}" presName="Name0" presStyleCnt="0">
        <dgm:presLayoutVars>
          <dgm:chMax val="7"/>
          <dgm:chPref val="7"/>
          <dgm:dir/>
        </dgm:presLayoutVars>
      </dgm:prSet>
      <dgm:spPr/>
    </dgm:pt>
    <dgm:pt modelId="{4BDC1EE1-F989-49A8-8E36-2DB51177F6A5}" type="pres">
      <dgm:prSet presAssocID="{7189F063-7101-41D5-B62E-BEA6C2FCB58C}" presName="dot1" presStyleLbl="alignNode1" presStyleIdx="0" presStyleCnt="12"/>
      <dgm:spPr/>
    </dgm:pt>
    <dgm:pt modelId="{AE980411-7E30-4DDB-903E-8042DC7FBC45}" type="pres">
      <dgm:prSet presAssocID="{7189F063-7101-41D5-B62E-BEA6C2FCB58C}" presName="dot2" presStyleLbl="alignNode1" presStyleIdx="1" presStyleCnt="12"/>
      <dgm:spPr/>
    </dgm:pt>
    <dgm:pt modelId="{579241E5-BCBA-4AA1-AF34-D4AA38001B6C}" type="pres">
      <dgm:prSet presAssocID="{7189F063-7101-41D5-B62E-BEA6C2FCB58C}" presName="dot3" presStyleLbl="alignNode1" presStyleIdx="2" presStyleCnt="12"/>
      <dgm:spPr/>
    </dgm:pt>
    <dgm:pt modelId="{52EF1948-97EE-4246-BFF8-C18697161B56}" type="pres">
      <dgm:prSet presAssocID="{7189F063-7101-41D5-B62E-BEA6C2FCB58C}" presName="dot4" presStyleLbl="alignNode1" presStyleIdx="3" presStyleCnt="12"/>
      <dgm:spPr/>
    </dgm:pt>
    <dgm:pt modelId="{56E26A4F-9F91-4A61-B8F5-EA8569FF68BE}" type="pres">
      <dgm:prSet presAssocID="{7189F063-7101-41D5-B62E-BEA6C2FCB58C}" presName="dot5" presStyleLbl="alignNode1" presStyleIdx="4" presStyleCnt="12"/>
      <dgm:spPr/>
    </dgm:pt>
    <dgm:pt modelId="{6CD97708-375B-4E62-A3C8-D8ACA1C5F44B}" type="pres">
      <dgm:prSet presAssocID="{7189F063-7101-41D5-B62E-BEA6C2FCB58C}" presName="dotArrow1" presStyleLbl="alignNode1" presStyleIdx="5" presStyleCnt="12"/>
      <dgm:spPr/>
    </dgm:pt>
    <dgm:pt modelId="{7A1AC0F6-BFBB-422A-892C-551765717713}" type="pres">
      <dgm:prSet presAssocID="{7189F063-7101-41D5-B62E-BEA6C2FCB58C}" presName="dotArrow2" presStyleLbl="alignNode1" presStyleIdx="6" presStyleCnt="12"/>
      <dgm:spPr/>
    </dgm:pt>
    <dgm:pt modelId="{44BD9F0F-D626-4AFF-AF4B-AB51E7D8BD78}" type="pres">
      <dgm:prSet presAssocID="{7189F063-7101-41D5-B62E-BEA6C2FCB58C}" presName="dotArrow3" presStyleLbl="alignNode1" presStyleIdx="7" presStyleCnt="12"/>
      <dgm:spPr/>
    </dgm:pt>
    <dgm:pt modelId="{82076BB9-DA6B-4006-A913-2622E32A9820}" type="pres">
      <dgm:prSet presAssocID="{7189F063-7101-41D5-B62E-BEA6C2FCB58C}" presName="dotArrow4" presStyleLbl="alignNode1" presStyleIdx="8" presStyleCnt="12"/>
      <dgm:spPr/>
    </dgm:pt>
    <dgm:pt modelId="{A59A871B-D128-4535-8DF3-89D0740923E1}" type="pres">
      <dgm:prSet presAssocID="{7189F063-7101-41D5-B62E-BEA6C2FCB58C}" presName="dotArrow5" presStyleLbl="alignNode1" presStyleIdx="9" presStyleCnt="12"/>
      <dgm:spPr/>
    </dgm:pt>
    <dgm:pt modelId="{AF49CEBC-3C4F-4DA5-A110-96D3EBE77AB3}" type="pres">
      <dgm:prSet presAssocID="{7189F063-7101-41D5-B62E-BEA6C2FCB58C}" presName="dotArrow6" presStyleLbl="alignNode1" presStyleIdx="10" presStyleCnt="12"/>
      <dgm:spPr/>
    </dgm:pt>
    <dgm:pt modelId="{80005C1C-88BA-4C0F-95F5-390F21FFBE62}" type="pres">
      <dgm:prSet presAssocID="{7189F063-7101-41D5-B62E-BEA6C2FCB58C}" presName="dotArrow7" presStyleLbl="alignNode1" presStyleIdx="11" presStyleCnt="12"/>
      <dgm:spPr/>
    </dgm:pt>
    <dgm:pt modelId="{56A79485-59C7-4B6B-B030-95C6742DD35C}" type="pres">
      <dgm:prSet presAssocID="{6BB9ACA8-FEAF-404C-B1BD-3B0644E05B05}" presName="parTx1" presStyleLbl="node1" presStyleIdx="0" presStyleCnt="3"/>
      <dgm:spPr/>
    </dgm:pt>
    <dgm:pt modelId="{1B83F2F4-5E4B-4CDA-B14A-BFB2C6EA94C9}" type="pres">
      <dgm:prSet presAssocID="{E70575B0-2F79-42F4-A817-1465ACBD48CB}" presName="picture1" presStyleCnt="0"/>
      <dgm:spPr/>
    </dgm:pt>
    <dgm:pt modelId="{14CFC0FF-F5C6-48FD-A6F3-49AD97E8558D}" type="pres">
      <dgm:prSet presAssocID="{E70575B0-2F79-42F4-A817-1465ACBD48CB}" presName="imageRepeatNode" presStyleLbl="fgImgPlace1" presStyleIdx="0" presStyleCnt="3"/>
      <dgm:spPr/>
    </dgm:pt>
    <dgm:pt modelId="{82D45DB1-AD31-47DC-8E3B-BBCA82BA7384}" type="pres">
      <dgm:prSet presAssocID="{9FD4E3DD-E8CD-4F57-AAB5-B08CE17FED5D}" presName="parTx2" presStyleLbl="node1" presStyleIdx="1" presStyleCnt="3"/>
      <dgm:spPr/>
    </dgm:pt>
    <dgm:pt modelId="{7FCE52E9-FB0A-43CB-8078-F05173679D01}" type="pres">
      <dgm:prSet presAssocID="{DA1004DB-CA44-4264-A7B9-F125B094F1BE}" presName="picture2" presStyleCnt="0"/>
      <dgm:spPr/>
    </dgm:pt>
    <dgm:pt modelId="{8FC930F5-4E70-40AA-A9D5-241A2E787A75}" type="pres">
      <dgm:prSet presAssocID="{DA1004DB-CA44-4264-A7B9-F125B094F1BE}" presName="imageRepeatNode" presStyleLbl="fgImgPlace1" presStyleIdx="1" presStyleCnt="3"/>
      <dgm:spPr/>
    </dgm:pt>
    <dgm:pt modelId="{A302C97E-CF62-4BE1-B9F4-9955ADA69E1C}" type="pres">
      <dgm:prSet presAssocID="{9E2E5FA1-6548-4CAC-B604-B3412E222F96}" presName="parTx3" presStyleLbl="node1" presStyleIdx="2" presStyleCnt="3"/>
      <dgm:spPr/>
    </dgm:pt>
    <dgm:pt modelId="{49D5909D-ED2D-4EE0-9FE1-E9ABF44823ED}" type="pres">
      <dgm:prSet presAssocID="{37E81B64-6B59-4992-89B5-D02E437E1C8B}" presName="picture3" presStyleCnt="0"/>
      <dgm:spPr/>
    </dgm:pt>
    <dgm:pt modelId="{A08CE896-C76D-4E92-9FC9-1D6FBF61ED10}" type="pres">
      <dgm:prSet presAssocID="{37E81B64-6B59-4992-89B5-D02E437E1C8B}" presName="imageRepeatNode" presStyleLbl="fgImgPlace1" presStyleIdx="2" presStyleCnt="3"/>
      <dgm:spPr/>
    </dgm:pt>
  </dgm:ptLst>
  <dgm:cxnLst>
    <dgm:cxn modelId="{AF2C3808-3BE8-49C6-8426-709D9811B766}" type="presOf" srcId="{7189F063-7101-41D5-B62E-BEA6C2FCB58C}" destId="{896054D5-BA52-47A0-8660-1471E0003514}" srcOrd="0" destOrd="0" presId="urn:microsoft.com/office/officeart/2008/layout/AscendingPictureAccentProcess"/>
    <dgm:cxn modelId="{9A582D13-8BD1-4EBE-B22C-87707F73B7BE}" srcId="{7189F063-7101-41D5-B62E-BEA6C2FCB58C}" destId="{9E2E5FA1-6548-4CAC-B604-B3412E222F96}" srcOrd="2" destOrd="0" parTransId="{7FBB7F27-84C5-4000-9E03-E75C1BB91C35}" sibTransId="{37E81B64-6B59-4992-89B5-D02E437E1C8B}"/>
    <dgm:cxn modelId="{81DD312D-6BE5-4CD1-ACD7-E846A8583058}" type="presOf" srcId="{37E81B64-6B59-4992-89B5-D02E437E1C8B}" destId="{A08CE896-C76D-4E92-9FC9-1D6FBF61ED10}" srcOrd="0" destOrd="0" presId="urn:microsoft.com/office/officeart/2008/layout/AscendingPictureAccentProcess"/>
    <dgm:cxn modelId="{6BC81D5B-483B-4D7A-B4F5-BB78497CE1FC}" srcId="{7189F063-7101-41D5-B62E-BEA6C2FCB58C}" destId="{9FD4E3DD-E8CD-4F57-AAB5-B08CE17FED5D}" srcOrd="1" destOrd="0" parTransId="{C969DE87-25E0-4DC6-9B20-30D0FDA9C410}" sibTransId="{DA1004DB-CA44-4264-A7B9-F125B094F1BE}"/>
    <dgm:cxn modelId="{6089F788-FE81-4E9F-BAF8-8D5DC1D50687}" type="presOf" srcId="{6BB9ACA8-FEAF-404C-B1BD-3B0644E05B05}" destId="{56A79485-59C7-4B6B-B030-95C6742DD35C}" srcOrd="0" destOrd="0" presId="urn:microsoft.com/office/officeart/2008/layout/AscendingPictureAccentProcess"/>
    <dgm:cxn modelId="{1CA8C2A3-0021-4406-A76C-99537A1388D7}" type="presOf" srcId="{9E2E5FA1-6548-4CAC-B604-B3412E222F96}" destId="{A302C97E-CF62-4BE1-B9F4-9955ADA69E1C}" srcOrd="0" destOrd="0" presId="urn:microsoft.com/office/officeart/2008/layout/AscendingPictureAccentProcess"/>
    <dgm:cxn modelId="{257C47AF-931A-4E30-AFBB-94F112D849CF}" srcId="{7189F063-7101-41D5-B62E-BEA6C2FCB58C}" destId="{6BB9ACA8-FEAF-404C-B1BD-3B0644E05B05}" srcOrd="0" destOrd="0" parTransId="{73B4396D-58BB-4F5C-84F0-2EA7AB4593A5}" sibTransId="{E70575B0-2F79-42F4-A817-1465ACBD48CB}"/>
    <dgm:cxn modelId="{98FE3FE1-C5AB-4275-9AC7-23C4A6860E96}" type="presOf" srcId="{DA1004DB-CA44-4264-A7B9-F125B094F1BE}" destId="{8FC930F5-4E70-40AA-A9D5-241A2E787A75}" srcOrd="0" destOrd="0" presId="urn:microsoft.com/office/officeart/2008/layout/AscendingPictureAccentProcess"/>
    <dgm:cxn modelId="{11672AE9-DACF-4514-BEB9-E2167E71087A}" type="presOf" srcId="{E70575B0-2F79-42F4-A817-1465ACBD48CB}" destId="{14CFC0FF-F5C6-48FD-A6F3-49AD97E8558D}" srcOrd="0" destOrd="0" presId="urn:microsoft.com/office/officeart/2008/layout/AscendingPictureAccentProcess"/>
    <dgm:cxn modelId="{1131C4EF-CB63-4507-817D-3C36CF2B9B62}" type="presOf" srcId="{9FD4E3DD-E8CD-4F57-AAB5-B08CE17FED5D}" destId="{82D45DB1-AD31-47DC-8E3B-BBCA82BA7384}" srcOrd="0" destOrd="0" presId="urn:microsoft.com/office/officeart/2008/layout/AscendingPictureAccentProcess"/>
    <dgm:cxn modelId="{F4FF9CDC-3F60-483A-979A-5B728FDB5108}" type="presParOf" srcId="{896054D5-BA52-47A0-8660-1471E0003514}" destId="{4BDC1EE1-F989-49A8-8E36-2DB51177F6A5}" srcOrd="0" destOrd="0" presId="urn:microsoft.com/office/officeart/2008/layout/AscendingPictureAccentProcess"/>
    <dgm:cxn modelId="{8F2F893C-43DC-4E4E-A9C6-6611EE6946F7}" type="presParOf" srcId="{896054D5-BA52-47A0-8660-1471E0003514}" destId="{AE980411-7E30-4DDB-903E-8042DC7FBC45}" srcOrd="1" destOrd="0" presId="urn:microsoft.com/office/officeart/2008/layout/AscendingPictureAccentProcess"/>
    <dgm:cxn modelId="{4C76BC10-7F98-4206-A204-8DE4CC0AA1F2}" type="presParOf" srcId="{896054D5-BA52-47A0-8660-1471E0003514}" destId="{579241E5-BCBA-4AA1-AF34-D4AA38001B6C}" srcOrd="2" destOrd="0" presId="urn:microsoft.com/office/officeart/2008/layout/AscendingPictureAccentProcess"/>
    <dgm:cxn modelId="{7B39FCCE-949C-415E-B86B-01B93C99E222}" type="presParOf" srcId="{896054D5-BA52-47A0-8660-1471E0003514}" destId="{52EF1948-97EE-4246-BFF8-C18697161B56}" srcOrd="3" destOrd="0" presId="urn:microsoft.com/office/officeart/2008/layout/AscendingPictureAccentProcess"/>
    <dgm:cxn modelId="{5138F3D1-224B-499B-8E23-24BA4C96A195}" type="presParOf" srcId="{896054D5-BA52-47A0-8660-1471E0003514}" destId="{56E26A4F-9F91-4A61-B8F5-EA8569FF68BE}" srcOrd="4" destOrd="0" presId="urn:microsoft.com/office/officeart/2008/layout/AscendingPictureAccentProcess"/>
    <dgm:cxn modelId="{7922CD9D-BD56-4812-A828-1B256B197ECB}" type="presParOf" srcId="{896054D5-BA52-47A0-8660-1471E0003514}" destId="{6CD97708-375B-4E62-A3C8-D8ACA1C5F44B}" srcOrd="5" destOrd="0" presId="urn:microsoft.com/office/officeart/2008/layout/AscendingPictureAccentProcess"/>
    <dgm:cxn modelId="{94816E73-33AC-42CF-AEFC-F152DF51B2DB}" type="presParOf" srcId="{896054D5-BA52-47A0-8660-1471E0003514}" destId="{7A1AC0F6-BFBB-422A-892C-551765717713}" srcOrd="6" destOrd="0" presId="urn:microsoft.com/office/officeart/2008/layout/AscendingPictureAccentProcess"/>
    <dgm:cxn modelId="{F4C4AD17-9B75-4D2D-9823-82B93C5A22AD}" type="presParOf" srcId="{896054D5-BA52-47A0-8660-1471E0003514}" destId="{44BD9F0F-D626-4AFF-AF4B-AB51E7D8BD78}" srcOrd="7" destOrd="0" presId="urn:microsoft.com/office/officeart/2008/layout/AscendingPictureAccentProcess"/>
    <dgm:cxn modelId="{2BB8AB4F-010E-418D-A455-F8DBF3A419A5}" type="presParOf" srcId="{896054D5-BA52-47A0-8660-1471E0003514}" destId="{82076BB9-DA6B-4006-A913-2622E32A9820}" srcOrd="8" destOrd="0" presId="urn:microsoft.com/office/officeart/2008/layout/AscendingPictureAccentProcess"/>
    <dgm:cxn modelId="{EC198581-19DD-4B38-A066-F3F6C5A7DED0}" type="presParOf" srcId="{896054D5-BA52-47A0-8660-1471E0003514}" destId="{A59A871B-D128-4535-8DF3-89D0740923E1}" srcOrd="9" destOrd="0" presId="urn:microsoft.com/office/officeart/2008/layout/AscendingPictureAccentProcess"/>
    <dgm:cxn modelId="{C2CB63D0-11FE-4BBA-BA0B-3E9EEEDF2CA7}" type="presParOf" srcId="{896054D5-BA52-47A0-8660-1471E0003514}" destId="{AF49CEBC-3C4F-4DA5-A110-96D3EBE77AB3}" srcOrd="10" destOrd="0" presId="urn:microsoft.com/office/officeart/2008/layout/AscendingPictureAccentProcess"/>
    <dgm:cxn modelId="{0228DE94-3715-4F8E-AC1A-35FE31AC00E9}" type="presParOf" srcId="{896054D5-BA52-47A0-8660-1471E0003514}" destId="{80005C1C-88BA-4C0F-95F5-390F21FFBE62}" srcOrd="11" destOrd="0" presId="urn:microsoft.com/office/officeart/2008/layout/AscendingPictureAccentProcess"/>
    <dgm:cxn modelId="{EA337F3E-E3CC-4611-ADE1-FB8FBFD0F8F1}" type="presParOf" srcId="{896054D5-BA52-47A0-8660-1471E0003514}" destId="{56A79485-59C7-4B6B-B030-95C6742DD35C}" srcOrd="12" destOrd="0" presId="urn:microsoft.com/office/officeart/2008/layout/AscendingPictureAccentProcess"/>
    <dgm:cxn modelId="{0EF740D0-C8E1-4FD2-99B4-64DBEBF11A98}" type="presParOf" srcId="{896054D5-BA52-47A0-8660-1471E0003514}" destId="{1B83F2F4-5E4B-4CDA-B14A-BFB2C6EA94C9}" srcOrd="13" destOrd="0" presId="urn:microsoft.com/office/officeart/2008/layout/AscendingPictureAccentProcess"/>
    <dgm:cxn modelId="{9039D695-3D74-4177-9EEF-203D90AF7148}" type="presParOf" srcId="{1B83F2F4-5E4B-4CDA-B14A-BFB2C6EA94C9}" destId="{14CFC0FF-F5C6-48FD-A6F3-49AD97E8558D}" srcOrd="0" destOrd="0" presId="urn:microsoft.com/office/officeart/2008/layout/AscendingPictureAccentProcess"/>
    <dgm:cxn modelId="{5BED634E-5A6A-4006-9689-78495FA89FD1}" type="presParOf" srcId="{896054D5-BA52-47A0-8660-1471E0003514}" destId="{82D45DB1-AD31-47DC-8E3B-BBCA82BA7384}" srcOrd="14" destOrd="0" presId="urn:microsoft.com/office/officeart/2008/layout/AscendingPictureAccentProcess"/>
    <dgm:cxn modelId="{C78C9A85-BD1B-42C2-9B1F-DE306B28117E}" type="presParOf" srcId="{896054D5-BA52-47A0-8660-1471E0003514}" destId="{7FCE52E9-FB0A-43CB-8078-F05173679D01}" srcOrd="15" destOrd="0" presId="urn:microsoft.com/office/officeart/2008/layout/AscendingPictureAccentProcess"/>
    <dgm:cxn modelId="{2C4F5388-98AA-440D-8E71-4BD976901328}" type="presParOf" srcId="{7FCE52E9-FB0A-43CB-8078-F05173679D01}" destId="{8FC930F5-4E70-40AA-A9D5-241A2E787A75}" srcOrd="0" destOrd="0" presId="urn:microsoft.com/office/officeart/2008/layout/AscendingPictureAccentProcess"/>
    <dgm:cxn modelId="{1FDD247E-B67D-4D34-83FD-5E27D6E032F5}" type="presParOf" srcId="{896054D5-BA52-47A0-8660-1471E0003514}" destId="{A302C97E-CF62-4BE1-B9F4-9955ADA69E1C}" srcOrd="16" destOrd="0" presId="urn:microsoft.com/office/officeart/2008/layout/AscendingPictureAccentProcess"/>
    <dgm:cxn modelId="{3F90BE47-C737-4177-83BB-006E56A3FE1E}" type="presParOf" srcId="{896054D5-BA52-47A0-8660-1471E0003514}" destId="{49D5909D-ED2D-4EE0-9FE1-E9ABF44823ED}" srcOrd="17" destOrd="0" presId="urn:microsoft.com/office/officeart/2008/layout/AscendingPictureAccentProcess"/>
    <dgm:cxn modelId="{25EC0178-8BC7-4500-888E-22059CCB0898}" type="presParOf" srcId="{49D5909D-ED2D-4EE0-9FE1-E9ABF44823ED}" destId="{A08CE896-C76D-4E92-9FC9-1D6FBF61ED1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6FA7F-4343-4378-BDF8-87CE2E027201}">
      <dsp:nvSpPr>
        <dsp:cNvPr id="0" name=""/>
        <dsp:cNvSpPr/>
      </dsp:nvSpPr>
      <dsp:spPr>
        <a:xfrm>
          <a:off x="3004" y="969795"/>
          <a:ext cx="3660443" cy="146417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Relációs tábla létrehozása</a:t>
          </a:r>
          <a:endParaRPr lang="en-US" sz="2600" kern="1200" dirty="0"/>
        </a:p>
      </dsp:txBody>
      <dsp:txXfrm>
        <a:off x="735093" y="969795"/>
        <a:ext cx="2196266" cy="1464177"/>
      </dsp:txXfrm>
    </dsp:sp>
    <dsp:sp modelId="{3CB5058F-75D5-4496-9D64-DA06B0A2B651}">
      <dsp:nvSpPr>
        <dsp:cNvPr id="0" name=""/>
        <dsp:cNvSpPr/>
      </dsp:nvSpPr>
      <dsp:spPr>
        <a:xfrm>
          <a:off x="3297403" y="969795"/>
          <a:ext cx="3660443" cy="1464177"/>
        </a:xfrm>
        <a:prstGeom prst="chevron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Feltöltés</a:t>
          </a:r>
          <a:endParaRPr lang="en-US" sz="2600" kern="1200"/>
        </a:p>
      </dsp:txBody>
      <dsp:txXfrm>
        <a:off x="4029492" y="969795"/>
        <a:ext cx="2196266" cy="1464177"/>
      </dsp:txXfrm>
    </dsp:sp>
    <dsp:sp modelId="{CD4F857A-18D1-48BF-BF89-FB1F9A20E261}">
      <dsp:nvSpPr>
        <dsp:cNvPr id="0" name=""/>
        <dsp:cNvSpPr/>
      </dsp:nvSpPr>
      <dsp:spPr>
        <a:xfrm>
          <a:off x="6591802" y="969795"/>
          <a:ext cx="3660443" cy="1464177"/>
        </a:xfrm>
        <a:prstGeom prst="chevron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Megjelenítés</a:t>
          </a:r>
          <a:endParaRPr lang="en-US" sz="2600" kern="1200" dirty="0"/>
        </a:p>
      </dsp:txBody>
      <dsp:txXfrm>
        <a:off x="7323891" y="969795"/>
        <a:ext cx="2196266" cy="1464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D2953-B429-4354-902E-056B563395C8}">
      <dsp:nvSpPr>
        <dsp:cNvPr id="0" name=""/>
        <dsp:cNvSpPr/>
      </dsp:nvSpPr>
      <dsp:spPr>
        <a:xfrm>
          <a:off x="-5391126" y="-825618"/>
          <a:ext cx="6419950" cy="641995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65F70-CB02-4895-868B-22346AF8FBD6}">
      <dsp:nvSpPr>
        <dsp:cNvPr id="0" name=""/>
        <dsp:cNvSpPr/>
      </dsp:nvSpPr>
      <dsp:spPr>
        <a:xfrm>
          <a:off x="661897" y="476871"/>
          <a:ext cx="5462753" cy="953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03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Kafka feltelepítése</a:t>
          </a:r>
          <a:endParaRPr lang="en-US" sz="4000" kern="1200"/>
        </a:p>
      </dsp:txBody>
      <dsp:txXfrm>
        <a:off x="661897" y="476871"/>
        <a:ext cx="5462753" cy="953742"/>
      </dsp:txXfrm>
    </dsp:sp>
    <dsp:sp modelId="{BE5160AC-B73A-4C2E-B8C5-9951C171043B}">
      <dsp:nvSpPr>
        <dsp:cNvPr id="0" name=""/>
        <dsp:cNvSpPr/>
      </dsp:nvSpPr>
      <dsp:spPr>
        <a:xfrm>
          <a:off x="65808" y="357653"/>
          <a:ext cx="1192178" cy="119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5C7C-64B0-4D15-AA4E-426F4E8542D9}">
      <dsp:nvSpPr>
        <dsp:cNvPr id="0" name=""/>
        <dsp:cNvSpPr/>
      </dsp:nvSpPr>
      <dsp:spPr>
        <a:xfrm>
          <a:off x="1008582" y="1907485"/>
          <a:ext cx="5116067" cy="953742"/>
        </a:xfrm>
        <a:prstGeom prst="rect">
          <a:avLst/>
        </a:prstGeom>
        <a:solidFill>
          <a:schemeClr val="accent4">
            <a:hueOff val="-1825086"/>
            <a:satOff val="6087"/>
            <a:lumOff val="96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03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Konfiguráció</a:t>
          </a:r>
          <a:endParaRPr lang="en-US" sz="4000" kern="1200"/>
        </a:p>
      </dsp:txBody>
      <dsp:txXfrm>
        <a:off x="1008582" y="1907485"/>
        <a:ext cx="5116067" cy="953742"/>
      </dsp:txXfrm>
    </dsp:sp>
    <dsp:sp modelId="{7B97EA03-2742-4E8B-BF12-EC045CA26AE9}">
      <dsp:nvSpPr>
        <dsp:cNvPr id="0" name=""/>
        <dsp:cNvSpPr/>
      </dsp:nvSpPr>
      <dsp:spPr>
        <a:xfrm>
          <a:off x="412493" y="1788267"/>
          <a:ext cx="1192178" cy="119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825086"/>
              <a:satOff val="608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6CA92-D4E9-4F6B-BE55-9C2B51E2D9B1}">
      <dsp:nvSpPr>
        <dsp:cNvPr id="0" name=""/>
        <dsp:cNvSpPr/>
      </dsp:nvSpPr>
      <dsp:spPr>
        <a:xfrm>
          <a:off x="661897" y="3338099"/>
          <a:ext cx="5462753" cy="953742"/>
        </a:xfrm>
        <a:prstGeom prst="rect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703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Megvalósítás</a:t>
          </a:r>
          <a:endParaRPr lang="en-US" sz="4000" kern="1200"/>
        </a:p>
      </dsp:txBody>
      <dsp:txXfrm>
        <a:off x="661897" y="3338099"/>
        <a:ext cx="5462753" cy="953742"/>
      </dsp:txXfrm>
    </dsp:sp>
    <dsp:sp modelId="{CAF26481-FDCD-4910-A585-892B1F2505A4}">
      <dsp:nvSpPr>
        <dsp:cNvPr id="0" name=""/>
        <dsp:cNvSpPr/>
      </dsp:nvSpPr>
      <dsp:spPr>
        <a:xfrm>
          <a:off x="65808" y="3218881"/>
          <a:ext cx="1192178" cy="1192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650173"/>
              <a:satOff val="12174"/>
              <a:lumOff val="1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D62C0-044F-4536-A6F8-2FBA8B5A6702}">
      <dsp:nvSpPr>
        <dsp:cNvPr id="0" name=""/>
        <dsp:cNvSpPr/>
      </dsp:nvSpPr>
      <dsp:spPr>
        <a:xfrm>
          <a:off x="0" y="0"/>
          <a:ext cx="9197339" cy="10844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Relációs tábla létrehozása</a:t>
          </a:r>
          <a:br>
            <a:rPr lang="hu-HU" sz="2800" kern="1200" dirty="0"/>
          </a:br>
          <a:r>
            <a:rPr lang="hu-HU" sz="2800" kern="1200" dirty="0"/>
            <a:t>forrástábla mintájára</a:t>
          </a:r>
          <a:endParaRPr lang="en-US" sz="2800" kern="1200" dirty="0"/>
        </a:p>
      </dsp:txBody>
      <dsp:txXfrm>
        <a:off x="31762" y="31762"/>
        <a:ext cx="8027163" cy="1020897"/>
      </dsp:txXfrm>
    </dsp:sp>
    <dsp:sp modelId="{A3283478-58F5-44A7-AA7E-4C54569E8E16}">
      <dsp:nvSpPr>
        <dsp:cNvPr id="0" name=""/>
        <dsp:cNvSpPr/>
      </dsp:nvSpPr>
      <dsp:spPr>
        <a:xfrm>
          <a:off x="811529" y="1265158"/>
          <a:ext cx="9197339" cy="1084421"/>
        </a:xfrm>
        <a:prstGeom prst="roundRect">
          <a:avLst>
            <a:gd name="adj" fmla="val 10000"/>
          </a:avLst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Kapcsolódás a fogyasztóhoz</a:t>
          </a:r>
          <a:endParaRPr lang="en-US" sz="2800" kern="1200"/>
        </a:p>
      </dsp:txBody>
      <dsp:txXfrm>
        <a:off x="843291" y="1296920"/>
        <a:ext cx="7617411" cy="1020897"/>
      </dsp:txXfrm>
    </dsp:sp>
    <dsp:sp modelId="{AC295B7D-40BA-461A-8B86-EE8D794ABA95}">
      <dsp:nvSpPr>
        <dsp:cNvPr id="0" name=""/>
        <dsp:cNvSpPr/>
      </dsp:nvSpPr>
      <dsp:spPr>
        <a:xfrm>
          <a:off x="1623059" y="2530316"/>
          <a:ext cx="9197339" cy="1084421"/>
        </a:xfrm>
        <a:prstGeom prst="roundRect">
          <a:avLst>
            <a:gd name="adj" fmla="val 10000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Céltábla feltöltése adatokkal</a:t>
          </a:r>
          <a:endParaRPr lang="en-US" sz="2800" kern="1200"/>
        </a:p>
      </dsp:txBody>
      <dsp:txXfrm>
        <a:off x="1654821" y="2562078"/>
        <a:ext cx="7617411" cy="1020897"/>
      </dsp:txXfrm>
    </dsp:sp>
    <dsp:sp modelId="{6679A3C9-3F90-4CC4-8FA9-4995543FB20E}">
      <dsp:nvSpPr>
        <dsp:cNvPr id="0" name=""/>
        <dsp:cNvSpPr/>
      </dsp:nvSpPr>
      <dsp:spPr>
        <a:xfrm>
          <a:off x="8492465" y="822352"/>
          <a:ext cx="704873" cy="7048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651061" y="822352"/>
        <a:ext cx="387681" cy="530417"/>
      </dsp:txXfrm>
    </dsp:sp>
    <dsp:sp modelId="{FCCD95FD-B4FC-4206-94DB-94FAF3DB5017}">
      <dsp:nvSpPr>
        <dsp:cNvPr id="0" name=""/>
        <dsp:cNvSpPr/>
      </dsp:nvSpPr>
      <dsp:spPr>
        <a:xfrm>
          <a:off x="9303995" y="2080281"/>
          <a:ext cx="704873" cy="7048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0735850"/>
            <a:satOff val="-27444"/>
            <a:lumOff val="-255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462591" y="2080281"/>
        <a:ext cx="387681" cy="530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49EC7-F36F-449A-9090-351501A5221A}">
      <dsp:nvSpPr>
        <dsp:cNvPr id="0" name=""/>
        <dsp:cNvSpPr/>
      </dsp:nvSpPr>
      <dsp:spPr>
        <a:xfrm>
          <a:off x="142720" y="1513276"/>
          <a:ext cx="2100660" cy="69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Tábla létrehozása</a:t>
          </a:r>
          <a:endParaRPr lang="en-US" sz="2000" kern="1200" dirty="0"/>
        </a:p>
      </dsp:txBody>
      <dsp:txXfrm>
        <a:off x="142720" y="1513276"/>
        <a:ext cx="2100660" cy="692263"/>
      </dsp:txXfrm>
    </dsp:sp>
    <dsp:sp modelId="{2FAB8899-79FB-40FB-A04A-A66473FD83A2}">
      <dsp:nvSpPr>
        <dsp:cNvPr id="0" name=""/>
        <dsp:cNvSpPr/>
      </dsp:nvSpPr>
      <dsp:spPr>
        <a:xfrm>
          <a:off x="140333" y="1302733"/>
          <a:ext cx="167098" cy="1670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361B30-E2A6-4734-9E25-94467A00817F}">
      <dsp:nvSpPr>
        <dsp:cNvPr id="0" name=""/>
        <dsp:cNvSpPr/>
      </dsp:nvSpPr>
      <dsp:spPr>
        <a:xfrm>
          <a:off x="257301" y="1068795"/>
          <a:ext cx="167098" cy="167098"/>
        </a:xfrm>
        <a:prstGeom prst="ellipse">
          <a:avLst/>
        </a:prstGeom>
        <a:solidFill>
          <a:schemeClr val="accent5">
            <a:hueOff val="1119681"/>
            <a:satOff val="-523"/>
            <a:lumOff val="-58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4FEEE3-EC75-4F3D-8341-2BABFFB4184C}">
      <dsp:nvSpPr>
        <dsp:cNvPr id="0" name=""/>
        <dsp:cNvSpPr/>
      </dsp:nvSpPr>
      <dsp:spPr>
        <a:xfrm>
          <a:off x="538026" y="1115583"/>
          <a:ext cx="262582" cy="262582"/>
        </a:xfrm>
        <a:prstGeom prst="ellipse">
          <a:avLst/>
        </a:prstGeom>
        <a:solidFill>
          <a:schemeClr val="accent5">
            <a:hueOff val="2239362"/>
            <a:satOff val="-1046"/>
            <a:lumOff val="-117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31B919-1A96-4FF3-B2A4-1D2FEB159864}">
      <dsp:nvSpPr>
        <dsp:cNvPr id="0" name=""/>
        <dsp:cNvSpPr/>
      </dsp:nvSpPr>
      <dsp:spPr>
        <a:xfrm>
          <a:off x="771963" y="858252"/>
          <a:ext cx="167098" cy="167098"/>
        </a:xfrm>
        <a:prstGeom prst="ellipse">
          <a:avLst/>
        </a:prstGeom>
        <a:solidFill>
          <a:schemeClr val="accent5">
            <a:hueOff val="3359043"/>
            <a:satOff val="-1570"/>
            <a:lumOff val="-176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5B0B2C-7D34-416E-90BB-BCBE6B9003FB}">
      <dsp:nvSpPr>
        <dsp:cNvPr id="0" name=""/>
        <dsp:cNvSpPr/>
      </dsp:nvSpPr>
      <dsp:spPr>
        <a:xfrm>
          <a:off x="1076082" y="764677"/>
          <a:ext cx="167098" cy="167098"/>
        </a:xfrm>
        <a:prstGeom prst="ellipse">
          <a:avLst/>
        </a:prstGeom>
        <a:solidFill>
          <a:schemeClr val="accent5">
            <a:hueOff val="4478724"/>
            <a:satOff val="-2093"/>
            <a:lumOff val="-235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C40498-8742-4203-BCC4-F71B73570A69}">
      <dsp:nvSpPr>
        <dsp:cNvPr id="0" name=""/>
        <dsp:cNvSpPr/>
      </dsp:nvSpPr>
      <dsp:spPr>
        <a:xfrm>
          <a:off x="1450381" y="928433"/>
          <a:ext cx="167098" cy="167098"/>
        </a:xfrm>
        <a:prstGeom prst="ellipse">
          <a:avLst/>
        </a:prstGeom>
        <a:solidFill>
          <a:schemeClr val="accent5">
            <a:hueOff val="5598405"/>
            <a:satOff val="-2616"/>
            <a:lumOff val="-294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0A2D1E-3544-4876-988E-6F0D1A972B8B}">
      <dsp:nvSpPr>
        <dsp:cNvPr id="0" name=""/>
        <dsp:cNvSpPr/>
      </dsp:nvSpPr>
      <dsp:spPr>
        <a:xfrm>
          <a:off x="1684318" y="1045402"/>
          <a:ext cx="262582" cy="262582"/>
        </a:xfrm>
        <a:prstGeom prst="ellipse">
          <a:avLst/>
        </a:prstGeom>
        <a:solidFill>
          <a:schemeClr val="accent5">
            <a:hueOff val="6718086"/>
            <a:satOff val="-3139"/>
            <a:lumOff val="-35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348A61-CD61-49D0-8CA6-0FF30E0B1F56}">
      <dsp:nvSpPr>
        <dsp:cNvPr id="0" name=""/>
        <dsp:cNvSpPr/>
      </dsp:nvSpPr>
      <dsp:spPr>
        <a:xfrm>
          <a:off x="2011830" y="1302733"/>
          <a:ext cx="167098" cy="167098"/>
        </a:xfrm>
        <a:prstGeom prst="ellipse">
          <a:avLst/>
        </a:prstGeom>
        <a:solidFill>
          <a:schemeClr val="accent5">
            <a:hueOff val="7837767"/>
            <a:satOff val="-3662"/>
            <a:lumOff val="-411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E1A0C7-8CC4-45DC-A05B-C4F84ADA42C3}">
      <dsp:nvSpPr>
        <dsp:cNvPr id="0" name=""/>
        <dsp:cNvSpPr/>
      </dsp:nvSpPr>
      <dsp:spPr>
        <a:xfrm>
          <a:off x="2152193" y="1560063"/>
          <a:ext cx="167098" cy="167098"/>
        </a:xfrm>
        <a:prstGeom prst="ellipse">
          <a:avLst/>
        </a:prstGeom>
        <a:solidFill>
          <a:schemeClr val="accent5">
            <a:hueOff val="8957448"/>
            <a:satOff val="-4185"/>
            <a:lumOff val="-470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529B7B-145B-49F2-B1EF-9EAC0C38F88A}">
      <dsp:nvSpPr>
        <dsp:cNvPr id="0" name=""/>
        <dsp:cNvSpPr/>
      </dsp:nvSpPr>
      <dsp:spPr>
        <a:xfrm>
          <a:off x="935719" y="1068795"/>
          <a:ext cx="429680" cy="429680"/>
        </a:xfrm>
        <a:prstGeom prst="ellipse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54CD88-500B-4DC2-86DA-5A6A561CA603}">
      <dsp:nvSpPr>
        <dsp:cNvPr id="0" name=""/>
        <dsp:cNvSpPr/>
      </dsp:nvSpPr>
      <dsp:spPr>
        <a:xfrm>
          <a:off x="23364" y="1957757"/>
          <a:ext cx="167098" cy="167098"/>
        </a:xfrm>
        <a:prstGeom prst="ellipse">
          <a:avLst/>
        </a:prstGeom>
        <a:solidFill>
          <a:schemeClr val="accent5">
            <a:hueOff val="11196811"/>
            <a:satOff val="-5232"/>
            <a:lumOff val="-588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D5C449-894A-4EFE-A2BF-5DB6F780606A}">
      <dsp:nvSpPr>
        <dsp:cNvPr id="0" name=""/>
        <dsp:cNvSpPr/>
      </dsp:nvSpPr>
      <dsp:spPr>
        <a:xfrm>
          <a:off x="163726" y="2168300"/>
          <a:ext cx="262582" cy="262582"/>
        </a:xfrm>
        <a:prstGeom prst="ellipse">
          <a:avLst/>
        </a:prstGeom>
        <a:solidFill>
          <a:schemeClr val="accent5">
            <a:hueOff val="12316490"/>
            <a:satOff val="-5755"/>
            <a:lumOff val="-647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E93658-7174-4435-90A0-ACBFFCAFA36A}">
      <dsp:nvSpPr>
        <dsp:cNvPr id="0" name=""/>
        <dsp:cNvSpPr/>
      </dsp:nvSpPr>
      <dsp:spPr>
        <a:xfrm>
          <a:off x="514632" y="2355450"/>
          <a:ext cx="381938" cy="381938"/>
        </a:xfrm>
        <a:prstGeom prst="ellipse">
          <a:avLst/>
        </a:prstGeom>
        <a:solidFill>
          <a:schemeClr val="accent5">
            <a:hueOff val="13436172"/>
            <a:satOff val="-6278"/>
            <a:lumOff val="-705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EEC45D-07F2-4BE3-BED5-9DF57F70404A}">
      <dsp:nvSpPr>
        <dsp:cNvPr id="0" name=""/>
        <dsp:cNvSpPr/>
      </dsp:nvSpPr>
      <dsp:spPr>
        <a:xfrm>
          <a:off x="1005900" y="2659568"/>
          <a:ext cx="167098" cy="167098"/>
        </a:xfrm>
        <a:prstGeom prst="ellipse">
          <a:avLst/>
        </a:prstGeom>
        <a:solidFill>
          <a:schemeClr val="accent5">
            <a:hueOff val="14555853"/>
            <a:satOff val="-6801"/>
            <a:lumOff val="-764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DA3188-314A-4FD7-9D88-66DCDB323FBD}">
      <dsp:nvSpPr>
        <dsp:cNvPr id="0" name=""/>
        <dsp:cNvSpPr/>
      </dsp:nvSpPr>
      <dsp:spPr>
        <a:xfrm>
          <a:off x="1099475" y="2355450"/>
          <a:ext cx="262582" cy="262582"/>
        </a:xfrm>
        <a:prstGeom prst="ellipse">
          <a:avLst/>
        </a:prstGeom>
        <a:solidFill>
          <a:schemeClr val="accent5">
            <a:hueOff val="15675535"/>
            <a:satOff val="-7324"/>
            <a:lumOff val="-823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51643-F53D-4BB6-8DB6-084A1F4BF4BE}">
      <dsp:nvSpPr>
        <dsp:cNvPr id="0" name=""/>
        <dsp:cNvSpPr/>
      </dsp:nvSpPr>
      <dsp:spPr>
        <a:xfrm>
          <a:off x="1333413" y="2682962"/>
          <a:ext cx="167098" cy="167098"/>
        </a:xfrm>
        <a:prstGeom prst="ellipse">
          <a:avLst/>
        </a:prstGeom>
        <a:solidFill>
          <a:schemeClr val="accent5">
            <a:hueOff val="16795214"/>
            <a:satOff val="-7848"/>
            <a:lumOff val="-882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F97E38-BDC3-4A76-AA19-0A0042778D1F}">
      <dsp:nvSpPr>
        <dsp:cNvPr id="0" name=""/>
        <dsp:cNvSpPr/>
      </dsp:nvSpPr>
      <dsp:spPr>
        <a:xfrm>
          <a:off x="1543956" y="2308663"/>
          <a:ext cx="381938" cy="381938"/>
        </a:xfrm>
        <a:prstGeom prst="ellipse">
          <a:avLst/>
        </a:prstGeom>
        <a:solidFill>
          <a:schemeClr val="accent5">
            <a:hueOff val="17914896"/>
            <a:satOff val="-8371"/>
            <a:lumOff val="-941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D65426-CBC3-47B9-8800-DE82A7F1985E}">
      <dsp:nvSpPr>
        <dsp:cNvPr id="0" name=""/>
        <dsp:cNvSpPr/>
      </dsp:nvSpPr>
      <dsp:spPr>
        <a:xfrm>
          <a:off x="2058618" y="2215088"/>
          <a:ext cx="262582" cy="262582"/>
        </a:xfrm>
        <a:prstGeom prst="ellipse">
          <a:avLst/>
        </a:prstGeom>
        <a:solidFill>
          <a:schemeClr val="accent5">
            <a:hueOff val="19034577"/>
            <a:satOff val="-8894"/>
            <a:lumOff val="-999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71B39-A341-4E61-8C97-99EAA36D74E9}">
      <dsp:nvSpPr>
        <dsp:cNvPr id="0" name=""/>
        <dsp:cNvSpPr/>
      </dsp:nvSpPr>
      <dsp:spPr>
        <a:xfrm>
          <a:off x="2321200" y="1115194"/>
          <a:ext cx="771167" cy="1472243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BD1E25-C0F0-4B4C-85CD-DF48BCD1E57A}">
      <dsp:nvSpPr>
        <dsp:cNvPr id="0" name=""/>
        <dsp:cNvSpPr/>
      </dsp:nvSpPr>
      <dsp:spPr>
        <a:xfrm>
          <a:off x="3092368" y="1115909"/>
          <a:ext cx="2103184" cy="14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Kapcsolódás a fogyasztóhoz</a:t>
          </a:r>
          <a:endParaRPr lang="en-US" sz="2000" kern="1200"/>
        </a:p>
      </dsp:txBody>
      <dsp:txXfrm>
        <a:off x="3092368" y="1115909"/>
        <a:ext cx="2103184" cy="1472229"/>
      </dsp:txXfrm>
    </dsp:sp>
    <dsp:sp modelId="{3294EB9B-00B9-4D25-ABEA-23E26F106693}">
      <dsp:nvSpPr>
        <dsp:cNvPr id="0" name=""/>
        <dsp:cNvSpPr/>
      </dsp:nvSpPr>
      <dsp:spPr>
        <a:xfrm>
          <a:off x="5195553" y="1115194"/>
          <a:ext cx="771167" cy="1472243"/>
        </a:xfrm>
        <a:prstGeom prst="chevron">
          <a:avLst>
            <a:gd name="adj" fmla="val 62310"/>
          </a:avLst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C9C9A1-E09D-4C2E-8B26-9E1E5EC81145}">
      <dsp:nvSpPr>
        <dsp:cNvPr id="0" name=""/>
        <dsp:cNvSpPr/>
      </dsp:nvSpPr>
      <dsp:spPr>
        <a:xfrm>
          <a:off x="5966720" y="1115909"/>
          <a:ext cx="2103184" cy="14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Transzformációk </a:t>
          </a:r>
          <a:r>
            <a:rPr lang="hu-HU" sz="2000" kern="1200" dirty="0" err="1"/>
            <a:t>duplikációk</a:t>
          </a:r>
          <a:r>
            <a:rPr lang="hu-HU" sz="2000" kern="1200" dirty="0"/>
            <a:t> elkerülésére</a:t>
          </a:r>
          <a:endParaRPr lang="en-US" sz="2000" kern="1200" dirty="0"/>
        </a:p>
      </dsp:txBody>
      <dsp:txXfrm>
        <a:off x="5966720" y="1115909"/>
        <a:ext cx="2103184" cy="1472229"/>
      </dsp:txXfrm>
    </dsp:sp>
    <dsp:sp modelId="{10124ACD-244C-49C6-8308-7116AD5B2C56}">
      <dsp:nvSpPr>
        <dsp:cNvPr id="0" name=""/>
        <dsp:cNvSpPr/>
      </dsp:nvSpPr>
      <dsp:spPr>
        <a:xfrm>
          <a:off x="8069905" y="1115194"/>
          <a:ext cx="771167" cy="1472243"/>
        </a:xfrm>
        <a:prstGeom prst="chevron">
          <a:avLst>
            <a:gd name="adj" fmla="val 62310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2F7980-4A3B-4748-9F64-0923AFFA6E90}">
      <dsp:nvSpPr>
        <dsp:cNvPr id="0" name=""/>
        <dsp:cNvSpPr/>
      </dsp:nvSpPr>
      <dsp:spPr>
        <a:xfrm>
          <a:off x="8925200" y="993524"/>
          <a:ext cx="1787706" cy="1787706"/>
        </a:xfrm>
        <a:prstGeom prst="ellipse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Céltábla feltöltése adatokkal</a:t>
          </a:r>
          <a:endParaRPr lang="en-US" sz="2000" kern="1200"/>
        </a:p>
      </dsp:txBody>
      <dsp:txXfrm>
        <a:off x="9187003" y="1255327"/>
        <a:ext cx="1264100" cy="126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C1EE1-F989-49A8-8E36-2DB51177F6A5}">
      <dsp:nvSpPr>
        <dsp:cNvPr id="0" name=""/>
        <dsp:cNvSpPr/>
      </dsp:nvSpPr>
      <dsp:spPr>
        <a:xfrm>
          <a:off x="4538199" y="2597229"/>
          <a:ext cx="94963" cy="949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980411-7E30-4DDB-903E-8042DC7FBC45}">
      <dsp:nvSpPr>
        <dsp:cNvPr id="0" name=""/>
        <dsp:cNvSpPr/>
      </dsp:nvSpPr>
      <dsp:spPr>
        <a:xfrm>
          <a:off x="4359193" y="2683401"/>
          <a:ext cx="94963" cy="94963"/>
        </a:xfrm>
        <a:prstGeom prst="ellipse">
          <a:avLst/>
        </a:prstGeom>
        <a:solidFill>
          <a:schemeClr val="accent5">
            <a:hueOff val="1832205"/>
            <a:satOff val="-856"/>
            <a:lumOff val="-962"/>
            <a:alphaOff val="0"/>
          </a:schemeClr>
        </a:solidFill>
        <a:ln w="15875" cap="rnd" cmpd="sng" algn="ctr">
          <a:solidFill>
            <a:schemeClr val="accent5">
              <a:hueOff val="1832205"/>
              <a:satOff val="-85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9241E5-BCBA-4AA1-AF34-D4AA38001B6C}">
      <dsp:nvSpPr>
        <dsp:cNvPr id="0" name=""/>
        <dsp:cNvSpPr/>
      </dsp:nvSpPr>
      <dsp:spPr>
        <a:xfrm>
          <a:off x="4171641" y="2751467"/>
          <a:ext cx="94963" cy="94963"/>
        </a:xfrm>
        <a:prstGeom prst="ellipse">
          <a:avLst/>
        </a:prstGeom>
        <a:solidFill>
          <a:schemeClr val="accent5">
            <a:hueOff val="3664411"/>
            <a:satOff val="-1712"/>
            <a:lumOff val="-1925"/>
            <a:alphaOff val="0"/>
          </a:schemeClr>
        </a:solidFill>
        <a:ln w="15875" cap="rnd" cmpd="sng" algn="ctr">
          <a:solidFill>
            <a:schemeClr val="accent5">
              <a:hueOff val="3664411"/>
              <a:satOff val="-171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EF1948-97EE-4246-BFF8-C18697161B56}">
      <dsp:nvSpPr>
        <dsp:cNvPr id="0" name=""/>
        <dsp:cNvSpPr/>
      </dsp:nvSpPr>
      <dsp:spPr>
        <a:xfrm>
          <a:off x="5397616" y="1599716"/>
          <a:ext cx="94963" cy="94963"/>
        </a:xfrm>
        <a:prstGeom prst="ellipse">
          <a:avLst/>
        </a:prstGeom>
        <a:solidFill>
          <a:schemeClr val="accent5">
            <a:hueOff val="5496616"/>
            <a:satOff val="-2568"/>
            <a:lumOff val="-2887"/>
            <a:alphaOff val="0"/>
          </a:schemeClr>
        </a:solidFill>
        <a:ln w="15875" cap="rnd" cmpd="sng" algn="ctr">
          <a:solidFill>
            <a:schemeClr val="accent5">
              <a:hueOff val="5496616"/>
              <a:satOff val="-2568"/>
              <a:lumOff val="-28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E26A4F-9F91-4A61-B8F5-EA8569FF68BE}">
      <dsp:nvSpPr>
        <dsp:cNvPr id="0" name=""/>
        <dsp:cNvSpPr/>
      </dsp:nvSpPr>
      <dsp:spPr>
        <a:xfrm>
          <a:off x="5325444" y="1775078"/>
          <a:ext cx="94963" cy="94963"/>
        </a:xfrm>
        <a:prstGeom prst="ellipse">
          <a:avLst/>
        </a:prstGeom>
        <a:solidFill>
          <a:schemeClr val="accent5">
            <a:hueOff val="7328821"/>
            <a:satOff val="-3424"/>
            <a:lumOff val="-3850"/>
            <a:alphaOff val="0"/>
          </a:schemeClr>
        </a:solidFill>
        <a:ln w="15875" cap="rnd" cmpd="sng" algn="ctr">
          <a:solidFill>
            <a:schemeClr val="accent5">
              <a:hueOff val="7328821"/>
              <a:satOff val="-3424"/>
              <a:lumOff val="-3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D97708-375B-4E62-A3C8-D8ACA1C5F44B}">
      <dsp:nvSpPr>
        <dsp:cNvPr id="0" name=""/>
        <dsp:cNvSpPr/>
      </dsp:nvSpPr>
      <dsp:spPr>
        <a:xfrm>
          <a:off x="5274164" y="279646"/>
          <a:ext cx="94963" cy="94963"/>
        </a:xfrm>
        <a:prstGeom prst="ellipse">
          <a:avLst/>
        </a:prstGeom>
        <a:solidFill>
          <a:schemeClr val="accent5">
            <a:hueOff val="9161027"/>
            <a:satOff val="-4280"/>
            <a:lumOff val="-4812"/>
            <a:alphaOff val="0"/>
          </a:schemeClr>
        </a:solidFill>
        <a:ln w="15875" cap="rnd" cmpd="sng" algn="ctr">
          <a:solidFill>
            <a:schemeClr val="accent5">
              <a:hueOff val="9161027"/>
              <a:satOff val="-4280"/>
              <a:lumOff val="-4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1AC0F6-BFBB-422A-892C-551765717713}">
      <dsp:nvSpPr>
        <dsp:cNvPr id="0" name=""/>
        <dsp:cNvSpPr/>
      </dsp:nvSpPr>
      <dsp:spPr>
        <a:xfrm>
          <a:off x="5406163" y="195822"/>
          <a:ext cx="94963" cy="94963"/>
        </a:xfrm>
        <a:prstGeom prst="ellipse">
          <a:avLst/>
        </a:prstGeom>
        <a:solidFill>
          <a:schemeClr val="accent5">
            <a:hueOff val="10993232"/>
            <a:satOff val="-5137"/>
            <a:lumOff val="-5775"/>
            <a:alphaOff val="0"/>
          </a:schemeClr>
        </a:solidFill>
        <a:ln w="15875" cap="rnd" cmpd="sng" algn="ctr">
          <a:solidFill>
            <a:schemeClr val="accent5">
              <a:hueOff val="10993232"/>
              <a:satOff val="-5137"/>
              <a:lumOff val="-5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BD9F0F-D626-4AFF-AF4B-AB51E7D8BD78}">
      <dsp:nvSpPr>
        <dsp:cNvPr id="0" name=""/>
        <dsp:cNvSpPr/>
      </dsp:nvSpPr>
      <dsp:spPr>
        <a:xfrm>
          <a:off x="5538162" y="111997"/>
          <a:ext cx="94963" cy="94963"/>
        </a:xfrm>
        <a:prstGeom prst="ellipse">
          <a:avLst/>
        </a:prstGeom>
        <a:solidFill>
          <a:schemeClr val="accent5">
            <a:hueOff val="12825437"/>
            <a:satOff val="-5993"/>
            <a:lumOff val="-6737"/>
            <a:alphaOff val="0"/>
          </a:schemeClr>
        </a:solidFill>
        <a:ln w="15875" cap="rnd" cmpd="sng" algn="ctr">
          <a:solidFill>
            <a:schemeClr val="accent5">
              <a:hueOff val="12825437"/>
              <a:satOff val="-5993"/>
              <a:lumOff val="-6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076BB9-DA6B-4006-A913-2622E32A9820}">
      <dsp:nvSpPr>
        <dsp:cNvPr id="0" name=""/>
        <dsp:cNvSpPr/>
      </dsp:nvSpPr>
      <dsp:spPr>
        <a:xfrm>
          <a:off x="5670161" y="195822"/>
          <a:ext cx="94963" cy="94963"/>
        </a:xfrm>
        <a:prstGeom prst="ellipse">
          <a:avLst/>
        </a:prstGeom>
        <a:solidFill>
          <a:schemeClr val="accent5">
            <a:hueOff val="14657642"/>
            <a:satOff val="-6849"/>
            <a:lumOff val="-7700"/>
            <a:alphaOff val="0"/>
          </a:schemeClr>
        </a:solidFill>
        <a:ln w="15875" cap="rnd" cmpd="sng" algn="ctr">
          <a:solidFill>
            <a:schemeClr val="accent5">
              <a:hueOff val="14657642"/>
              <a:satOff val="-6849"/>
              <a:lumOff val="-7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A871B-D128-4535-8DF3-89D0740923E1}">
      <dsp:nvSpPr>
        <dsp:cNvPr id="0" name=""/>
        <dsp:cNvSpPr/>
      </dsp:nvSpPr>
      <dsp:spPr>
        <a:xfrm>
          <a:off x="5802160" y="279646"/>
          <a:ext cx="94963" cy="94963"/>
        </a:xfrm>
        <a:prstGeom prst="ellipse">
          <a:avLst/>
        </a:prstGeom>
        <a:solidFill>
          <a:schemeClr val="accent5">
            <a:hueOff val="16489847"/>
            <a:satOff val="-7705"/>
            <a:lumOff val="-8662"/>
            <a:alphaOff val="0"/>
          </a:schemeClr>
        </a:solidFill>
        <a:ln w="15875" cap="rnd" cmpd="sng" algn="ctr">
          <a:solidFill>
            <a:schemeClr val="accent5">
              <a:hueOff val="16489847"/>
              <a:satOff val="-7705"/>
              <a:lumOff val="-8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49CEBC-3C4F-4DA5-A110-96D3EBE77AB3}">
      <dsp:nvSpPr>
        <dsp:cNvPr id="0" name=""/>
        <dsp:cNvSpPr/>
      </dsp:nvSpPr>
      <dsp:spPr>
        <a:xfrm>
          <a:off x="5538162" y="288699"/>
          <a:ext cx="94963" cy="94963"/>
        </a:xfrm>
        <a:prstGeom prst="ellipse">
          <a:avLst/>
        </a:prstGeom>
        <a:solidFill>
          <a:schemeClr val="accent5">
            <a:hueOff val="18322053"/>
            <a:satOff val="-8561"/>
            <a:lumOff val="-9625"/>
            <a:alphaOff val="0"/>
          </a:schemeClr>
        </a:solidFill>
        <a:ln w="15875" cap="rnd" cmpd="sng" algn="ctr">
          <a:solidFill>
            <a:schemeClr val="accent5">
              <a:hueOff val="18322053"/>
              <a:satOff val="-8561"/>
              <a:lumOff val="-9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005C1C-88BA-4C0F-95F5-390F21FFBE62}">
      <dsp:nvSpPr>
        <dsp:cNvPr id="0" name=""/>
        <dsp:cNvSpPr/>
      </dsp:nvSpPr>
      <dsp:spPr>
        <a:xfrm>
          <a:off x="5538162" y="465737"/>
          <a:ext cx="94963" cy="94963"/>
        </a:xfrm>
        <a:prstGeom prst="ellipse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587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A79485-59C7-4B6B-B030-95C6742DD35C}">
      <dsp:nvSpPr>
        <dsp:cNvPr id="0" name=""/>
        <dsp:cNvSpPr/>
      </dsp:nvSpPr>
      <dsp:spPr>
        <a:xfrm>
          <a:off x="3708695" y="2953521"/>
          <a:ext cx="2048357" cy="549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56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XML betöltése</a:t>
          </a:r>
          <a:endParaRPr lang="en-US" sz="1300" kern="1200" dirty="0"/>
        </a:p>
      </dsp:txBody>
      <dsp:txXfrm>
        <a:off x="3735506" y="2980332"/>
        <a:ext cx="1994735" cy="495596"/>
      </dsp:txXfrm>
    </dsp:sp>
    <dsp:sp modelId="{14CFC0FF-F5C6-48FD-A6F3-49AD97E8558D}">
      <dsp:nvSpPr>
        <dsp:cNvPr id="0" name=""/>
        <dsp:cNvSpPr/>
      </dsp:nvSpPr>
      <dsp:spPr>
        <a:xfrm>
          <a:off x="3140815" y="2415032"/>
          <a:ext cx="949632" cy="9495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D45DB1-AD31-47DC-8E3B-BBCA82BA7384}">
      <dsp:nvSpPr>
        <dsp:cNvPr id="0" name=""/>
        <dsp:cNvSpPr/>
      </dsp:nvSpPr>
      <dsp:spPr>
        <a:xfrm>
          <a:off x="5026310" y="2240341"/>
          <a:ext cx="2048357" cy="549218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56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Átalakítás (</a:t>
          </a:r>
          <a:r>
            <a:rPr lang="hu-HU" sz="1300" kern="1200" dirty="0" err="1"/>
            <a:t>pl</a:t>
          </a:r>
          <a:r>
            <a:rPr lang="hu-HU" sz="1300" kern="1200" dirty="0"/>
            <a:t>: dátum)</a:t>
          </a:r>
          <a:endParaRPr lang="en-US" sz="1300" kern="1200" dirty="0"/>
        </a:p>
      </dsp:txBody>
      <dsp:txXfrm>
        <a:off x="5053121" y="2267152"/>
        <a:ext cx="1994735" cy="495596"/>
      </dsp:txXfrm>
    </dsp:sp>
    <dsp:sp modelId="{8FC930F5-4E70-40AA-A9D5-241A2E787A75}">
      <dsp:nvSpPr>
        <dsp:cNvPr id="0" name=""/>
        <dsp:cNvSpPr/>
      </dsp:nvSpPr>
      <dsp:spPr>
        <a:xfrm>
          <a:off x="4458430" y="1701852"/>
          <a:ext cx="949632" cy="9495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02C97E-CF62-4BE1-B9F4-9955ADA69E1C}">
      <dsp:nvSpPr>
        <dsp:cNvPr id="0" name=""/>
        <dsp:cNvSpPr/>
      </dsp:nvSpPr>
      <dsp:spPr>
        <a:xfrm>
          <a:off x="5631226" y="1158668"/>
          <a:ext cx="2048357" cy="549218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56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Mentés AVRO fájlként</a:t>
          </a:r>
          <a:endParaRPr lang="en-US" sz="1300" kern="1200" dirty="0"/>
        </a:p>
      </dsp:txBody>
      <dsp:txXfrm>
        <a:off x="5658037" y="1185479"/>
        <a:ext cx="1994735" cy="495596"/>
      </dsp:txXfrm>
    </dsp:sp>
    <dsp:sp modelId="{A08CE896-C76D-4E92-9FC9-1D6FBF61ED10}">
      <dsp:nvSpPr>
        <dsp:cNvPr id="0" name=""/>
        <dsp:cNvSpPr/>
      </dsp:nvSpPr>
      <dsp:spPr>
        <a:xfrm>
          <a:off x="5063346" y="620179"/>
          <a:ext cx="949632" cy="94956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112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671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6370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184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6854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710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733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5799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8067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8262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1666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45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34573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857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9975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7474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185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ztrakt kockák háttere">
            <a:extLst>
              <a:ext uri="{FF2B5EF4-FFF2-40B4-BE49-F238E27FC236}">
                <a16:creationId xmlns:a16="http://schemas.microsoft.com/office/drawing/2014/main" id="{A4F4716B-C6EC-4AFD-B7EC-CF47FE54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0359"/>
          <a:stretch/>
        </p:blipFill>
        <p:spPr>
          <a:xfrm>
            <a:off x="-1" y="10"/>
            <a:ext cx="12192000" cy="685799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4ED70E-C831-4843-A319-0FA1706E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Projektmunka 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39EDE7-0A71-4EE4-A0D4-C2867354F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  <a:latin typeface="Amasis MT Pro Light" panose="020B0604020202020204" pitchFamily="18" charset="-18"/>
              </a:rPr>
              <a:t>Szalai Gergő – LJS2ZQ</a:t>
            </a:r>
          </a:p>
        </p:txBody>
      </p:sp>
    </p:spTree>
    <p:extLst>
      <p:ext uri="{BB962C8B-B14F-4D97-AF65-F5344CB8AC3E}">
        <p14:creationId xmlns:p14="http://schemas.microsoft.com/office/powerpoint/2010/main" val="338260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70" y="685799"/>
            <a:ext cx="275877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Batch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D4B1D86D-9179-4805-AA16-504CEFB9AED3}"/>
              </a:ext>
            </a:extLst>
          </p:cNvPr>
          <p:cNvSpPr txBox="1"/>
          <p:nvPr/>
        </p:nvSpPr>
        <p:spPr>
          <a:xfrm>
            <a:off x="4270691" y="153269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Forrás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A25E2B3-4410-48A9-A5AF-679EE228593F}"/>
              </a:ext>
            </a:extLst>
          </p:cNvPr>
          <p:cNvSpPr txBox="1"/>
          <p:nvPr/>
        </p:nvSpPr>
        <p:spPr>
          <a:xfrm>
            <a:off x="4270691" y="2166321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Producer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F016AC-A3F1-41F7-A9CB-E4C74F38CC77}"/>
              </a:ext>
            </a:extLst>
          </p:cNvPr>
          <p:cNvSpPr txBox="1"/>
          <p:nvPr/>
        </p:nvSpPr>
        <p:spPr>
          <a:xfrm>
            <a:off x="4270691" y="2799951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Consumer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DDDD4A-9016-460E-946B-73D780303774}"/>
              </a:ext>
            </a:extLst>
          </p:cNvPr>
          <p:cNvSpPr txBox="1"/>
          <p:nvPr/>
        </p:nvSpPr>
        <p:spPr>
          <a:xfrm>
            <a:off x="4270691" y="34762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Feldolgozás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3563410-C885-4390-BDF8-DDA971657732}"/>
              </a:ext>
            </a:extLst>
          </p:cNvPr>
          <p:cNvSpPr txBox="1"/>
          <p:nvPr/>
        </p:nvSpPr>
        <p:spPr>
          <a:xfrm>
            <a:off x="4270691" y="4152591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Megjelenítés</a:t>
            </a:r>
          </a:p>
        </p:txBody>
      </p:sp>
    </p:spTree>
    <p:extLst>
      <p:ext uri="{BB962C8B-B14F-4D97-AF65-F5344CB8AC3E}">
        <p14:creationId xmlns:p14="http://schemas.microsoft.com/office/powerpoint/2010/main" val="203374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Forrás</a:t>
            </a:r>
          </a:p>
        </p:txBody>
      </p:sp>
      <p:sp>
        <p:nvSpPr>
          <p:cNvPr id="13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zövegdoboz 3">
            <a:extLst>
              <a:ext uri="{FF2B5EF4-FFF2-40B4-BE49-F238E27FC236}">
                <a16:creationId xmlns:a16="http://schemas.microsoft.com/office/drawing/2014/main" id="{00E2BAD4-84EA-45E4-A778-5BE54687B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654252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00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PRODUCER </a:t>
            </a:r>
            <a:b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-</a:t>
            </a:r>
            <a:b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Consumer</a:t>
            </a:r>
          </a:p>
        </p:txBody>
      </p:sp>
      <p:graphicFrame>
        <p:nvGraphicFramePr>
          <p:cNvPr id="6" name="Szövegdoboz 3">
            <a:extLst>
              <a:ext uri="{FF2B5EF4-FFF2-40B4-BE49-F238E27FC236}">
                <a16:creationId xmlns:a16="http://schemas.microsoft.com/office/drawing/2014/main" id="{77EAEBF8-C651-44D6-B044-34D0B0920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34010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9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Feldolgozás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5E4769F4-5E10-46BF-B7A6-7B1E9E259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08489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46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74" y="685799"/>
            <a:ext cx="3589074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800" dirty="0"/>
              <a:t>Streaming</a:t>
            </a:r>
            <a:endParaRPr lang="en-US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A25E2B3-4410-48A9-A5AF-679EE228593F}"/>
              </a:ext>
            </a:extLst>
          </p:cNvPr>
          <p:cNvSpPr txBox="1"/>
          <p:nvPr/>
        </p:nvSpPr>
        <p:spPr>
          <a:xfrm>
            <a:off x="4270691" y="1779600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Producer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F016AC-A3F1-41F7-A9CB-E4C74F38CC77}"/>
              </a:ext>
            </a:extLst>
          </p:cNvPr>
          <p:cNvSpPr txBox="1"/>
          <p:nvPr/>
        </p:nvSpPr>
        <p:spPr>
          <a:xfrm>
            <a:off x="4270691" y="2455920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Consumer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DDDD4A-9016-460E-946B-73D780303774}"/>
              </a:ext>
            </a:extLst>
          </p:cNvPr>
          <p:cNvSpPr txBox="1"/>
          <p:nvPr/>
        </p:nvSpPr>
        <p:spPr>
          <a:xfrm>
            <a:off x="4270691" y="3132240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Realtime</a:t>
            </a:r>
            <a:r>
              <a:rPr lang="hu-HU" sz="3200" dirty="0"/>
              <a:t> feldolgozás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3563410-C885-4390-BDF8-DDA971657732}"/>
              </a:ext>
            </a:extLst>
          </p:cNvPr>
          <p:cNvSpPr txBox="1"/>
          <p:nvPr/>
        </p:nvSpPr>
        <p:spPr>
          <a:xfrm>
            <a:off x="4270691" y="3808560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Megjelenítés</a:t>
            </a:r>
          </a:p>
        </p:txBody>
      </p:sp>
    </p:spTree>
    <p:extLst>
      <p:ext uri="{BB962C8B-B14F-4D97-AF65-F5344CB8AC3E}">
        <p14:creationId xmlns:p14="http://schemas.microsoft.com/office/powerpoint/2010/main" val="22652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kern="1200" cap="all" dirty="0" err="1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Realtime</a:t>
            </a:r>
            <a:r>
              <a:rPr lang="hu-HU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feldolgozás</a:t>
            </a:r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Szövegdoboz 2">
            <a:extLst>
              <a:ext uri="{FF2B5EF4-FFF2-40B4-BE49-F238E27FC236}">
                <a16:creationId xmlns:a16="http://schemas.microsoft.com/office/drawing/2014/main" id="{2E40E3D1-C4C3-4DD3-A46F-7C14194AC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510581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1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940" y="685534"/>
            <a:ext cx="2165668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800" dirty="0" err="1"/>
              <a:t>Avro</a:t>
            </a:r>
            <a:endParaRPr lang="en-US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D4B1D86D-9179-4805-AA16-504CEFB9AED3}"/>
              </a:ext>
            </a:extLst>
          </p:cNvPr>
          <p:cNvSpPr txBox="1"/>
          <p:nvPr/>
        </p:nvSpPr>
        <p:spPr>
          <a:xfrm>
            <a:off x="4432263" y="2173439"/>
            <a:ext cx="271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XML betöltés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7D8FBC21-8B0D-44BD-9482-F1BEF5786B24}"/>
              </a:ext>
            </a:extLst>
          </p:cNvPr>
          <p:cNvSpPr txBox="1"/>
          <p:nvPr/>
        </p:nvSpPr>
        <p:spPr>
          <a:xfrm>
            <a:off x="4428324" y="2849759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Átalakítás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5DC4551-D7CA-4C22-B9C4-D82C4369D7E2}"/>
              </a:ext>
            </a:extLst>
          </p:cNvPr>
          <p:cNvSpPr txBox="1"/>
          <p:nvPr/>
        </p:nvSpPr>
        <p:spPr>
          <a:xfrm>
            <a:off x="4428324" y="3526079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Mentés</a:t>
            </a:r>
          </a:p>
        </p:txBody>
      </p:sp>
    </p:spTree>
    <p:extLst>
      <p:ext uri="{BB962C8B-B14F-4D97-AF65-F5344CB8AC3E}">
        <p14:creationId xmlns:p14="http://schemas.microsoft.com/office/powerpoint/2010/main" val="153682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1DEDD-C579-49BB-A14C-C204FED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Átalakítás - Mentés</a:t>
            </a:r>
            <a:endParaRPr lang="en-US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5E4769F4-5E10-46BF-B7A6-7B1E9E259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248179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80430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78</Words>
  <Application>Microsoft Office PowerPoint</Application>
  <PresentationFormat>Szélesvásznú</PresentationFormat>
  <Paragraphs>38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Amasis MT Pro Light</vt:lpstr>
      <vt:lpstr>Century Gothic</vt:lpstr>
      <vt:lpstr>Wingdings 3</vt:lpstr>
      <vt:lpstr>Szelet</vt:lpstr>
      <vt:lpstr>Projektmunka 3</vt:lpstr>
      <vt:lpstr>Batch</vt:lpstr>
      <vt:lpstr>Forrás</vt:lpstr>
      <vt:lpstr>PRODUCER  - Consumer</vt:lpstr>
      <vt:lpstr>Feldolgozás</vt:lpstr>
      <vt:lpstr>Streaming</vt:lpstr>
      <vt:lpstr>Realtime feldolgozás</vt:lpstr>
      <vt:lpstr>Avro</vt:lpstr>
      <vt:lpstr>Átalakítás - Mentés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3</dc:title>
  <dc:creator>Gergő Szalai</dc:creator>
  <cp:lastModifiedBy>Gergő Szalai</cp:lastModifiedBy>
  <cp:revision>36</cp:revision>
  <dcterms:created xsi:type="dcterms:W3CDTF">2021-12-03T17:44:14Z</dcterms:created>
  <dcterms:modified xsi:type="dcterms:W3CDTF">2021-12-03T19:15:11Z</dcterms:modified>
</cp:coreProperties>
</file>