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114" y="26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r>
              <a:rPr lang="en-US" sz="1800" dirty="0" err="1"/>
              <a:t>Keiyau</a:t>
            </a:r>
            <a:r>
              <a:rPr lang="en-US" sz="1800" dirty="0"/>
              <a:t> Sin</a:t>
            </a:r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26968" y="5343098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oversampling to address the problem of few positive responses in original dataset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better &amp; faster ways to load large dataset into web app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form for user to select &amp; submit attributes of prospects who aren’t in the dataset to predict cross-sale potential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selection of customer ID when customer dials in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C66F690-2858-4300-BFC2-B9F81ADA2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7082" b="2848"/>
          <a:stretch/>
        </p:blipFill>
        <p:spPr>
          <a:xfrm>
            <a:off x="2433922" y="2859060"/>
            <a:ext cx="7158942" cy="3396597"/>
          </a:xfrm>
          <a:prstGeom prst="rect">
            <a:avLst/>
          </a:prstGeom>
        </p:spPr>
      </p:pic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29CB65F-1D6B-470E-A812-4ECE4DAA2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00" y="4089600"/>
            <a:ext cx="5029200" cy="25146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22E23C1-AA28-4C8A-96D0-2DA4B6737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1" y="1460700"/>
            <a:ext cx="5029200" cy="25146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9" y="1346400"/>
            <a:ext cx="5486400" cy="27432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AA2A336-681E-4471-B342-41432CC34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1902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283</TotalTime>
  <Words>532</Words>
  <Application>Microsoft Office PowerPoint</Application>
  <PresentationFormat>Widescreen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Kei Yau Sin</cp:lastModifiedBy>
  <cp:revision>31</cp:revision>
  <dcterms:created xsi:type="dcterms:W3CDTF">2020-11-13T00:39:42Z</dcterms:created>
  <dcterms:modified xsi:type="dcterms:W3CDTF">2020-11-14T02:48:53Z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