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259" r:id="rId6"/>
    <p:sldId id="274" r:id="rId7"/>
    <p:sldId id="261" r:id="rId8"/>
    <p:sldId id="263" r:id="rId9"/>
    <p:sldId id="262" r:id="rId10"/>
    <p:sldId id="264" r:id="rId11"/>
    <p:sldId id="283" r:id="rId12"/>
    <p:sldId id="265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9" r:id="rId25"/>
    <p:sldId id="278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7-41F5-BB0D-967B7AAD907B}"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7-41F5-BB0D-967B7AAD907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svg"/><Relationship Id="rId11" Type="http://schemas.openxmlformats.org/officeDocument/2006/relationships/image" Target="../media/image20.svg"/><Relationship Id="rId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4962525"/>
            <a:ext cx="3571782" cy="1219200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r>
              <a:rPr lang="en-US" sz="1800" dirty="0" err="1"/>
              <a:t>Keiyau</a:t>
            </a:r>
            <a:r>
              <a:rPr lang="en-US" sz="1800" dirty="0"/>
              <a:t> Sin</a:t>
            </a:r>
            <a:br>
              <a:rPr lang="en-US" sz="1800" dirty="0"/>
            </a:br>
            <a:r>
              <a:rPr lang="en-US" sz="1800" dirty="0"/>
              <a:t>Shriram Sreedhar</a:t>
            </a:r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DC6FE-D11C-4C20-A51D-98443F5F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03D2ED-1358-4F55-BCB3-94A5C18E1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BE848-3222-4622-8610-FFB9FFFD4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D00D-52E6-45D5-93DA-8687991C2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E1F329-A8D2-4C03-9053-8D69618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985F57-4828-4F43-9FE0-15EF491E8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361AC5-6734-49E5-8506-3F22C2DF6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DC3788-4E8E-4F3D-BD1E-8EFA13B0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858692-F88E-43A4-8B27-E23B8AC17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412F69-2D59-4EA2-9BA0-74B513D9F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D09076-D1F6-4F08-8939-1F1577E5A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CEAFCCB-C881-436A-BD6B-21E9817CC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94" y="1450975"/>
            <a:ext cx="7079456" cy="39354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1D98-5389-456F-97BB-E9A6B2DE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56</TotalTime>
  <Words>1066</Words>
  <Application>Microsoft Office PowerPoint</Application>
  <PresentationFormat>Widescreen</PresentationFormat>
  <Paragraphs>316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Why KNN algorithm?</vt:lpstr>
      <vt:lpstr>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Kei Yau Sin</cp:lastModifiedBy>
  <cp:revision>8</cp:revision>
  <dcterms:created xsi:type="dcterms:W3CDTF">2020-11-13T00:39:42Z</dcterms:created>
  <dcterms:modified xsi:type="dcterms:W3CDTF">2020-11-13T01:36:12Z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