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/>
    <p:restoredTop sz="94659"/>
  </p:normalViewPr>
  <p:slideViewPr>
    <p:cSldViewPr snapToGrid="0">
      <p:cViewPr varScale="1">
        <p:scale>
          <a:sx n="105" d="100"/>
          <a:sy n="105" d="100"/>
        </p:scale>
        <p:origin x="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FB14E-AE04-9956-3EA5-7D9461DD1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D9E783D-D55F-E54F-8D98-90E3C49A7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1B397D-8F9A-048F-F7E7-AF6F564E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D9AD-3B0B-F946-A6E0-EE128A48A040}" type="datetimeFigureOut">
              <a:rPr lang="en-AU" smtClean="0"/>
              <a:t>1/7/2023</a:t>
            </a:fld>
            <a:endParaRPr lang="en-A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A06DC8-825B-02D4-F00C-D6DDB79F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B5E646-4E2B-8D4C-7C75-19BCF713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BA9E2-BDAE-D248-BBBE-C4515231BCCF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260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EA39E-AD09-FCAD-73F1-2FB721792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85EBE0-5E1E-1026-E522-BB44728FA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B533B3-492B-5EFC-11EC-C6733651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D9AD-3B0B-F946-A6E0-EE128A48A040}" type="datetimeFigureOut">
              <a:rPr lang="en-AU" smtClean="0"/>
              <a:t>1/7/2023</a:t>
            </a:fld>
            <a:endParaRPr lang="en-A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3A1C44-F069-4D97-42EF-56D689D41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EA37EB-824D-EF36-CC9F-864F358F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BA9E2-BDAE-D248-BBBE-C4515231BCCF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839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D33AD12-FB12-98AD-AADE-9374B93634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915934-5770-F10E-5555-6C3874690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F8BE67-3B8E-3F03-42BA-3180357B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D9AD-3B0B-F946-A6E0-EE128A48A040}" type="datetimeFigureOut">
              <a:rPr lang="en-AU" smtClean="0"/>
              <a:t>1/7/2023</a:t>
            </a:fld>
            <a:endParaRPr lang="en-A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ECE375-F9CE-D521-BDF5-59B9D9E4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EE843E-FAED-824D-01A6-989C0E22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BA9E2-BDAE-D248-BBBE-C4515231BCCF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027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920D30-F138-AC62-121D-A932B0BB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EAC30F-E9C5-21FD-C3D9-A054AC4E2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2B0623-C398-107E-AD77-A82B1BC8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D9AD-3B0B-F946-A6E0-EE128A48A040}" type="datetimeFigureOut">
              <a:rPr lang="en-AU" smtClean="0"/>
              <a:t>1/7/2023</a:t>
            </a:fld>
            <a:endParaRPr lang="en-A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65A28C-4895-6600-887A-D9365A140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C4744F-3749-C678-4A80-C93D932B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BA9E2-BDAE-D248-BBBE-C4515231BCCF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83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205573-B779-BF0C-FC84-F48EB828E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2FD0BE-46CE-413C-EFC2-8FECEA24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EA7A35-46D3-9B74-7BE9-3A82565D3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D9AD-3B0B-F946-A6E0-EE128A48A040}" type="datetimeFigureOut">
              <a:rPr lang="en-AU" smtClean="0"/>
              <a:t>1/7/2023</a:t>
            </a:fld>
            <a:endParaRPr lang="en-A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6D9406-97B1-5D67-AA9F-930639EE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9BB635-AB35-70E6-BAD0-EEE1853CD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BA9E2-BDAE-D248-BBBE-C4515231BCCF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274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86DF79-2325-2DBE-49A0-833FFD575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0368DE-9F65-F440-78C3-F18411259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7AEFBE-71BE-CDAB-CF20-80A3A04ED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EB0ABC-F9E6-DFB5-E94C-91EB4755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D9AD-3B0B-F946-A6E0-EE128A48A040}" type="datetimeFigureOut">
              <a:rPr lang="en-AU" smtClean="0"/>
              <a:t>1/7/2023</a:t>
            </a:fld>
            <a:endParaRPr lang="en-AU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AFE8C8-ED50-21B7-B561-D953CDC1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3CDDE3-E93B-A7FF-2268-A17DF18B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BA9E2-BDAE-D248-BBBE-C4515231BCCF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523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FB62CA-F605-2C44-C7A2-49D4D0C6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2A850E-6FB7-8934-EDB5-7F65C518B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B0643F-CE5D-B2CC-15A9-EDBB32E66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E4B969-4C51-A487-F925-6AC8D01B3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A106A8B-E0F0-938B-A665-A3E38BDB1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DE8CB5-7F5E-8CED-78BF-B1677AF1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D9AD-3B0B-F946-A6E0-EE128A48A040}" type="datetimeFigureOut">
              <a:rPr lang="en-AU" smtClean="0"/>
              <a:t>1/7/2023</a:t>
            </a:fld>
            <a:endParaRPr lang="en-AU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79E5882-3E70-65EE-B781-FCA09D20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D931337-3CC5-67BF-3405-F8C3D8DDC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BA9E2-BDAE-D248-BBBE-C4515231BCCF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072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FADCF6-F146-6209-BEDB-B417D92A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9B5C25-0A67-F6E8-76E6-EF8BDF83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D9AD-3B0B-F946-A6E0-EE128A48A040}" type="datetimeFigureOut">
              <a:rPr lang="en-AU" smtClean="0"/>
              <a:t>1/7/2023</a:t>
            </a:fld>
            <a:endParaRPr lang="en-AU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0CCA6C-D969-2624-35DB-1540CB483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AD548FB-BD63-4F23-5B8A-B7C3000F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BA9E2-BDAE-D248-BBBE-C4515231BCCF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449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53CBE1D-8149-E0FB-7BE4-44F02866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D9AD-3B0B-F946-A6E0-EE128A48A040}" type="datetimeFigureOut">
              <a:rPr lang="en-AU" smtClean="0"/>
              <a:t>1/7/2023</a:t>
            </a:fld>
            <a:endParaRPr lang="en-AU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6307143-D562-A761-03E1-A7245DCC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8752CB-F6CC-1143-0DA7-B5B176E3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BA9E2-BDAE-D248-BBBE-C4515231BCCF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3820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7B3B8-76EF-492E-2D3A-EA4B82BA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CB5C00-8B19-3FE1-534C-CEE7EDD1B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0ABE76-E78E-CF6E-9549-C24739EAD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7B9DAC-AF68-E57B-350D-D909ACEAC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D9AD-3B0B-F946-A6E0-EE128A48A040}" type="datetimeFigureOut">
              <a:rPr lang="en-AU" smtClean="0"/>
              <a:t>1/7/2023</a:t>
            </a:fld>
            <a:endParaRPr lang="en-AU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283DF2-E5BE-69B6-41FE-ADB5EC51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05825F-FCBB-0F92-1CD1-5D9C886D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BA9E2-BDAE-D248-BBBE-C4515231BCCF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756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242DE-E625-9F67-F45E-94D539C77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0921F4A-7066-F23B-EBF1-23AB88E05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AE4CC4-CDCE-C85A-9191-B71A0D2A2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11B9A8-5A51-85FB-E56B-EA50F4AA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D9AD-3B0B-F946-A6E0-EE128A48A040}" type="datetimeFigureOut">
              <a:rPr lang="en-AU" smtClean="0"/>
              <a:t>1/7/2023</a:t>
            </a:fld>
            <a:endParaRPr lang="en-AU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3203EB-7E8D-2B40-A1E4-497181E60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5914C5-56ED-FADD-9DFE-6E30B1AC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BA9E2-BDAE-D248-BBBE-C4515231BCCF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526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63DD8B3-3370-939D-6D77-5464AB70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3CA157-ACF2-0CFA-EE2D-2AE2954FE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213210-063A-EA0A-BFE3-A3A62336A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8D9AD-3B0B-F946-A6E0-EE128A48A040}" type="datetimeFigureOut">
              <a:rPr lang="en-AU" smtClean="0"/>
              <a:t>1/7/2023</a:t>
            </a:fld>
            <a:endParaRPr lang="en-A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BB2C94-99F7-B696-6D39-0FAC44290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66A0CD-7F7A-C27C-09D7-8F1391DC1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BA9E2-BDAE-D248-BBBE-C4515231BCCF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349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F3AEA3C3-9B80-D8FE-6850-6475E1DDA61C}"/>
              </a:ext>
            </a:extLst>
          </p:cNvPr>
          <p:cNvSpPr/>
          <p:nvPr/>
        </p:nvSpPr>
        <p:spPr>
          <a:xfrm>
            <a:off x="6590255" y="2615045"/>
            <a:ext cx="6594914" cy="2458736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AD4301-B358-6E98-6C57-6FB61360F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8E8D6A-423E-1405-D21F-7E1D2FC32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Grafik 4" descr="Ein Bild, das Text, Diagramm, Screenshot, Plan enthält.&#10;&#10;Automatisch generierte Beschreibung">
            <a:extLst>
              <a:ext uri="{FF2B5EF4-FFF2-40B4-BE49-F238E27FC236}">
                <a16:creationId xmlns:a16="http://schemas.microsoft.com/office/drawing/2014/main" id="{5AC99532-4068-CDB5-1D79-EF29F83CF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68032" cy="6629400"/>
          </a:xfrm>
          <a:prstGeom prst="rect">
            <a:avLst/>
          </a:prstGeom>
        </p:spPr>
      </p:pic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F1DBB550-6FCC-1866-8D12-D5B4C4A57729}"/>
              </a:ext>
            </a:extLst>
          </p:cNvPr>
          <p:cNvSpPr/>
          <p:nvPr/>
        </p:nvSpPr>
        <p:spPr>
          <a:xfrm>
            <a:off x="1266938" y="4335512"/>
            <a:ext cx="6594914" cy="2458736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9234491F-8A9C-82E3-9DE7-426C25E4A7BA}"/>
              </a:ext>
            </a:extLst>
          </p:cNvPr>
          <p:cNvSpPr/>
          <p:nvPr/>
        </p:nvSpPr>
        <p:spPr>
          <a:xfrm>
            <a:off x="3811095" y="151786"/>
            <a:ext cx="6594914" cy="4057029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73E3E612-E9B7-3368-676E-9DFD61FF8BB7}"/>
              </a:ext>
            </a:extLst>
          </p:cNvPr>
          <p:cNvSpPr/>
          <p:nvPr/>
        </p:nvSpPr>
        <p:spPr>
          <a:xfrm>
            <a:off x="1402773" y="1122363"/>
            <a:ext cx="1288472" cy="1402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Vision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A39E4ABD-FC6A-D15B-ED4B-31CC72B67F58}"/>
              </a:ext>
            </a:extLst>
          </p:cNvPr>
          <p:cNvSpPr/>
          <p:nvPr/>
        </p:nvSpPr>
        <p:spPr>
          <a:xfrm>
            <a:off x="5955461" y="525924"/>
            <a:ext cx="1288472" cy="1402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Control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1CCBEEE2-50B3-3DF1-F0D9-0E75D66833BD}"/>
              </a:ext>
            </a:extLst>
          </p:cNvPr>
          <p:cNvSpPr/>
          <p:nvPr/>
        </p:nvSpPr>
        <p:spPr>
          <a:xfrm>
            <a:off x="1392382" y="2854687"/>
            <a:ext cx="1288472" cy="1402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Detection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12734A9E-E7E5-4673-E312-7F2B70852506}"/>
              </a:ext>
            </a:extLst>
          </p:cNvPr>
          <p:cNvSpPr/>
          <p:nvPr/>
        </p:nvSpPr>
        <p:spPr>
          <a:xfrm>
            <a:off x="3848883" y="2955966"/>
            <a:ext cx="7076912" cy="37115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5" name="Gewinkelte Verbindung 24">
            <a:extLst>
              <a:ext uri="{FF2B5EF4-FFF2-40B4-BE49-F238E27FC236}">
                <a16:creationId xmlns:a16="http://schemas.microsoft.com/office/drawing/2014/main" id="{50795279-7BB9-B43C-4026-C2F5A1223CD5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680854" y="1260295"/>
            <a:ext cx="3265165" cy="2295706"/>
          </a:xfrm>
          <a:prstGeom prst="bentConnector3">
            <a:avLst>
              <a:gd name="adj1" fmla="val 3327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B70082D3-6931-03DC-4B75-C2816CA7AA4D}"/>
              </a:ext>
            </a:extLst>
          </p:cNvPr>
          <p:cNvSpPr txBox="1"/>
          <p:nvPr/>
        </p:nvSpPr>
        <p:spPr>
          <a:xfrm>
            <a:off x="9480881" y="2955966"/>
            <a:ext cx="127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Move_base</a:t>
            </a:r>
            <a:endParaRPr lang="en-AU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64B4E56-8350-7D79-5DAB-60B76A7CE729}"/>
              </a:ext>
            </a:extLst>
          </p:cNvPr>
          <p:cNvSpPr txBox="1"/>
          <p:nvPr/>
        </p:nvSpPr>
        <p:spPr>
          <a:xfrm>
            <a:off x="3733800" y="981714"/>
            <a:ext cx="1148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Traffic light info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C3841E9-362A-770E-0268-EC4589C3DD89}"/>
              </a:ext>
            </a:extLst>
          </p:cNvPr>
          <p:cNvSpPr/>
          <p:nvPr/>
        </p:nvSpPr>
        <p:spPr>
          <a:xfrm>
            <a:off x="3859310" y="3356336"/>
            <a:ext cx="2223832" cy="795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2D cost map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3C78D28-6482-CB7A-5FAF-ACD06C0160BF}"/>
              </a:ext>
            </a:extLst>
          </p:cNvPr>
          <p:cNvSpPr/>
          <p:nvPr/>
        </p:nvSpPr>
        <p:spPr>
          <a:xfrm>
            <a:off x="5829212" y="4243959"/>
            <a:ext cx="2223832" cy="795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Global planer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B97FEE4-B8DE-800C-0A70-C8D4028F696D}"/>
              </a:ext>
            </a:extLst>
          </p:cNvPr>
          <p:cNvSpPr/>
          <p:nvPr/>
        </p:nvSpPr>
        <p:spPr>
          <a:xfrm>
            <a:off x="7866317" y="5447675"/>
            <a:ext cx="2223832" cy="795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Trajectory Local planer</a:t>
            </a:r>
          </a:p>
        </p:txBody>
      </p:sp>
      <p:cxnSp>
        <p:nvCxnSpPr>
          <p:cNvPr id="38" name="Gewinkelte Verbindung 37">
            <a:extLst>
              <a:ext uri="{FF2B5EF4-FFF2-40B4-BE49-F238E27FC236}">
                <a16:creationId xmlns:a16="http://schemas.microsoft.com/office/drawing/2014/main" id="{6F4774B5-A819-A600-D61A-611BB3339171}"/>
              </a:ext>
            </a:extLst>
          </p:cNvPr>
          <p:cNvCxnSpPr>
            <a:cxnSpLocks/>
          </p:cNvCxnSpPr>
          <p:nvPr/>
        </p:nvCxnSpPr>
        <p:spPr>
          <a:xfrm flipV="1">
            <a:off x="2036618" y="4198085"/>
            <a:ext cx="2934608" cy="12355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4666FF9E-8D90-6EEC-32EE-878DE110EDFB}"/>
              </a:ext>
            </a:extLst>
          </p:cNvPr>
          <p:cNvSpPr txBox="1"/>
          <p:nvPr/>
        </p:nvSpPr>
        <p:spPr>
          <a:xfrm>
            <a:off x="2877053" y="4002617"/>
            <a:ext cx="14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Car detection</a:t>
            </a:r>
          </a:p>
        </p:txBody>
      </p:sp>
      <p:cxnSp>
        <p:nvCxnSpPr>
          <p:cNvPr id="43" name="Gewinkelte Verbindung 42">
            <a:extLst>
              <a:ext uri="{FF2B5EF4-FFF2-40B4-BE49-F238E27FC236}">
                <a16:creationId xmlns:a16="http://schemas.microsoft.com/office/drawing/2014/main" id="{DA5DC22C-E5CB-F5FB-A3D3-07AE51EEF5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41595" y="2118908"/>
            <a:ext cx="1588216" cy="58296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D7854A98-F0AF-FE35-91D4-88C4D2CB7197}"/>
              </a:ext>
            </a:extLst>
          </p:cNvPr>
          <p:cNvSpPr txBox="1"/>
          <p:nvPr/>
        </p:nvSpPr>
        <p:spPr>
          <a:xfrm>
            <a:off x="2675758" y="5511472"/>
            <a:ext cx="1141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Odometry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70487E92-083A-2ECB-1B95-C7DC4FDB72E7}"/>
              </a:ext>
            </a:extLst>
          </p:cNvPr>
          <p:cNvCxnSpPr>
            <a:stCxn id="31" idx="5"/>
            <a:endCxn id="32" idx="1"/>
          </p:cNvCxnSpPr>
          <p:nvPr/>
        </p:nvCxnSpPr>
        <p:spPr>
          <a:xfrm>
            <a:off x="5757469" y="4035519"/>
            <a:ext cx="397416" cy="324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24AC961B-AD11-C1E5-4D4D-E7384F683118}"/>
              </a:ext>
            </a:extLst>
          </p:cNvPr>
          <p:cNvCxnSpPr>
            <a:cxnSpLocks/>
          </p:cNvCxnSpPr>
          <p:nvPr/>
        </p:nvCxnSpPr>
        <p:spPr>
          <a:xfrm>
            <a:off x="7696523" y="4960246"/>
            <a:ext cx="650883" cy="56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winkelte Verbindung 51">
            <a:extLst>
              <a:ext uri="{FF2B5EF4-FFF2-40B4-BE49-F238E27FC236}">
                <a16:creationId xmlns:a16="http://schemas.microsoft.com/office/drawing/2014/main" id="{B4FB83AA-AFD7-F46E-0620-0E16AEDA6C9E}"/>
              </a:ext>
            </a:extLst>
          </p:cNvPr>
          <p:cNvCxnSpPr>
            <a:cxnSpLocks/>
            <a:stCxn id="33" idx="0"/>
            <a:endCxn id="7" idx="3"/>
          </p:cNvCxnSpPr>
          <p:nvPr/>
        </p:nvCxnSpPr>
        <p:spPr>
          <a:xfrm rot="16200000" flipV="1">
            <a:off x="6000865" y="2470307"/>
            <a:ext cx="4220437" cy="17343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4668B680-C362-8529-0F67-332DCAA10DD7}"/>
              </a:ext>
            </a:extLst>
          </p:cNvPr>
          <p:cNvSpPr txBox="1"/>
          <p:nvPr/>
        </p:nvSpPr>
        <p:spPr>
          <a:xfrm>
            <a:off x="2712398" y="1430477"/>
            <a:ext cx="2104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“/map” </a:t>
            </a:r>
            <a:r>
              <a:rPr lang="en-AU" sz="1400" dirty="0" err="1"/>
              <a:t>Nav_mgs</a:t>
            </a:r>
            <a:r>
              <a:rPr lang="en-AU" sz="1400" dirty="0"/>
              <a:t>/</a:t>
            </a:r>
            <a:r>
              <a:rPr lang="en-AU" sz="1400" dirty="0" err="1"/>
              <a:t>GetMap</a:t>
            </a:r>
            <a:endParaRPr lang="en-AU" sz="1400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53B27159-91C1-105B-96BD-1A8FF514D3E2}"/>
              </a:ext>
            </a:extLst>
          </p:cNvPr>
          <p:cNvSpPr txBox="1"/>
          <p:nvPr/>
        </p:nvSpPr>
        <p:spPr>
          <a:xfrm>
            <a:off x="5879438" y="2708888"/>
            <a:ext cx="2072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“</a:t>
            </a:r>
            <a:r>
              <a:rPr lang="en-AU" sz="1200" dirty="0" err="1"/>
              <a:t>move_base_simple</a:t>
            </a:r>
            <a:r>
              <a:rPr lang="en-AU" sz="1200" dirty="0"/>
              <a:t>/goal”</a:t>
            </a:r>
          </a:p>
          <a:p>
            <a:r>
              <a:rPr lang="en-AU" sz="1200" dirty="0"/>
              <a:t> </a:t>
            </a:r>
            <a:r>
              <a:rPr lang="en-AU" sz="1200" dirty="0" err="1"/>
              <a:t>geometry_msg</a:t>
            </a:r>
            <a:r>
              <a:rPr lang="en-AU" sz="1200" dirty="0"/>
              <a:t>/</a:t>
            </a:r>
            <a:r>
              <a:rPr lang="en-AU" sz="1200" dirty="0" err="1"/>
              <a:t>PoseStamped</a:t>
            </a:r>
            <a:endParaRPr lang="en-AU" sz="1200" dirty="0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495B315E-626A-F562-EAE8-313F3419E5EB}"/>
              </a:ext>
            </a:extLst>
          </p:cNvPr>
          <p:cNvCxnSpPr>
            <a:cxnSpLocks/>
            <a:stCxn id="55" idx="2"/>
            <a:endCxn id="32" idx="0"/>
          </p:cNvCxnSpPr>
          <p:nvPr/>
        </p:nvCxnSpPr>
        <p:spPr>
          <a:xfrm>
            <a:off x="6915555" y="3170553"/>
            <a:ext cx="25573" cy="1073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501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Jesco Melzer</dc:creator>
  <cp:lastModifiedBy>Jesco Melzer</cp:lastModifiedBy>
  <cp:revision>2</cp:revision>
  <dcterms:created xsi:type="dcterms:W3CDTF">2023-06-26T08:49:21Z</dcterms:created>
  <dcterms:modified xsi:type="dcterms:W3CDTF">2023-07-01T20:57:24Z</dcterms:modified>
</cp:coreProperties>
</file>