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125"/>
  <p:notesSz cx="6858000" cy="9144000"/>
  <p:embeddedFontLst>
    <p:embeddedFont>
      <p:font typeface="Slackey"/>
      <p:regular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Barlow Condensed"/>
      <p:regular r:id="rId21"/>
      <p:bold r:id="rId22"/>
      <p:italic r:id="rId23"/>
      <p:boldItalic r:id="rId24"/>
    </p:embeddedFont>
    <p:embeddedFont>
      <p:font typeface="Fascinate"/>
      <p:regular r:id="rId25"/>
    </p:embeddedFont>
    <p:embeddedFont>
      <p:font typeface="Palanquin"/>
      <p:regular r:id="rId26"/>
      <p:bold r:id="rId27"/>
    </p:embeddedFont>
    <p:embeddedFont>
      <p:font typeface="Homemade Appl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BarlowCondensed-bold.fntdata"/><Relationship Id="rId21" Type="http://schemas.openxmlformats.org/officeDocument/2006/relationships/font" Target="fonts/BarlowCondensed-regular.fntdata"/><Relationship Id="rId24" Type="http://schemas.openxmlformats.org/officeDocument/2006/relationships/font" Target="fonts/BarlowCondensed-boldItalic.fntdata"/><Relationship Id="rId23" Type="http://schemas.openxmlformats.org/officeDocument/2006/relationships/font" Target="fonts/Barlow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nquin-regular.fntdata"/><Relationship Id="rId25" Type="http://schemas.openxmlformats.org/officeDocument/2006/relationships/font" Target="fonts/Fascinate-regular.fntdata"/><Relationship Id="rId28" Type="http://schemas.openxmlformats.org/officeDocument/2006/relationships/font" Target="fonts/HomemadeApple-regular.fntdata"/><Relationship Id="rId27" Type="http://schemas.openxmlformats.org/officeDocument/2006/relationships/font" Target="fonts/Palanqu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font" Target="fonts/Slackey-regular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65a5c374d8_0_175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65a5c374d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5a5c374d8_0_16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5a5c374d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65a5c374d8_0_18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65a5c374d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2292771653_1_17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229277165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2292771653_1_2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229277165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65a5c374d8_0_170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65a5c374d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65a5c374d8_0_148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65a5c374d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65a5c374d8_0_17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65a5c374d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2292771653_1_3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229277165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1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492997" y="1756410"/>
            <a:ext cx="1288500" cy="2219400"/>
          </a:xfrm>
          <a:prstGeom prst="moon">
            <a:avLst>
              <a:gd fmla="val 45300" name="adj"/>
            </a:avLst>
          </a:prstGeom>
          <a:solidFill>
            <a:schemeClr val="accent1"/>
          </a:solidFill>
          <a:ln>
            <a:noFill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4552820" y="3980736"/>
            <a:ext cx="7639180" cy="2834875"/>
            <a:chOff x="2210301" y="1080090"/>
            <a:chExt cx="7639180" cy="2834875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2223426" y="1080090"/>
              <a:ext cx="7626055" cy="2829828"/>
            </a:xfrm>
            <a:custGeom>
              <a:rect b="b" l="l" r="r" t="t"/>
              <a:pathLst>
                <a:path extrusionOk="0" h="2829828" w="7626055">
                  <a:moveTo>
                    <a:pt x="1102902" y="0"/>
                  </a:moveTo>
                  <a:cubicBezTo>
                    <a:pt x="832823" y="0"/>
                    <a:pt x="581922" y="82103"/>
                    <a:pt x="373793" y="222712"/>
                  </a:cubicBezTo>
                  <a:lnTo>
                    <a:pt x="236102" y="336317"/>
                  </a:lnTo>
                  <a:lnTo>
                    <a:pt x="149374" y="283628"/>
                  </a:lnTo>
                  <a:lnTo>
                    <a:pt x="0" y="213913"/>
                  </a:lnTo>
                  <a:lnTo>
                    <a:pt x="0" y="2829828"/>
                  </a:lnTo>
                  <a:lnTo>
                    <a:pt x="7626055" y="2829828"/>
                  </a:lnTo>
                  <a:lnTo>
                    <a:pt x="7626055" y="2370441"/>
                  </a:lnTo>
                  <a:lnTo>
                    <a:pt x="7604891" y="2331448"/>
                  </a:lnTo>
                  <a:cubicBezTo>
                    <a:pt x="7538757" y="2233556"/>
                    <a:pt x="7449690" y="2152428"/>
                    <a:pt x="7345399" y="2095775"/>
                  </a:cubicBezTo>
                  <a:lnTo>
                    <a:pt x="7318487" y="2085186"/>
                  </a:lnTo>
                  <a:lnTo>
                    <a:pt x="7287951" y="1986811"/>
                  </a:lnTo>
                  <a:cubicBezTo>
                    <a:pt x="7152619" y="1666852"/>
                    <a:pt x="6835800" y="1442345"/>
                    <a:pt x="6466543" y="1442345"/>
                  </a:cubicBezTo>
                  <a:cubicBezTo>
                    <a:pt x="6404999" y="1442345"/>
                    <a:pt x="6344913" y="1448581"/>
                    <a:pt x="6286881" y="1460457"/>
                  </a:cubicBezTo>
                  <a:lnTo>
                    <a:pt x="6274372" y="1464340"/>
                  </a:lnTo>
                  <a:lnTo>
                    <a:pt x="6268940" y="1446842"/>
                  </a:lnTo>
                  <a:cubicBezTo>
                    <a:pt x="5966699" y="732264"/>
                    <a:pt x="5259135" y="230868"/>
                    <a:pt x="4434462" y="230868"/>
                  </a:cubicBezTo>
                  <a:cubicBezTo>
                    <a:pt x="4159570" y="230868"/>
                    <a:pt x="3897691" y="286577"/>
                    <a:pt x="3659499" y="387325"/>
                  </a:cubicBezTo>
                  <a:lnTo>
                    <a:pt x="3607645" y="412304"/>
                  </a:lnTo>
                  <a:lnTo>
                    <a:pt x="3498000" y="384112"/>
                  </a:lnTo>
                  <a:cubicBezTo>
                    <a:pt x="3351209" y="354074"/>
                    <a:pt x="3199221" y="338299"/>
                    <a:pt x="3043549" y="338299"/>
                  </a:cubicBezTo>
                  <a:cubicBezTo>
                    <a:pt x="2732206" y="338299"/>
                    <a:pt x="2435601" y="401397"/>
                    <a:pt x="2165823" y="515504"/>
                  </a:cubicBezTo>
                  <a:lnTo>
                    <a:pt x="2143909" y="526060"/>
                  </a:lnTo>
                  <a:lnTo>
                    <a:pt x="2025008" y="381947"/>
                  </a:lnTo>
                  <a:cubicBezTo>
                    <a:pt x="1789019" y="145960"/>
                    <a:pt x="1463007" y="0"/>
                    <a:pt x="1102902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2210301" y="1085137"/>
              <a:ext cx="7626055" cy="2829828"/>
            </a:xfrm>
            <a:custGeom>
              <a:rect b="b" l="l" r="r" t="t"/>
              <a:pathLst>
                <a:path extrusionOk="0" h="2829828" w="7626055">
                  <a:moveTo>
                    <a:pt x="1102902" y="0"/>
                  </a:moveTo>
                  <a:cubicBezTo>
                    <a:pt x="832823" y="0"/>
                    <a:pt x="581922" y="82103"/>
                    <a:pt x="373793" y="222712"/>
                  </a:cubicBezTo>
                  <a:lnTo>
                    <a:pt x="236102" y="336317"/>
                  </a:lnTo>
                  <a:lnTo>
                    <a:pt x="149374" y="283628"/>
                  </a:lnTo>
                  <a:lnTo>
                    <a:pt x="0" y="213913"/>
                  </a:lnTo>
                  <a:lnTo>
                    <a:pt x="0" y="2829828"/>
                  </a:lnTo>
                  <a:lnTo>
                    <a:pt x="7626055" y="2829828"/>
                  </a:lnTo>
                  <a:lnTo>
                    <a:pt x="7626055" y="2370441"/>
                  </a:lnTo>
                  <a:lnTo>
                    <a:pt x="7604891" y="2331448"/>
                  </a:lnTo>
                  <a:cubicBezTo>
                    <a:pt x="7538757" y="2233556"/>
                    <a:pt x="7449690" y="2152428"/>
                    <a:pt x="7345399" y="2095775"/>
                  </a:cubicBezTo>
                  <a:lnTo>
                    <a:pt x="7318487" y="2085186"/>
                  </a:lnTo>
                  <a:lnTo>
                    <a:pt x="7287951" y="1986811"/>
                  </a:lnTo>
                  <a:cubicBezTo>
                    <a:pt x="7152619" y="1666852"/>
                    <a:pt x="6835800" y="1442345"/>
                    <a:pt x="6466543" y="1442345"/>
                  </a:cubicBezTo>
                  <a:cubicBezTo>
                    <a:pt x="6404999" y="1442345"/>
                    <a:pt x="6344913" y="1448581"/>
                    <a:pt x="6286881" y="1460457"/>
                  </a:cubicBezTo>
                  <a:lnTo>
                    <a:pt x="6274372" y="1464340"/>
                  </a:lnTo>
                  <a:lnTo>
                    <a:pt x="6268940" y="1446842"/>
                  </a:lnTo>
                  <a:cubicBezTo>
                    <a:pt x="5966699" y="732264"/>
                    <a:pt x="5259135" y="230868"/>
                    <a:pt x="4434462" y="230868"/>
                  </a:cubicBezTo>
                  <a:cubicBezTo>
                    <a:pt x="4159570" y="230868"/>
                    <a:pt x="3897691" y="286577"/>
                    <a:pt x="3659499" y="387325"/>
                  </a:cubicBezTo>
                  <a:lnTo>
                    <a:pt x="3607645" y="412304"/>
                  </a:lnTo>
                  <a:lnTo>
                    <a:pt x="3498000" y="384112"/>
                  </a:lnTo>
                  <a:cubicBezTo>
                    <a:pt x="3351209" y="354074"/>
                    <a:pt x="3199221" y="338299"/>
                    <a:pt x="3043549" y="338299"/>
                  </a:cubicBezTo>
                  <a:cubicBezTo>
                    <a:pt x="2732206" y="338299"/>
                    <a:pt x="2435601" y="401397"/>
                    <a:pt x="2165823" y="515504"/>
                  </a:cubicBezTo>
                  <a:lnTo>
                    <a:pt x="2143909" y="526060"/>
                  </a:lnTo>
                  <a:lnTo>
                    <a:pt x="2025008" y="381947"/>
                  </a:lnTo>
                  <a:cubicBezTo>
                    <a:pt x="1789019" y="145960"/>
                    <a:pt x="1463007" y="0"/>
                    <a:pt x="1102902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1524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7508951" y="3445643"/>
            <a:ext cx="1243922" cy="2918601"/>
            <a:chOff x="7163809" y="2567587"/>
            <a:chExt cx="1713628" cy="4020665"/>
          </a:xfrm>
        </p:grpSpPr>
        <p:sp>
          <p:nvSpPr>
            <p:cNvPr id="16" name="Google Shape;16;p2"/>
            <p:cNvSpPr/>
            <p:nvPr/>
          </p:nvSpPr>
          <p:spPr>
            <a:xfrm>
              <a:off x="7163809" y="2567587"/>
              <a:ext cx="1713628" cy="4020665"/>
            </a:xfrm>
            <a:custGeom>
              <a:rect b="b" l="l" r="r" t="t"/>
              <a:pathLst>
                <a:path extrusionOk="0" h="2918813" w="1244013">
                  <a:moveTo>
                    <a:pt x="0" y="2918813"/>
                  </a:moveTo>
                  <a:cubicBezTo>
                    <a:pt x="164224" y="1885319"/>
                    <a:pt x="195223" y="1499778"/>
                    <a:pt x="311003" y="0"/>
                  </a:cubicBezTo>
                  <a:lnTo>
                    <a:pt x="933010" y="0"/>
                  </a:lnTo>
                  <a:cubicBezTo>
                    <a:pt x="1006400" y="1366554"/>
                    <a:pt x="1049511" y="1794484"/>
                    <a:pt x="1244013" y="2918813"/>
                  </a:cubicBezTo>
                  <a:lnTo>
                    <a:pt x="0" y="291881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381000" rotWithShape="0" algn="ctr" dist="889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46487" y="3233707"/>
              <a:ext cx="1368235" cy="3210275"/>
            </a:xfrm>
            <a:custGeom>
              <a:rect b="b" l="l" r="r" t="t"/>
              <a:pathLst>
                <a:path extrusionOk="0" h="2330508" w="993274">
                  <a:moveTo>
                    <a:pt x="0" y="2330508"/>
                  </a:moveTo>
                  <a:cubicBezTo>
                    <a:pt x="143329" y="1547616"/>
                    <a:pt x="201880" y="1170452"/>
                    <a:pt x="248319" y="0"/>
                  </a:cubicBezTo>
                  <a:lnTo>
                    <a:pt x="744956" y="0"/>
                  </a:lnTo>
                  <a:cubicBezTo>
                    <a:pt x="736895" y="1279454"/>
                    <a:pt x="813611" y="1196391"/>
                    <a:pt x="993274" y="2330508"/>
                  </a:cubicBezTo>
                  <a:lnTo>
                    <a:pt x="0" y="2330508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381000" rotWithShape="0" algn="ctr" dist="889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 flipH="1">
            <a:off x="13121" y="2827630"/>
            <a:ext cx="8015265" cy="4030371"/>
          </a:xfrm>
          <a:custGeom>
            <a:rect b="b" l="l" r="r" t="t"/>
            <a:pathLst>
              <a:path extrusionOk="0" h="4030371" w="8015265">
                <a:moveTo>
                  <a:pt x="8015261" y="0"/>
                </a:moveTo>
                <a:lnTo>
                  <a:pt x="8005466" y="9872"/>
                </a:lnTo>
                <a:cubicBezTo>
                  <a:pt x="7910524" y="120415"/>
                  <a:pt x="7831826" y="244321"/>
                  <a:pt x="7772888" y="378211"/>
                </a:cubicBezTo>
                <a:lnTo>
                  <a:pt x="7701422" y="599437"/>
                </a:lnTo>
                <a:lnTo>
                  <a:pt x="7457099" y="672310"/>
                </a:lnTo>
                <a:cubicBezTo>
                  <a:pt x="7271309" y="747816"/>
                  <a:pt x="7103991" y="857079"/>
                  <a:pt x="6963480" y="992097"/>
                </a:cubicBezTo>
                <a:lnTo>
                  <a:pt x="6961269" y="994669"/>
                </a:lnTo>
                <a:lnTo>
                  <a:pt x="6884048" y="954393"/>
                </a:lnTo>
                <a:cubicBezTo>
                  <a:pt x="6680521" y="871678"/>
                  <a:pt x="6456758" y="825935"/>
                  <a:pt x="6221874" y="825935"/>
                </a:cubicBezTo>
                <a:cubicBezTo>
                  <a:pt x="5752108" y="825935"/>
                  <a:pt x="5326817" y="1008895"/>
                  <a:pt x="5018966" y="1304703"/>
                </a:cubicBezTo>
                <a:lnTo>
                  <a:pt x="4821459" y="1534717"/>
                </a:lnTo>
                <a:lnTo>
                  <a:pt x="4612060" y="1425505"/>
                </a:lnTo>
                <a:cubicBezTo>
                  <a:pt x="4357648" y="1322110"/>
                  <a:pt x="4077945" y="1264934"/>
                  <a:pt x="3784342" y="1264934"/>
                </a:cubicBezTo>
                <a:cubicBezTo>
                  <a:pt x="2609928" y="1264934"/>
                  <a:pt x="1657875" y="2179737"/>
                  <a:pt x="1657875" y="3308202"/>
                </a:cubicBezTo>
                <a:lnTo>
                  <a:pt x="1683546" y="3552937"/>
                </a:lnTo>
                <a:lnTo>
                  <a:pt x="1535166" y="3475548"/>
                </a:lnTo>
                <a:cubicBezTo>
                  <a:pt x="1392117" y="3417414"/>
                  <a:pt x="1234842" y="3385263"/>
                  <a:pt x="1069755" y="3385263"/>
                </a:cubicBezTo>
                <a:cubicBezTo>
                  <a:pt x="657031" y="3385263"/>
                  <a:pt x="293148" y="3586193"/>
                  <a:pt x="78276" y="3891802"/>
                </a:cubicBezTo>
                <a:lnTo>
                  <a:pt x="0" y="4030371"/>
                </a:lnTo>
                <a:lnTo>
                  <a:pt x="8015265" y="4030371"/>
                </a:lnTo>
                <a:lnTo>
                  <a:pt x="8015265" y="2396330"/>
                </a:lnTo>
                <a:lnTo>
                  <a:pt x="8015261" y="2396330"/>
                </a:lnTo>
                <a:close/>
              </a:path>
            </a:pathLst>
          </a:custGeom>
          <a:noFill/>
          <a:ln cap="flat" cmpd="sng" w="22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>
            <a:off x="0" y="2821574"/>
            <a:ext cx="8018686" cy="4036427"/>
          </a:xfrm>
          <a:custGeom>
            <a:rect b="b" l="l" r="r" t="t"/>
            <a:pathLst>
              <a:path extrusionOk="0" h="4036427" w="8018686">
                <a:moveTo>
                  <a:pt x="8018682" y="0"/>
                </a:moveTo>
                <a:lnTo>
                  <a:pt x="8008887" y="9872"/>
                </a:lnTo>
                <a:cubicBezTo>
                  <a:pt x="7913945" y="120415"/>
                  <a:pt x="7835247" y="244321"/>
                  <a:pt x="7776309" y="378211"/>
                </a:cubicBezTo>
                <a:lnTo>
                  <a:pt x="7704843" y="599437"/>
                </a:lnTo>
                <a:lnTo>
                  <a:pt x="7460520" y="672310"/>
                </a:lnTo>
                <a:cubicBezTo>
                  <a:pt x="7274730" y="747816"/>
                  <a:pt x="7107412" y="857079"/>
                  <a:pt x="6966901" y="992097"/>
                </a:cubicBezTo>
                <a:lnTo>
                  <a:pt x="6964690" y="994669"/>
                </a:lnTo>
                <a:lnTo>
                  <a:pt x="6887469" y="954393"/>
                </a:lnTo>
                <a:cubicBezTo>
                  <a:pt x="6683942" y="871678"/>
                  <a:pt x="6460179" y="825935"/>
                  <a:pt x="6225295" y="825935"/>
                </a:cubicBezTo>
                <a:cubicBezTo>
                  <a:pt x="5755529" y="825935"/>
                  <a:pt x="5330238" y="1008895"/>
                  <a:pt x="5022387" y="1304703"/>
                </a:cubicBezTo>
                <a:lnTo>
                  <a:pt x="4824880" y="1534717"/>
                </a:lnTo>
                <a:lnTo>
                  <a:pt x="4615481" y="1425505"/>
                </a:lnTo>
                <a:cubicBezTo>
                  <a:pt x="4361069" y="1322110"/>
                  <a:pt x="4081366" y="1264934"/>
                  <a:pt x="3787763" y="1264934"/>
                </a:cubicBezTo>
                <a:cubicBezTo>
                  <a:pt x="2613349" y="1264934"/>
                  <a:pt x="1661296" y="2179737"/>
                  <a:pt x="1661296" y="3308202"/>
                </a:cubicBezTo>
                <a:lnTo>
                  <a:pt x="1686967" y="3552937"/>
                </a:lnTo>
                <a:lnTo>
                  <a:pt x="1538587" y="3475548"/>
                </a:lnTo>
                <a:cubicBezTo>
                  <a:pt x="1395538" y="3417414"/>
                  <a:pt x="1238263" y="3385263"/>
                  <a:pt x="1073176" y="3385263"/>
                </a:cubicBezTo>
                <a:cubicBezTo>
                  <a:pt x="660452" y="3385263"/>
                  <a:pt x="296569" y="3586193"/>
                  <a:pt x="81697" y="3891802"/>
                </a:cubicBezTo>
                <a:lnTo>
                  <a:pt x="0" y="4036427"/>
                </a:lnTo>
                <a:lnTo>
                  <a:pt x="8018686" y="4036427"/>
                </a:lnTo>
                <a:lnTo>
                  <a:pt x="8018686" y="2396330"/>
                </a:lnTo>
                <a:lnTo>
                  <a:pt x="8018682" y="239633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1908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4706039" y="3927027"/>
            <a:ext cx="6354117" cy="2821902"/>
            <a:chOff x="5717524" y="1485648"/>
            <a:chExt cx="5163430" cy="2293111"/>
          </a:xfrm>
        </p:grpSpPr>
        <p:sp>
          <p:nvSpPr>
            <p:cNvPr id="21" name="Google Shape;21;p2"/>
            <p:cNvSpPr/>
            <p:nvPr/>
          </p:nvSpPr>
          <p:spPr>
            <a:xfrm>
              <a:off x="6358411" y="2004414"/>
              <a:ext cx="666000" cy="66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64655" y="2412157"/>
              <a:ext cx="889200" cy="889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25729" y="2952117"/>
              <a:ext cx="774000" cy="774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96624" y="2420231"/>
              <a:ext cx="681300" cy="68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840211" y="2452528"/>
              <a:ext cx="660000" cy="660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75863" y="2421240"/>
              <a:ext cx="667200" cy="667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04722" y="1993309"/>
              <a:ext cx="660000" cy="660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399347" y="1497757"/>
              <a:ext cx="660000" cy="660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096754" y="1740990"/>
              <a:ext cx="784200" cy="784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637536" y="1808612"/>
              <a:ext cx="619800" cy="6198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11377" y="2288015"/>
              <a:ext cx="758100" cy="7581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99380" y="2503998"/>
              <a:ext cx="620700" cy="6207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27558" y="2989459"/>
              <a:ext cx="789300" cy="789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271613" y="2518129"/>
              <a:ext cx="789300" cy="789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17524" y="1605752"/>
              <a:ext cx="780300" cy="780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66156" y="1485648"/>
              <a:ext cx="573300" cy="573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693677" y="1892384"/>
              <a:ext cx="342000" cy="342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31676" y="1826781"/>
              <a:ext cx="801300" cy="80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50737" y="1563994"/>
              <a:ext cx="382500" cy="3825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36333" y="4517994"/>
            <a:ext cx="10075598" cy="2339546"/>
            <a:chOff x="775121" y="-131712"/>
            <a:chExt cx="10075598" cy="2339546"/>
          </a:xfrm>
        </p:grpSpPr>
        <p:sp>
          <p:nvSpPr>
            <p:cNvPr id="41" name="Google Shape;41;p2"/>
            <p:cNvSpPr/>
            <p:nvPr/>
          </p:nvSpPr>
          <p:spPr>
            <a:xfrm>
              <a:off x="788241" y="-130696"/>
              <a:ext cx="10062478" cy="2338530"/>
            </a:xfrm>
            <a:custGeom>
              <a:rect b="b" l="l" r="r" t="t"/>
              <a:pathLst>
                <a:path extrusionOk="0" h="1986013" w="8545629">
                  <a:moveTo>
                    <a:pt x="774032" y="0"/>
                  </a:moveTo>
                  <a:cubicBezTo>
                    <a:pt x="1026759" y="0"/>
                    <a:pt x="1255559" y="102437"/>
                    <a:pt x="1421179" y="268056"/>
                  </a:cubicBezTo>
                  <a:lnTo>
                    <a:pt x="1504626" y="369196"/>
                  </a:lnTo>
                  <a:lnTo>
                    <a:pt x="1520005" y="361788"/>
                  </a:lnTo>
                  <a:cubicBezTo>
                    <a:pt x="1709339" y="281706"/>
                    <a:pt x="1917501" y="237423"/>
                    <a:pt x="2136006" y="237423"/>
                  </a:cubicBezTo>
                  <a:cubicBezTo>
                    <a:pt x="2245259" y="237423"/>
                    <a:pt x="2351926" y="248494"/>
                    <a:pt x="2454946" y="269575"/>
                  </a:cubicBezTo>
                  <a:lnTo>
                    <a:pt x="2531896" y="289361"/>
                  </a:lnTo>
                  <a:lnTo>
                    <a:pt x="2568288" y="271830"/>
                  </a:lnTo>
                  <a:cubicBezTo>
                    <a:pt x="2735455" y="201124"/>
                    <a:pt x="2919245" y="162026"/>
                    <a:pt x="3112168" y="162026"/>
                  </a:cubicBezTo>
                  <a:cubicBezTo>
                    <a:pt x="3690935" y="162026"/>
                    <a:pt x="4187514" y="513913"/>
                    <a:pt x="4399631" y="1015414"/>
                  </a:cubicBezTo>
                  <a:lnTo>
                    <a:pt x="4403443" y="1027694"/>
                  </a:lnTo>
                  <a:lnTo>
                    <a:pt x="4412222" y="1024969"/>
                  </a:lnTo>
                  <a:cubicBezTo>
                    <a:pt x="4452950" y="1016634"/>
                    <a:pt x="4495119" y="1012258"/>
                    <a:pt x="4538311" y="1012258"/>
                  </a:cubicBezTo>
                  <a:cubicBezTo>
                    <a:pt x="4797461" y="1012258"/>
                    <a:pt x="5019809" y="1169820"/>
                    <a:pt x="5114787" y="1394372"/>
                  </a:cubicBezTo>
                  <a:lnTo>
                    <a:pt x="5136218" y="1463413"/>
                  </a:lnTo>
                  <a:lnTo>
                    <a:pt x="5155105" y="1470844"/>
                  </a:lnTo>
                  <a:cubicBezTo>
                    <a:pt x="5228298" y="1510604"/>
                    <a:pt x="5290806" y="1567541"/>
                    <a:pt x="5337220" y="1636243"/>
                  </a:cubicBezTo>
                  <a:lnTo>
                    <a:pt x="5374027" y="1704055"/>
                  </a:lnTo>
                  <a:lnTo>
                    <a:pt x="5431003" y="1657046"/>
                  </a:lnTo>
                  <a:cubicBezTo>
                    <a:pt x="5525352" y="1593305"/>
                    <a:pt x="5639090" y="1556086"/>
                    <a:pt x="5761522" y="1556086"/>
                  </a:cubicBezTo>
                  <a:cubicBezTo>
                    <a:pt x="5883953" y="1556086"/>
                    <a:pt x="5997692" y="1593305"/>
                    <a:pt x="6092040" y="1657046"/>
                  </a:cubicBezTo>
                  <a:lnTo>
                    <a:pt x="6098001" y="1661964"/>
                  </a:lnTo>
                  <a:lnTo>
                    <a:pt x="6116748" y="1627424"/>
                  </a:lnTo>
                  <a:cubicBezTo>
                    <a:pt x="6222983" y="1470176"/>
                    <a:pt x="6402888" y="1366790"/>
                    <a:pt x="6606941" y="1366790"/>
                  </a:cubicBezTo>
                  <a:cubicBezTo>
                    <a:pt x="6729373" y="1366790"/>
                    <a:pt x="6843111" y="1404009"/>
                    <a:pt x="6937460" y="1467750"/>
                  </a:cubicBezTo>
                  <a:lnTo>
                    <a:pt x="6963568" y="1489291"/>
                  </a:lnTo>
                  <a:lnTo>
                    <a:pt x="6978504" y="1472857"/>
                  </a:lnTo>
                  <a:cubicBezTo>
                    <a:pt x="7208571" y="1242791"/>
                    <a:pt x="7526405" y="1100491"/>
                    <a:pt x="7877475" y="1100491"/>
                  </a:cubicBezTo>
                  <a:cubicBezTo>
                    <a:pt x="8096894" y="1100491"/>
                    <a:pt x="8303330" y="1156077"/>
                    <a:pt x="8483470" y="1253935"/>
                  </a:cubicBezTo>
                  <a:lnTo>
                    <a:pt x="8545629" y="1291697"/>
                  </a:lnTo>
                  <a:lnTo>
                    <a:pt x="8545629" y="1986013"/>
                  </a:lnTo>
                  <a:lnTo>
                    <a:pt x="0" y="1986013"/>
                  </a:lnTo>
                  <a:lnTo>
                    <a:pt x="0" y="150127"/>
                  </a:lnTo>
                  <a:lnTo>
                    <a:pt x="104833" y="199054"/>
                  </a:lnTo>
                  <a:lnTo>
                    <a:pt x="165700" y="236032"/>
                  </a:lnTo>
                  <a:lnTo>
                    <a:pt x="262333" y="156302"/>
                  </a:lnTo>
                  <a:cubicBezTo>
                    <a:pt x="408401" y="57621"/>
                    <a:pt x="584487" y="0"/>
                    <a:pt x="774032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5121" y="-131712"/>
              <a:ext cx="10062478" cy="2338530"/>
            </a:xfrm>
            <a:custGeom>
              <a:rect b="b" l="l" r="r" t="t"/>
              <a:pathLst>
                <a:path extrusionOk="0" h="1986013" w="8545629">
                  <a:moveTo>
                    <a:pt x="774032" y="0"/>
                  </a:moveTo>
                  <a:cubicBezTo>
                    <a:pt x="1026759" y="0"/>
                    <a:pt x="1255559" y="102437"/>
                    <a:pt x="1421179" y="268056"/>
                  </a:cubicBezTo>
                  <a:lnTo>
                    <a:pt x="1504626" y="369196"/>
                  </a:lnTo>
                  <a:lnTo>
                    <a:pt x="1520005" y="361788"/>
                  </a:lnTo>
                  <a:cubicBezTo>
                    <a:pt x="1709339" y="281706"/>
                    <a:pt x="1917501" y="237423"/>
                    <a:pt x="2136006" y="237423"/>
                  </a:cubicBezTo>
                  <a:cubicBezTo>
                    <a:pt x="2245259" y="237423"/>
                    <a:pt x="2351926" y="248494"/>
                    <a:pt x="2454946" y="269575"/>
                  </a:cubicBezTo>
                  <a:lnTo>
                    <a:pt x="2531896" y="289361"/>
                  </a:lnTo>
                  <a:lnTo>
                    <a:pt x="2568288" y="271830"/>
                  </a:lnTo>
                  <a:cubicBezTo>
                    <a:pt x="2735455" y="201124"/>
                    <a:pt x="2919245" y="162026"/>
                    <a:pt x="3112168" y="162026"/>
                  </a:cubicBezTo>
                  <a:cubicBezTo>
                    <a:pt x="3690935" y="162026"/>
                    <a:pt x="4187514" y="513913"/>
                    <a:pt x="4399631" y="1015414"/>
                  </a:cubicBezTo>
                  <a:lnTo>
                    <a:pt x="4403443" y="1027694"/>
                  </a:lnTo>
                  <a:lnTo>
                    <a:pt x="4412222" y="1024969"/>
                  </a:lnTo>
                  <a:cubicBezTo>
                    <a:pt x="4452950" y="1016634"/>
                    <a:pt x="4495119" y="1012258"/>
                    <a:pt x="4538311" y="1012258"/>
                  </a:cubicBezTo>
                  <a:cubicBezTo>
                    <a:pt x="4797461" y="1012258"/>
                    <a:pt x="5019809" y="1169820"/>
                    <a:pt x="5114787" y="1394372"/>
                  </a:cubicBezTo>
                  <a:lnTo>
                    <a:pt x="5136218" y="1463413"/>
                  </a:lnTo>
                  <a:lnTo>
                    <a:pt x="5155105" y="1470844"/>
                  </a:lnTo>
                  <a:cubicBezTo>
                    <a:pt x="5228298" y="1510604"/>
                    <a:pt x="5290806" y="1567541"/>
                    <a:pt x="5337220" y="1636243"/>
                  </a:cubicBezTo>
                  <a:lnTo>
                    <a:pt x="5374027" y="1704055"/>
                  </a:lnTo>
                  <a:lnTo>
                    <a:pt x="5431003" y="1657046"/>
                  </a:lnTo>
                  <a:cubicBezTo>
                    <a:pt x="5525352" y="1593305"/>
                    <a:pt x="5639090" y="1556086"/>
                    <a:pt x="5761522" y="1556086"/>
                  </a:cubicBezTo>
                  <a:cubicBezTo>
                    <a:pt x="5883953" y="1556086"/>
                    <a:pt x="5997692" y="1593305"/>
                    <a:pt x="6092040" y="1657046"/>
                  </a:cubicBezTo>
                  <a:lnTo>
                    <a:pt x="6098001" y="1661964"/>
                  </a:lnTo>
                  <a:lnTo>
                    <a:pt x="6116748" y="1627424"/>
                  </a:lnTo>
                  <a:cubicBezTo>
                    <a:pt x="6222983" y="1470176"/>
                    <a:pt x="6402888" y="1366790"/>
                    <a:pt x="6606941" y="1366790"/>
                  </a:cubicBezTo>
                  <a:cubicBezTo>
                    <a:pt x="6729373" y="1366790"/>
                    <a:pt x="6843111" y="1404009"/>
                    <a:pt x="6937460" y="1467750"/>
                  </a:cubicBezTo>
                  <a:lnTo>
                    <a:pt x="6963568" y="1489291"/>
                  </a:lnTo>
                  <a:lnTo>
                    <a:pt x="6978504" y="1472857"/>
                  </a:lnTo>
                  <a:cubicBezTo>
                    <a:pt x="7208571" y="1242791"/>
                    <a:pt x="7526405" y="1100491"/>
                    <a:pt x="7877475" y="1100491"/>
                  </a:cubicBezTo>
                  <a:cubicBezTo>
                    <a:pt x="8096894" y="1100491"/>
                    <a:pt x="8303330" y="1156077"/>
                    <a:pt x="8483470" y="1253935"/>
                  </a:cubicBezTo>
                  <a:lnTo>
                    <a:pt x="8545629" y="1291697"/>
                  </a:lnTo>
                  <a:lnTo>
                    <a:pt x="8545629" y="1986013"/>
                  </a:lnTo>
                  <a:lnTo>
                    <a:pt x="0" y="1986013"/>
                  </a:lnTo>
                  <a:lnTo>
                    <a:pt x="0" y="150127"/>
                  </a:lnTo>
                  <a:lnTo>
                    <a:pt x="104833" y="199054"/>
                  </a:lnTo>
                  <a:lnTo>
                    <a:pt x="165700" y="236032"/>
                  </a:lnTo>
                  <a:lnTo>
                    <a:pt x="262333" y="156302"/>
                  </a:lnTo>
                  <a:cubicBezTo>
                    <a:pt x="408401" y="57621"/>
                    <a:pt x="584487" y="0"/>
                    <a:pt x="774032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1254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171666" y="4243033"/>
            <a:ext cx="4030736" cy="2614967"/>
            <a:chOff x="7386012" y="-268761"/>
            <a:chExt cx="4030736" cy="2614967"/>
          </a:xfrm>
        </p:grpSpPr>
        <p:sp>
          <p:nvSpPr>
            <p:cNvPr id="44" name="Google Shape;44;p2"/>
            <p:cNvSpPr/>
            <p:nvPr/>
          </p:nvSpPr>
          <p:spPr>
            <a:xfrm>
              <a:off x="7396411" y="-268761"/>
              <a:ext cx="4020337" cy="2614396"/>
            </a:xfrm>
            <a:custGeom>
              <a:rect b="b" l="l" r="r" t="t"/>
              <a:pathLst>
                <a:path extrusionOk="0" h="2614396" w="4020337">
                  <a:moveTo>
                    <a:pt x="4020335" y="0"/>
                  </a:moveTo>
                  <a:lnTo>
                    <a:pt x="4020335" y="1218572"/>
                  </a:lnTo>
                  <a:lnTo>
                    <a:pt x="4020337" y="1218572"/>
                  </a:lnTo>
                  <a:lnTo>
                    <a:pt x="4020337" y="2405476"/>
                  </a:lnTo>
                  <a:lnTo>
                    <a:pt x="4020336" y="2405476"/>
                  </a:lnTo>
                  <a:lnTo>
                    <a:pt x="4020336" y="2614395"/>
                  </a:lnTo>
                  <a:lnTo>
                    <a:pt x="2394088" y="2614395"/>
                  </a:lnTo>
                  <a:lnTo>
                    <a:pt x="2394086" y="2614396"/>
                  </a:lnTo>
                  <a:lnTo>
                    <a:pt x="1469252" y="2614396"/>
                  </a:lnTo>
                  <a:lnTo>
                    <a:pt x="1469250" y="2614395"/>
                  </a:lnTo>
                  <a:lnTo>
                    <a:pt x="1091301" y="2614395"/>
                  </a:lnTo>
                  <a:lnTo>
                    <a:pt x="1091300" y="2614396"/>
                  </a:lnTo>
                  <a:lnTo>
                    <a:pt x="90996" y="2614396"/>
                  </a:lnTo>
                  <a:lnTo>
                    <a:pt x="46401" y="2533104"/>
                  </a:lnTo>
                  <a:cubicBezTo>
                    <a:pt x="16522" y="2463207"/>
                    <a:pt x="0" y="2386359"/>
                    <a:pt x="0" y="2305693"/>
                  </a:cubicBezTo>
                  <a:cubicBezTo>
                    <a:pt x="0" y="1983030"/>
                    <a:pt x="264357" y="1721460"/>
                    <a:pt x="590460" y="1721460"/>
                  </a:cubicBezTo>
                  <a:cubicBezTo>
                    <a:pt x="671984" y="1721460"/>
                    <a:pt x="749651" y="1737809"/>
                    <a:pt x="820292" y="1767371"/>
                  </a:cubicBezTo>
                  <a:lnTo>
                    <a:pt x="893566" y="1806725"/>
                  </a:lnTo>
                  <a:lnTo>
                    <a:pt x="880889" y="1682273"/>
                  </a:lnTo>
                  <a:cubicBezTo>
                    <a:pt x="880889" y="1108431"/>
                    <a:pt x="1351038" y="643239"/>
                    <a:pt x="1930995" y="643239"/>
                  </a:cubicBezTo>
                  <a:cubicBezTo>
                    <a:pt x="2075984" y="643239"/>
                    <a:pt x="2214109" y="672314"/>
                    <a:pt x="2339744" y="724892"/>
                  </a:cubicBezTo>
                  <a:lnTo>
                    <a:pt x="2443151" y="780428"/>
                  </a:lnTo>
                  <a:lnTo>
                    <a:pt x="2540685" y="663462"/>
                  </a:lnTo>
                  <a:cubicBezTo>
                    <a:pt x="2692710" y="513039"/>
                    <a:pt x="2902730" y="420001"/>
                    <a:pt x="3134713" y="420001"/>
                  </a:cubicBezTo>
                  <a:cubicBezTo>
                    <a:pt x="3250705" y="420001"/>
                    <a:pt x="3361205" y="443262"/>
                    <a:pt x="3461712" y="485324"/>
                  </a:cubicBezTo>
                  <a:lnTo>
                    <a:pt x="3499846" y="505805"/>
                  </a:lnTo>
                  <a:lnTo>
                    <a:pt x="3500938" y="504497"/>
                  </a:lnTo>
                  <a:cubicBezTo>
                    <a:pt x="3570326" y="435838"/>
                    <a:pt x="3652952" y="380276"/>
                    <a:pt x="3744700" y="341880"/>
                  </a:cubicBezTo>
                  <a:lnTo>
                    <a:pt x="3865353" y="304823"/>
                  </a:lnTo>
                  <a:lnTo>
                    <a:pt x="3900645" y="192326"/>
                  </a:lnTo>
                  <a:cubicBezTo>
                    <a:pt x="3929750" y="124241"/>
                    <a:pt x="3968613" y="61233"/>
                    <a:pt x="4015498" y="502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86012" y="-268190"/>
              <a:ext cx="4020337" cy="2614396"/>
            </a:xfrm>
            <a:custGeom>
              <a:rect b="b" l="l" r="r" t="t"/>
              <a:pathLst>
                <a:path extrusionOk="0" h="2614396" w="4020337">
                  <a:moveTo>
                    <a:pt x="4020335" y="0"/>
                  </a:moveTo>
                  <a:lnTo>
                    <a:pt x="4020335" y="1218572"/>
                  </a:lnTo>
                  <a:lnTo>
                    <a:pt x="4020337" y="1218572"/>
                  </a:lnTo>
                  <a:lnTo>
                    <a:pt x="4020337" y="2405476"/>
                  </a:lnTo>
                  <a:lnTo>
                    <a:pt x="4020336" y="2405476"/>
                  </a:lnTo>
                  <a:lnTo>
                    <a:pt x="4020336" y="2614395"/>
                  </a:lnTo>
                  <a:lnTo>
                    <a:pt x="2394088" y="2614395"/>
                  </a:lnTo>
                  <a:lnTo>
                    <a:pt x="2394086" y="2614396"/>
                  </a:lnTo>
                  <a:lnTo>
                    <a:pt x="1469252" y="2614396"/>
                  </a:lnTo>
                  <a:lnTo>
                    <a:pt x="1469250" y="2614395"/>
                  </a:lnTo>
                  <a:lnTo>
                    <a:pt x="1091301" y="2614395"/>
                  </a:lnTo>
                  <a:lnTo>
                    <a:pt x="1091300" y="2614396"/>
                  </a:lnTo>
                  <a:lnTo>
                    <a:pt x="90996" y="2614396"/>
                  </a:lnTo>
                  <a:lnTo>
                    <a:pt x="46401" y="2533104"/>
                  </a:lnTo>
                  <a:cubicBezTo>
                    <a:pt x="16522" y="2463207"/>
                    <a:pt x="0" y="2386359"/>
                    <a:pt x="0" y="2305693"/>
                  </a:cubicBezTo>
                  <a:cubicBezTo>
                    <a:pt x="0" y="1983030"/>
                    <a:pt x="264357" y="1721460"/>
                    <a:pt x="590460" y="1721460"/>
                  </a:cubicBezTo>
                  <a:cubicBezTo>
                    <a:pt x="671984" y="1721460"/>
                    <a:pt x="749651" y="1737809"/>
                    <a:pt x="820292" y="1767371"/>
                  </a:cubicBezTo>
                  <a:lnTo>
                    <a:pt x="893566" y="1806725"/>
                  </a:lnTo>
                  <a:lnTo>
                    <a:pt x="880889" y="1682273"/>
                  </a:lnTo>
                  <a:cubicBezTo>
                    <a:pt x="880889" y="1108431"/>
                    <a:pt x="1351038" y="643239"/>
                    <a:pt x="1930995" y="643239"/>
                  </a:cubicBezTo>
                  <a:cubicBezTo>
                    <a:pt x="2075984" y="643239"/>
                    <a:pt x="2214109" y="672314"/>
                    <a:pt x="2339744" y="724892"/>
                  </a:cubicBezTo>
                  <a:lnTo>
                    <a:pt x="2443151" y="780428"/>
                  </a:lnTo>
                  <a:lnTo>
                    <a:pt x="2540685" y="663462"/>
                  </a:lnTo>
                  <a:cubicBezTo>
                    <a:pt x="2692710" y="513039"/>
                    <a:pt x="2902730" y="420001"/>
                    <a:pt x="3134713" y="420001"/>
                  </a:cubicBezTo>
                  <a:cubicBezTo>
                    <a:pt x="3250705" y="420001"/>
                    <a:pt x="3361205" y="443262"/>
                    <a:pt x="3461712" y="485324"/>
                  </a:cubicBezTo>
                  <a:lnTo>
                    <a:pt x="3499846" y="505805"/>
                  </a:lnTo>
                  <a:lnTo>
                    <a:pt x="3500938" y="504497"/>
                  </a:lnTo>
                  <a:cubicBezTo>
                    <a:pt x="3570326" y="435838"/>
                    <a:pt x="3652952" y="380276"/>
                    <a:pt x="3744700" y="341880"/>
                  </a:cubicBezTo>
                  <a:lnTo>
                    <a:pt x="3865353" y="304823"/>
                  </a:lnTo>
                  <a:lnTo>
                    <a:pt x="3900645" y="192326"/>
                  </a:lnTo>
                  <a:cubicBezTo>
                    <a:pt x="3929750" y="124241"/>
                    <a:pt x="3968613" y="61233"/>
                    <a:pt x="4015498" y="502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1392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7634671" y="2803783"/>
            <a:ext cx="968786" cy="1576991"/>
            <a:chOff x="7198405" y="1262964"/>
            <a:chExt cx="1688958" cy="3111663"/>
          </a:xfrm>
        </p:grpSpPr>
        <p:sp>
          <p:nvSpPr>
            <p:cNvPr id="47" name="Google Shape;47;p2"/>
            <p:cNvSpPr/>
            <p:nvPr/>
          </p:nvSpPr>
          <p:spPr>
            <a:xfrm>
              <a:off x="7198405" y="1262964"/>
              <a:ext cx="1688958" cy="3111663"/>
            </a:xfrm>
            <a:custGeom>
              <a:rect b="b" l="l" r="r" t="t"/>
              <a:pathLst>
                <a:path extrusionOk="0" h="3111663" w="1688958">
                  <a:moveTo>
                    <a:pt x="580448" y="0"/>
                  </a:moveTo>
                  <a:lnTo>
                    <a:pt x="603492" y="46374"/>
                  </a:lnTo>
                  <a:cubicBezTo>
                    <a:pt x="675082" y="208673"/>
                    <a:pt x="723482" y="406052"/>
                    <a:pt x="744113" y="625219"/>
                  </a:cubicBezTo>
                  <a:lnTo>
                    <a:pt x="745560" y="649106"/>
                  </a:lnTo>
                  <a:lnTo>
                    <a:pt x="819498" y="560158"/>
                  </a:lnTo>
                  <a:lnTo>
                    <a:pt x="862647" y="517957"/>
                  </a:lnTo>
                  <a:lnTo>
                    <a:pt x="905797" y="560158"/>
                  </a:lnTo>
                  <a:lnTo>
                    <a:pt x="946975" y="609696"/>
                  </a:lnTo>
                  <a:lnTo>
                    <a:pt x="965455" y="466146"/>
                  </a:lnTo>
                  <a:cubicBezTo>
                    <a:pt x="991127" y="310564"/>
                    <a:pt x="1031775" y="169107"/>
                    <a:pt x="1085467" y="47383"/>
                  </a:cubicBezTo>
                  <a:lnTo>
                    <a:pt x="1108511" y="1009"/>
                  </a:lnTo>
                  <a:lnTo>
                    <a:pt x="1144751" y="37999"/>
                  </a:lnTo>
                  <a:cubicBezTo>
                    <a:pt x="1381181" y="302508"/>
                    <a:pt x="1572723" y="729125"/>
                    <a:pt x="1651694" y="1228027"/>
                  </a:cubicBezTo>
                  <a:cubicBezTo>
                    <a:pt x="1730666" y="1726930"/>
                    <a:pt x="1680246" y="2191847"/>
                    <a:pt x="1537067" y="2516445"/>
                  </a:cubicBezTo>
                  <a:lnTo>
                    <a:pt x="1514023" y="2562819"/>
                  </a:lnTo>
                  <a:lnTo>
                    <a:pt x="1477783" y="2525829"/>
                  </a:lnTo>
                  <a:cubicBezTo>
                    <a:pt x="1418675" y="2459702"/>
                    <a:pt x="1362374" y="2383443"/>
                    <a:pt x="1309935" y="2298455"/>
                  </a:cubicBezTo>
                  <a:lnTo>
                    <a:pt x="1303333" y="2285690"/>
                  </a:lnTo>
                  <a:lnTo>
                    <a:pt x="1287907" y="2355131"/>
                  </a:lnTo>
                  <a:cubicBezTo>
                    <a:pt x="1212029" y="2636883"/>
                    <a:pt x="1078480" y="2883074"/>
                    <a:pt x="905797" y="3069462"/>
                  </a:cubicBezTo>
                  <a:lnTo>
                    <a:pt x="862647" y="3111663"/>
                  </a:lnTo>
                  <a:lnTo>
                    <a:pt x="819498" y="3069462"/>
                  </a:lnTo>
                  <a:cubicBezTo>
                    <a:pt x="646815" y="2883074"/>
                    <a:pt x="513266" y="2636883"/>
                    <a:pt x="437388" y="2355131"/>
                  </a:cubicBezTo>
                  <a:lnTo>
                    <a:pt x="410887" y="2235835"/>
                  </a:lnTo>
                  <a:lnTo>
                    <a:pt x="379024" y="2297446"/>
                  </a:lnTo>
                  <a:cubicBezTo>
                    <a:pt x="326585" y="2382434"/>
                    <a:pt x="270283" y="2458693"/>
                    <a:pt x="211176" y="2524820"/>
                  </a:cubicBezTo>
                  <a:lnTo>
                    <a:pt x="174936" y="2561810"/>
                  </a:lnTo>
                  <a:lnTo>
                    <a:pt x="151892" y="2515436"/>
                  </a:lnTo>
                  <a:cubicBezTo>
                    <a:pt x="8713" y="2190838"/>
                    <a:pt x="-41708" y="1725921"/>
                    <a:pt x="37264" y="1227018"/>
                  </a:cubicBezTo>
                  <a:cubicBezTo>
                    <a:pt x="116236" y="728116"/>
                    <a:pt x="307778" y="301499"/>
                    <a:pt x="544208" y="3699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241300" rotWithShape="0" algn="ctr" dir="4200000" dist="1397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50805" y="1415365"/>
              <a:ext cx="1376501" cy="2536005"/>
            </a:xfrm>
            <a:custGeom>
              <a:rect b="b" l="l" r="r" t="t"/>
              <a:pathLst>
                <a:path extrusionOk="0" h="3111663" w="1688958">
                  <a:moveTo>
                    <a:pt x="580448" y="0"/>
                  </a:moveTo>
                  <a:lnTo>
                    <a:pt x="603492" y="46374"/>
                  </a:lnTo>
                  <a:cubicBezTo>
                    <a:pt x="675082" y="208673"/>
                    <a:pt x="723482" y="406052"/>
                    <a:pt x="744113" y="625219"/>
                  </a:cubicBezTo>
                  <a:lnTo>
                    <a:pt x="745560" y="649106"/>
                  </a:lnTo>
                  <a:lnTo>
                    <a:pt x="819498" y="560158"/>
                  </a:lnTo>
                  <a:lnTo>
                    <a:pt x="862647" y="517957"/>
                  </a:lnTo>
                  <a:lnTo>
                    <a:pt x="905797" y="560158"/>
                  </a:lnTo>
                  <a:lnTo>
                    <a:pt x="946975" y="609696"/>
                  </a:lnTo>
                  <a:lnTo>
                    <a:pt x="965455" y="466146"/>
                  </a:lnTo>
                  <a:cubicBezTo>
                    <a:pt x="991127" y="310564"/>
                    <a:pt x="1031775" y="169107"/>
                    <a:pt x="1085467" y="47383"/>
                  </a:cubicBezTo>
                  <a:lnTo>
                    <a:pt x="1108511" y="1009"/>
                  </a:lnTo>
                  <a:lnTo>
                    <a:pt x="1144751" y="37999"/>
                  </a:lnTo>
                  <a:cubicBezTo>
                    <a:pt x="1381181" y="302508"/>
                    <a:pt x="1572723" y="729125"/>
                    <a:pt x="1651694" y="1228027"/>
                  </a:cubicBezTo>
                  <a:cubicBezTo>
                    <a:pt x="1730666" y="1726930"/>
                    <a:pt x="1680246" y="2191847"/>
                    <a:pt x="1537067" y="2516445"/>
                  </a:cubicBezTo>
                  <a:lnTo>
                    <a:pt x="1514023" y="2562819"/>
                  </a:lnTo>
                  <a:lnTo>
                    <a:pt x="1477783" y="2525829"/>
                  </a:lnTo>
                  <a:cubicBezTo>
                    <a:pt x="1418675" y="2459702"/>
                    <a:pt x="1362374" y="2383443"/>
                    <a:pt x="1309935" y="2298455"/>
                  </a:cubicBezTo>
                  <a:lnTo>
                    <a:pt x="1303333" y="2285690"/>
                  </a:lnTo>
                  <a:lnTo>
                    <a:pt x="1287907" y="2355131"/>
                  </a:lnTo>
                  <a:cubicBezTo>
                    <a:pt x="1212029" y="2636883"/>
                    <a:pt x="1078480" y="2883074"/>
                    <a:pt x="905797" y="3069462"/>
                  </a:cubicBezTo>
                  <a:lnTo>
                    <a:pt x="862647" y="3111663"/>
                  </a:lnTo>
                  <a:lnTo>
                    <a:pt x="819498" y="3069462"/>
                  </a:lnTo>
                  <a:cubicBezTo>
                    <a:pt x="646815" y="2883074"/>
                    <a:pt x="513266" y="2636883"/>
                    <a:pt x="437388" y="2355131"/>
                  </a:cubicBezTo>
                  <a:lnTo>
                    <a:pt x="410887" y="2235835"/>
                  </a:lnTo>
                  <a:lnTo>
                    <a:pt x="379024" y="2297446"/>
                  </a:lnTo>
                  <a:cubicBezTo>
                    <a:pt x="326585" y="2382434"/>
                    <a:pt x="270283" y="2458693"/>
                    <a:pt x="211176" y="2524820"/>
                  </a:cubicBezTo>
                  <a:lnTo>
                    <a:pt x="174936" y="2561810"/>
                  </a:lnTo>
                  <a:lnTo>
                    <a:pt x="151892" y="2515436"/>
                  </a:lnTo>
                  <a:cubicBezTo>
                    <a:pt x="8713" y="2190838"/>
                    <a:pt x="-41708" y="1725921"/>
                    <a:pt x="37264" y="1227018"/>
                  </a:cubicBezTo>
                  <a:cubicBezTo>
                    <a:pt x="116236" y="728116"/>
                    <a:pt x="307778" y="301499"/>
                    <a:pt x="544208" y="3699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241300" rotWithShape="0" algn="ctr" dir="4200000" dist="1397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03206" y="1532074"/>
              <a:ext cx="1085156" cy="1999243"/>
            </a:xfrm>
            <a:custGeom>
              <a:rect b="b" l="l" r="r" t="t"/>
              <a:pathLst>
                <a:path extrusionOk="0" h="3111663" w="1688958">
                  <a:moveTo>
                    <a:pt x="580448" y="0"/>
                  </a:moveTo>
                  <a:lnTo>
                    <a:pt x="603492" y="46374"/>
                  </a:lnTo>
                  <a:cubicBezTo>
                    <a:pt x="675082" y="208673"/>
                    <a:pt x="723482" y="406052"/>
                    <a:pt x="744113" y="625219"/>
                  </a:cubicBezTo>
                  <a:lnTo>
                    <a:pt x="745560" y="649106"/>
                  </a:lnTo>
                  <a:lnTo>
                    <a:pt x="819498" y="560158"/>
                  </a:lnTo>
                  <a:lnTo>
                    <a:pt x="862647" y="517957"/>
                  </a:lnTo>
                  <a:lnTo>
                    <a:pt x="905797" y="560158"/>
                  </a:lnTo>
                  <a:lnTo>
                    <a:pt x="946975" y="609696"/>
                  </a:lnTo>
                  <a:lnTo>
                    <a:pt x="965455" y="466146"/>
                  </a:lnTo>
                  <a:cubicBezTo>
                    <a:pt x="991127" y="310564"/>
                    <a:pt x="1031775" y="169107"/>
                    <a:pt x="1085467" y="47383"/>
                  </a:cubicBezTo>
                  <a:lnTo>
                    <a:pt x="1108511" y="1009"/>
                  </a:lnTo>
                  <a:lnTo>
                    <a:pt x="1144751" y="37999"/>
                  </a:lnTo>
                  <a:cubicBezTo>
                    <a:pt x="1381181" y="302508"/>
                    <a:pt x="1572723" y="729125"/>
                    <a:pt x="1651694" y="1228027"/>
                  </a:cubicBezTo>
                  <a:cubicBezTo>
                    <a:pt x="1730666" y="1726930"/>
                    <a:pt x="1680246" y="2191847"/>
                    <a:pt x="1537067" y="2516445"/>
                  </a:cubicBezTo>
                  <a:lnTo>
                    <a:pt x="1514023" y="2562819"/>
                  </a:lnTo>
                  <a:lnTo>
                    <a:pt x="1477783" y="2525829"/>
                  </a:lnTo>
                  <a:cubicBezTo>
                    <a:pt x="1418675" y="2459702"/>
                    <a:pt x="1362374" y="2383443"/>
                    <a:pt x="1309935" y="2298455"/>
                  </a:cubicBezTo>
                  <a:lnTo>
                    <a:pt x="1303333" y="2285690"/>
                  </a:lnTo>
                  <a:lnTo>
                    <a:pt x="1287907" y="2355131"/>
                  </a:lnTo>
                  <a:cubicBezTo>
                    <a:pt x="1212029" y="2636883"/>
                    <a:pt x="1078480" y="2883074"/>
                    <a:pt x="905797" y="3069462"/>
                  </a:cubicBezTo>
                  <a:lnTo>
                    <a:pt x="862647" y="3111663"/>
                  </a:lnTo>
                  <a:lnTo>
                    <a:pt x="819498" y="3069462"/>
                  </a:lnTo>
                  <a:cubicBezTo>
                    <a:pt x="646815" y="2883074"/>
                    <a:pt x="513266" y="2636883"/>
                    <a:pt x="437388" y="2355131"/>
                  </a:cubicBezTo>
                  <a:lnTo>
                    <a:pt x="410887" y="2235835"/>
                  </a:lnTo>
                  <a:lnTo>
                    <a:pt x="379024" y="2297446"/>
                  </a:lnTo>
                  <a:cubicBezTo>
                    <a:pt x="326585" y="2382434"/>
                    <a:pt x="270283" y="2458693"/>
                    <a:pt x="211176" y="2524820"/>
                  </a:cubicBezTo>
                  <a:lnTo>
                    <a:pt x="174936" y="2561810"/>
                  </a:lnTo>
                  <a:lnTo>
                    <a:pt x="151892" y="2515436"/>
                  </a:lnTo>
                  <a:cubicBezTo>
                    <a:pt x="8713" y="2190838"/>
                    <a:pt x="-41708" y="1725921"/>
                    <a:pt x="37264" y="1227018"/>
                  </a:cubicBezTo>
                  <a:cubicBezTo>
                    <a:pt x="116236" y="728116"/>
                    <a:pt x="307778" y="301499"/>
                    <a:pt x="544208" y="36990"/>
                  </a:cubicBezTo>
                  <a:close/>
                </a:path>
              </a:pathLst>
            </a:custGeom>
            <a:solidFill>
              <a:srgbClr val="F4D373"/>
            </a:solidFill>
            <a:ln>
              <a:noFill/>
            </a:ln>
            <a:effectLst>
              <a:outerShdw blurRad="241300" rotWithShape="0" algn="ctr" dir="4200000" dist="1397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7472644" y="278561"/>
            <a:ext cx="1277633" cy="2932933"/>
          </a:xfrm>
          <a:custGeom>
            <a:rect b="b" l="l" r="r" t="t"/>
            <a:pathLst>
              <a:path extrusionOk="0" h="2180619" w="990413">
                <a:moveTo>
                  <a:pt x="504921" y="0"/>
                </a:moveTo>
                <a:lnTo>
                  <a:pt x="621519" y="155925"/>
                </a:lnTo>
                <a:cubicBezTo>
                  <a:pt x="854420" y="500663"/>
                  <a:pt x="990413" y="916250"/>
                  <a:pt x="990413" y="1363601"/>
                </a:cubicBezTo>
                <a:cubicBezTo>
                  <a:pt x="990413" y="1624556"/>
                  <a:pt x="944138" y="1874702"/>
                  <a:pt x="859345" y="2106281"/>
                </a:cubicBezTo>
                <a:lnTo>
                  <a:pt x="828446" y="2180619"/>
                </a:lnTo>
                <a:lnTo>
                  <a:pt x="789836" y="2173495"/>
                </a:lnTo>
                <a:cubicBezTo>
                  <a:pt x="687933" y="2158531"/>
                  <a:pt x="582424" y="2150673"/>
                  <a:pt x="474357" y="2150673"/>
                </a:cubicBezTo>
                <a:cubicBezTo>
                  <a:pt x="366290" y="2150673"/>
                  <a:pt x="260781" y="2158531"/>
                  <a:pt x="158878" y="2173495"/>
                </a:cubicBezTo>
                <a:lnTo>
                  <a:pt x="148613" y="2175389"/>
                </a:lnTo>
                <a:lnTo>
                  <a:pt x="97110" y="2029132"/>
                </a:lnTo>
                <a:cubicBezTo>
                  <a:pt x="33999" y="1826224"/>
                  <a:pt x="0" y="1610490"/>
                  <a:pt x="0" y="1386814"/>
                </a:cubicBezTo>
                <a:cubicBezTo>
                  <a:pt x="0" y="864905"/>
                  <a:pt x="185102" y="386229"/>
                  <a:pt x="493239" y="12854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FFFFFF"/>
              </a:gs>
            </a:gsLst>
            <a:lin ang="10800025" scaled="0"/>
          </a:gradFill>
          <a:ln>
            <a:noFill/>
          </a:ln>
          <a:effectLst>
            <a:outerShdw blurRad="952500" rotWithShape="0" dir="162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7617182" y="266728"/>
            <a:ext cx="986961" cy="992843"/>
          </a:xfrm>
          <a:custGeom>
            <a:rect b="b" l="l" r="r" t="t"/>
            <a:pathLst>
              <a:path extrusionOk="0" h="992843" w="1012268">
                <a:moveTo>
                  <a:pt x="508465" y="0"/>
                </a:moveTo>
                <a:lnTo>
                  <a:pt x="551496" y="46653"/>
                </a:lnTo>
                <a:cubicBezTo>
                  <a:pt x="708224" y="235619"/>
                  <a:pt x="844821" y="473726"/>
                  <a:pt x="954345" y="748587"/>
                </a:cubicBezTo>
                <a:lnTo>
                  <a:pt x="1012268" y="914221"/>
                </a:lnTo>
                <a:lnTo>
                  <a:pt x="852432" y="955319"/>
                </a:lnTo>
                <a:cubicBezTo>
                  <a:pt x="732199" y="979923"/>
                  <a:pt x="607710" y="992843"/>
                  <a:pt x="480204" y="992843"/>
                </a:cubicBezTo>
                <a:cubicBezTo>
                  <a:pt x="352697" y="992843"/>
                  <a:pt x="228209" y="979923"/>
                  <a:pt x="107976" y="955319"/>
                </a:cubicBezTo>
                <a:lnTo>
                  <a:pt x="0" y="927556"/>
                </a:lnTo>
                <a:lnTo>
                  <a:pt x="62586" y="748587"/>
                </a:lnTo>
                <a:cubicBezTo>
                  <a:pt x="172110" y="473726"/>
                  <a:pt x="308707" y="235619"/>
                  <a:pt x="465435" y="4665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7679051" y="271774"/>
            <a:ext cx="868147" cy="775849"/>
          </a:xfrm>
          <a:custGeom>
            <a:rect b="b" l="l" r="r" t="t"/>
            <a:pathLst>
              <a:path extrusionOk="0" h="775849" w="868147">
                <a:moveTo>
                  <a:pt x="439529" y="0"/>
                </a:moveTo>
                <a:lnTo>
                  <a:pt x="482560" y="46653"/>
                </a:lnTo>
                <a:cubicBezTo>
                  <a:pt x="587046" y="172630"/>
                  <a:pt x="682584" y="320448"/>
                  <a:pt x="767118" y="486436"/>
                </a:cubicBezTo>
                <a:lnTo>
                  <a:pt x="868147" y="710331"/>
                </a:lnTo>
                <a:lnTo>
                  <a:pt x="759274" y="738325"/>
                </a:lnTo>
                <a:cubicBezTo>
                  <a:pt x="639041" y="762928"/>
                  <a:pt x="514552" y="775849"/>
                  <a:pt x="387046" y="775849"/>
                </a:cubicBezTo>
                <a:cubicBezTo>
                  <a:pt x="259540" y="775849"/>
                  <a:pt x="135051" y="762928"/>
                  <a:pt x="14818" y="738325"/>
                </a:cubicBezTo>
                <a:lnTo>
                  <a:pt x="0" y="734515"/>
                </a:lnTo>
                <a:lnTo>
                  <a:pt x="111941" y="486436"/>
                </a:lnTo>
                <a:cubicBezTo>
                  <a:pt x="196476" y="320448"/>
                  <a:pt x="292014" y="172630"/>
                  <a:pt x="396499" y="466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p2"/>
          <p:cNvGrpSpPr/>
          <p:nvPr/>
        </p:nvGrpSpPr>
        <p:grpSpPr>
          <a:xfrm>
            <a:off x="7769455" y="1470973"/>
            <a:ext cx="702042" cy="702042"/>
            <a:chOff x="7763771" y="1368095"/>
            <a:chExt cx="726300" cy="726300"/>
          </a:xfrm>
        </p:grpSpPr>
        <p:sp>
          <p:nvSpPr>
            <p:cNvPr id="54" name="Google Shape;54;p2"/>
            <p:cNvSpPr/>
            <p:nvPr/>
          </p:nvSpPr>
          <p:spPr>
            <a:xfrm>
              <a:off x="7763771" y="1368095"/>
              <a:ext cx="7263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855615" y="1459939"/>
              <a:ext cx="538500" cy="53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862679" y="1460948"/>
              <a:ext cx="538420" cy="533598"/>
            </a:xfrm>
            <a:custGeom>
              <a:rect b="b" l="l" r="r" t="t"/>
              <a:pathLst>
                <a:path extrusionOk="0" h="533598" w="538420">
                  <a:moveTo>
                    <a:pt x="6409" y="211929"/>
                  </a:moveTo>
                  <a:lnTo>
                    <a:pt x="221377" y="533598"/>
                  </a:lnTo>
                  <a:lnTo>
                    <a:pt x="214955" y="532951"/>
                  </a:lnTo>
                  <a:cubicBezTo>
                    <a:pt x="92280" y="507848"/>
                    <a:pt x="0" y="399306"/>
                    <a:pt x="0" y="269210"/>
                  </a:cubicBezTo>
                  <a:cubicBezTo>
                    <a:pt x="0" y="250625"/>
                    <a:pt x="1883" y="232480"/>
                    <a:pt x="5469" y="214955"/>
                  </a:cubicBezTo>
                  <a:close/>
                  <a:moveTo>
                    <a:pt x="163581" y="21722"/>
                  </a:moveTo>
                  <a:lnTo>
                    <a:pt x="457241" y="461141"/>
                  </a:lnTo>
                  <a:lnTo>
                    <a:pt x="395130" y="503018"/>
                  </a:lnTo>
                  <a:lnTo>
                    <a:pt x="101470" y="63599"/>
                  </a:lnTo>
                  <a:close/>
                  <a:moveTo>
                    <a:pt x="269210" y="0"/>
                  </a:moveTo>
                  <a:cubicBezTo>
                    <a:pt x="417891" y="0"/>
                    <a:pt x="538420" y="120529"/>
                    <a:pt x="538420" y="269210"/>
                  </a:cubicBezTo>
                  <a:cubicBezTo>
                    <a:pt x="538420" y="306380"/>
                    <a:pt x="530887" y="341791"/>
                    <a:pt x="517264" y="373999"/>
                  </a:cubicBezTo>
                  <a:lnTo>
                    <a:pt x="496801" y="411700"/>
                  </a:lnTo>
                  <a:lnTo>
                    <a:pt x="224666" y="44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2"/>
          <p:cNvSpPr/>
          <p:nvPr/>
        </p:nvSpPr>
        <p:spPr>
          <a:xfrm>
            <a:off x="7588692" y="2922885"/>
            <a:ext cx="1047310" cy="299719"/>
          </a:xfrm>
          <a:custGeom>
            <a:rect b="b" l="l" r="r" t="t"/>
            <a:pathLst>
              <a:path extrusionOk="0" h="299719" w="1047310">
                <a:moveTo>
                  <a:pt x="559459" y="0"/>
                </a:moveTo>
                <a:cubicBezTo>
                  <a:pt x="684749" y="0"/>
                  <a:pt x="807075" y="10666"/>
                  <a:pt x="925219" y="30975"/>
                </a:cubicBezTo>
                <a:lnTo>
                  <a:pt x="1047310" y="62814"/>
                </a:lnTo>
                <a:lnTo>
                  <a:pt x="1003451" y="201836"/>
                </a:lnTo>
                <a:lnTo>
                  <a:pt x="963053" y="299719"/>
                </a:lnTo>
                <a:lnTo>
                  <a:pt x="912573" y="290339"/>
                </a:lnTo>
                <a:cubicBezTo>
                  <a:pt x="779342" y="270635"/>
                  <a:pt x="641397" y="260288"/>
                  <a:pt x="500107" y="260288"/>
                </a:cubicBezTo>
                <a:cubicBezTo>
                  <a:pt x="358817" y="260288"/>
                  <a:pt x="220872" y="270635"/>
                  <a:pt x="87641" y="290339"/>
                </a:cubicBezTo>
                <a:lnTo>
                  <a:pt x="74220" y="292833"/>
                </a:lnTo>
                <a:lnTo>
                  <a:pt x="6884" y="100251"/>
                </a:lnTo>
                <a:lnTo>
                  <a:pt x="0" y="74624"/>
                </a:lnTo>
                <a:lnTo>
                  <a:pt x="19772" y="68545"/>
                </a:lnTo>
                <a:cubicBezTo>
                  <a:pt x="190259" y="23997"/>
                  <a:pt x="371523" y="0"/>
                  <a:pt x="559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2"/>
          <p:cNvGrpSpPr/>
          <p:nvPr/>
        </p:nvGrpSpPr>
        <p:grpSpPr>
          <a:xfrm rot="-159572">
            <a:off x="7981293" y="2479006"/>
            <a:ext cx="297820" cy="1089936"/>
            <a:chOff x="5680178" y="1273799"/>
            <a:chExt cx="297827" cy="1089961"/>
          </a:xfrm>
        </p:grpSpPr>
        <p:sp>
          <p:nvSpPr>
            <p:cNvPr id="59" name="Google Shape;59;p2"/>
            <p:cNvSpPr/>
            <p:nvPr/>
          </p:nvSpPr>
          <p:spPr>
            <a:xfrm>
              <a:off x="5680178" y="1276797"/>
              <a:ext cx="198766" cy="1080676"/>
            </a:xfrm>
            <a:custGeom>
              <a:rect b="b" l="l" r="r" t="t"/>
              <a:pathLst>
                <a:path extrusionOk="0" h="1080676" w="116068">
                  <a:moveTo>
                    <a:pt x="89536" y="0"/>
                  </a:moveTo>
                  <a:lnTo>
                    <a:pt x="93738" y="32139"/>
                  </a:lnTo>
                  <a:cubicBezTo>
                    <a:pt x="108379" y="172839"/>
                    <a:pt x="116068" y="318518"/>
                    <a:pt x="116068" y="467728"/>
                  </a:cubicBezTo>
                  <a:cubicBezTo>
                    <a:pt x="116068" y="616939"/>
                    <a:pt x="108379" y="762618"/>
                    <a:pt x="93738" y="903317"/>
                  </a:cubicBezTo>
                  <a:lnTo>
                    <a:pt x="70548" y="1080676"/>
                  </a:lnTo>
                  <a:lnTo>
                    <a:pt x="49413" y="1004479"/>
                  </a:lnTo>
                  <a:cubicBezTo>
                    <a:pt x="17300" y="868237"/>
                    <a:pt x="0" y="723383"/>
                    <a:pt x="0" y="573197"/>
                  </a:cubicBezTo>
                  <a:cubicBezTo>
                    <a:pt x="0" y="372949"/>
                    <a:pt x="30755" y="182180"/>
                    <a:pt x="86373" y="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flipH="1" rot="160713">
              <a:off x="5753754" y="1277833"/>
              <a:ext cx="198693" cy="1081894"/>
            </a:xfrm>
            <a:custGeom>
              <a:rect b="b" l="l" r="r" t="t"/>
              <a:pathLst>
                <a:path extrusionOk="0" h="1080676" w="116068">
                  <a:moveTo>
                    <a:pt x="89536" y="0"/>
                  </a:moveTo>
                  <a:lnTo>
                    <a:pt x="93738" y="32139"/>
                  </a:lnTo>
                  <a:cubicBezTo>
                    <a:pt x="108379" y="172839"/>
                    <a:pt x="116068" y="318518"/>
                    <a:pt x="116068" y="467728"/>
                  </a:cubicBezTo>
                  <a:cubicBezTo>
                    <a:pt x="116068" y="616939"/>
                    <a:pt x="108379" y="762618"/>
                    <a:pt x="93738" y="903317"/>
                  </a:cubicBezTo>
                  <a:lnTo>
                    <a:pt x="70548" y="1080676"/>
                  </a:lnTo>
                  <a:lnTo>
                    <a:pt x="49413" y="1004479"/>
                  </a:lnTo>
                  <a:cubicBezTo>
                    <a:pt x="17300" y="868237"/>
                    <a:pt x="0" y="723383"/>
                    <a:pt x="0" y="573197"/>
                  </a:cubicBezTo>
                  <a:cubicBezTo>
                    <a:pt x="0" y="372949"/>
                    <a:pt x="30755" y="182180"/>
                    <a:pt x="86373" y="8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2"/>
          <p:cNvSpPr/>
          <p:nvPr/>
        </p:nvSpPr>
        <p:spPr>
          <a:xfrm>
            <a:off x="11015188" y="1441240"/>
            <a:ext cx="121200" cy="121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10471192" y="1738975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1428989" y="1951932"/>
            <a:ext cx="131100" cy="131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0628638" y="3022768"/>
            <a:ext cx="121200" cy="121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11109050" y="2631171"/>
            <a:ext cx="131100" cy="131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10254198" y="880085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1489547" y="395635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2"/>
          <p:cNvGrpSpPr/>
          <p:nvPr/>
        </p:nvGrpSpPr>
        <p:grpSpPr>
          <a:xfrm>
            <a:off x="9241129" y="224031"/>
            <a:ext cx="714636" cy="714636"/>
            <a:chOff x="7787540" y="-956788"/>
            <a:chExt cx="2186100" cy="2186100"/>
          </a:xfrm>
        </p:grpSpPr>
        <p:sp>
          <p:nvSpPr>
            <p:cNvPr id="69" name="Google Shape;69;p2"/>
            <p:cNvSpPr/>
            <p:nvPr/>
          </p:nvSpPr>
          <p:spPr>
            <a:xfrm>
              <a:off x="7787540" y="-956788"/>
              <a:ext cx="2186100" cy="21861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795231" y="-938622"/>
              <a:ext cx="2154166" cy="2155804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9805075" y="163603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9533581" y="1534095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9849483" y="198927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 rot="6089794">
            <a:off x="8921864" y="304847"/>
            <a:ext cx="36125" cy="36125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 rot="6089794">
            <a:off x="9177210" y="184744"/>
            <a:ext cx="36125" cy="36125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 rot="6089794">
            <a:off x="8966272" y="658091"/>
            <a:ext cx="36125" cy="36125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1792331" y="2654387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1520837" y="2552450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1418900" y="3007631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0884995" y="49353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1037395" y="64593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11189795" y="332053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11360362" y="756957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1107035" y="969914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>
            <p:ph type="ctrTitle"/>
          </p:nvPr>
        </p:nvSpPr>
        <p:spPr>
          <a:xfrm>
            <a:off x="459250" y="395625"/>
            <a:ext cx="66534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459252" y="3181698"/>
            <a:ext cx="6230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2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1538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31538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0" name="Google Shape;660;p11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2"/>
          <p:cNvSpPr txBox="1"/>
          <p:nvPr>
            <p:ph idx="12" type="sldNum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3" name="Google Shape;663;p12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64" name="Google Shape;664;p12"/>
          <p:cNvSpPr txBox="1"/>
          <p:nvPr>
            <p:ph idx="1" type="body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93700" lvl="1" marL="9144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rtl="0">
              <a:spcBef>
                <a:spcPts val="2100"/>
              </a:spcBef>
              <a:spcAft>
                <a:spcPts val="210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665" name="Google Shape;665;p12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666" name="Google Shape;666;p12"/>
          <p:cNvSpPr txBox="1"/>
          <p:nvPr>
            <p:ph idx="3" type="body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93700" lvl="1" marL="9144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rtl="0">
              <a:spcBef>
                <a:spcPts val="2100"/>
              </a:spcBef>
              <a:spcAft>
                <a:spcPts val="210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667" name="Google Shape;667;p12"/>
          <p:cNvSpPr txBox="1"/>
          <p:nvPr>
            <p:ph idx="4" type="subTitle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668" name="Google Shape;668;p12"/>
          <p:cNvSpPr txBox="1"/>
          <p:nvPr>
            <p:ph idx="5" type="body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93700" lvl="1" marL="9144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rtl="0">
              <a:spcBef>
                <a:spcPts val="2100"/>
              </a:spcBef>
              <a:spcAft>
                <a:spcPts val="210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669" name="Google Shape;669;p12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670" name="Google Shape;670;p12"/>
          <p:cNvSpPr txBox="1"/>
          <p:nvPr>
            <p:ph idx="7" type="body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93700" lvl="1" marL="9144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rtl="0">
              <a:spcBef>
                <a:spcPts val="2100"/>
              </a:spcBef>
              <a:spcAft>
                <a:spcPts val="210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671" name="Google Shape;671;p12"/>
          <p:cNvSpPr txBox="1"/>
          <p:nvPr>
            <p:ph idx="8" type="subTitle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672" name="Google Shape;672;p12"/>
          <p:cNvSpPr txBox="1"/>
          <p:nvPr>
            <p:ph idx="9" type="body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93700" lvl="1" marL="9144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rtl="0">
              <a:spcBef>
                <a:spcPts val="2100"/>
              </a:spcBef>
              <a:spcAft>
                <a:spcPts val="210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673" name="Google Shape;673;p12"/>
          <p:cNvSpPr txBox="1"/>
          <p:nvPr>
            <p:ph idx="13" type="subTitle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grpSp>
        <p:nvGrpSpPr>
          <p:cNvPr id="674" name="Google Shape;674;p12"/>
          <p:cNvGrpSpPr/>
          <p:nvPr/>
        </p:nvGrpSpPr>
        <p:grpSpPr>
          <a:xfrm rot="1848551">
            <a:off x="9679078" y="2184124"/>
            <a:ext cx="2071109" cy="1419103"/>
            <a:chOff x="5275461" y="869726"/>
            <a:chExt cx="3257930" cy="2232300"/>
          </a:xfrm>
        </p:grpSpPr>
        <p:sp>
          <p:nvSpPr>
            <p:cNvPr id="675" name="Google Shape;675;p12"/>
            <p:cNvSpPr/>
            <p:nvPr/>
          </p:nvSpPr>
          <p:spPr>
            <a:xfrm>
              <a:off x="5785430" y="869726"/>
              <a:ext cx="2232300" cy="2232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5797903" y="871951"/>
              <a:ext cx="2208020" cy="2209699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5275461" y="1287427"/>
              <a:ext cx="3257930" cy="1335672"/>
            </a:xfrm>
            <a:custGeom>
              <a:rect b="b" l="l" r="r" t="t"/>
              <a:pathLst>
                <a:path extrusionOk="0" h="1335672" w="3257930">
                  <a:moveTo>
                    <a:pt x="2536091" y="0"/>
                  </a:moveTo>
                  <a:lnTo>
                    <a:pt x="2539735" y="886"/>
                  </a:lnTo>
                  <a:cubicBezTo>
                    <a:pt x="2973043" y="132019"/>
                    <a:pt x="3257930" y="354091"/>
                    <a:pt x="3257930" y="605968"/>
                  </a:cubicBezTo>
                  <a:cubicBezTo>
                    <a:pt x="3257930" y="1008972"/>
                    <a:pt x="2528618" y="1335672"/>
                    <a:pt x="1628965" y="1335672"/>
                  </a:cubicBezTo>
                  <a:cubicBezTo>
                    <a:pt x="729312" y="1335672"/>
                    <a:pt x="0" y="1008972"/>
                    <a:pt x="0" y="605968"/>
                  </a:cubicBezTo>
                  <a:cubicBezTo>
                    <a:pt x="0" y="404466"/>
                    <a:pt x="182328" y="222040"/>
                    <a:pt x="477113" y="89990"/>
                  </a:cubicBezTo>
                  <a:lnTo>
                    <a:pt x="705527" y="5568"/>
                  </a:lnTo>
                  <a:lnTo>
                    <a:pt x="647773" y="101968"/>
                  </a:lnTo>
                  <a:cubicBezTo>
                    <a:pt x="622345" y="153136"/>
                    <a:pt x="600828" y="206590"/>
                    <a:pt x="583613" y="261940"/>
                  </a:cubicBezTo>
                  <a:lnTo>
                    <a:pt x="578215" y="282931"/>
                  </a:lnTo>
                  <a:lnTo>
                    <a:pt x="472033" y="328678"/>
                  </a:lnTo>
                  <a:cubicBezTo>
                    <a:pt x="321596" y="407832"/>
                    <a:pt x="233753" y="503253"/>
                    <a:pt x="233753" y="605968"/>
                  </a:cubicBezTo>
                  <a:cubicBezTo>
                    <a:pt x="233753" y="879874"/>
                    <a:pt x="858410" y="1101918"/>
                    <a:pt x="1628964" y="1101918"/>
                  </a:cubicBezTo>
                  <a:cubicBezTo>
                    <a:pt x="2399518" y="1101918"/>
                    <a:pt x="3024175" y="879874"/>
                    <a:pt x="3024175" y="605968"/>
                  </a:cubicBezTo>
                  <a:cubicBezTo>
                    <a:pt x="3024175" y="503253"/>
                    <a:pt x="2936333" y="407832"/>
                    <a:pt x="2785895" y="328678"/>
                  </a:cubicBezTo>
                  <a:lnTo>
                    <a:pt x="2665123" y="276646"/>
                  </a:lnTo>
                  <a:lnTo>
                    <a:pt x="2661342" y="261940"/>
                  </a:lnTo>
                  <a:cubicBezTo>
                    <a:pt x="2644126" y="206590"/>
                    <a:pt x="2622609" y="153136"/>
                    <a:pt x="2597182" y="101968"/>
                  </a:cubicBezTo>
                  <a:close/>
                </a:path>
              </a:pathLst>
            </a:custGeom>
            <a:solidFill>
              <a:srgbClr val="0034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12"/>
          <p:cNvGrpSpPr/>
          <p:nvPr/>
        </p:nvGrpSpPr>
        <p:grpSpPr>
          <a:xfrm flipH="1" rot="10800000">
            <a:off x="560256" y="1914682"/>
            <a:ext cx="1725690" cy="1653198"/>
            <a:chOff x="2329975" y="1833205"/>
            <a:chExt cx="3687371" cy="3532475"/>
          </a:xfrm>
        </p:grpSpPr>
        <p:sp>
          <p:nvSpPr>
            <p:cNvPr id="679" name="Google Shape;679;p12"/>
            <p:cNvSpPr/>
            <p:nvPr/>
          </p:nvSpPr>
          <p:spPr>
            <a:xfrm rot="6331447">
              <a:off x="5599715" y="3586299"/>
              <a:ext cx="467514" cy="251554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2"/>
            <p:cNvSpPr/>
            <p:nvPr/>
          </p:nvSpPr>
          <p:spPr>
            <a:xfrm rot="-8188128">
              <a:off x="2770887" y="4509371"/>
              <a:ext cx="460238" cy="253388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2"/>
            <p:cNvSpPr/>
            <p:nvPr/>
          </p:nvSpPr>
          <p:spPr>
            <a:xfrm rot="8737179">
              <a:off x="4468822" y="4609451"/>
              <a:ext cx="1152258" cy="471866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2"/>
            <p:cNvSpPr/>
            <p:nvPr/>
          </p:nvSpPr>
          <p:spPr>
            <a:xfrm rot="-4902636">
              <a:off x="1987465" y="2939993"/>
              <a:ext cx="1272913" cy="408477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2"/>
            <p:cNvSpPr/>
            <p:nvPr/>
          </p:nvSpPr>
          <p:spPr>
            <a:xfrm rot="-2089469">
              <a:off x="2990518" y="1988967"/>
              <a:ext cx="467439" cy="253190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 rot="2506281">
              <a:off x="4793793" y="2157810"/>
              <a:ext cx="1152047" cy="470618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2543365" y="1839891"/>
              <a:ext cx="3283200" cy="3283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4328336" y="2589553"/>
              <a:ext cx="357600" cy="3576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4748906" y="2313130"/>
              <a:ext cx="531300" cy="53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3178277" y="2181734"/>
              <a:ext cx="357600" cy="3576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3601766" y="2152457"/>
              <a:ext cx="136500" cy="1365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4804416" y="3961270"/>
              <a:ext cx="531300" cy="53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4547777" y="4401196"/>
              <a:ext cx="272400" cy="2724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4480842" y="4067045"/>
              <a:ext cx="136500" cy="1365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2797781" y="3817764"/>
              <a:ext cx="357600" cy="3576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3215215" y="4176046"/>
              <a:ext cx="136500" cy="1365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3744680" y="3210372"/>
              <a:ext cx="531300" cy="53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12"/>
          <p:cNvGrpSpPr/>
          <p:nvPr/>
        </p:nvGrpSpPr>
        <p:grpSpPr>
          <a:xfrm rot="-2001464">
            <a:off x="5367329" y="2125369"/>
            <a:ext cx="1536610" cy="1536610"/>
            <a:chOff x="7787540" y="-956788"/>
            <a:chExt cx="2186100" cy="2186100"/>
          </a:xfrm>
        </p:grpSpPr>
        <p:sp>
          <p:nvSpPr>
            <p:cNvPr id="697" name="Google Shape;697;p12"/>
            <p:cNvSpPr/>
            <p:nvPr/>
          </p:nvSpPr>
          <p:spPr>
            <a:xfrm>
              <a:off x="7787540" y="-956788"/>
              <a:ext cx="2186100" cy="21861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7795231" y="-938622"/>
              <a:ext cx="2154166" cy="2155804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12"/>
          <p:cNvGrpSpPr/>
          <p:nvPr/>
        </p:nvGrpSpPr>
        <p:grpSpPr>
          <a:xfrm rot="-1358349">
            <a:off x="7734214" y="2067072"/>
            <a:ext cx="1414407" cy="1414407"/>
            <a:chOff x="6644320" y="1153331"/>
            <a:chExt cx="719400" cy="719400"/>
          </a:xfrm>
        </p:grpSpPr>
        <p:sp>
          <p:nvSpPr>
            <p:cNvPr id="700" name="Google Shape;700;p12"/>
            <p:cNvSpPr/>
            <p:nvPr/>
          </p:nvSpPr>
          <p:spPr>
            <a:xfrm>
              <a:off x="6644320" y="1153331"/>
              <a:ext cx="719400" cy="719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">
                  <a:srgbClr val="00B0F0"/>
                </a:gs>
                <a:gs pos="100000">
                  <a:srgbClr val="00000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4826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6651894" y="1159310"/>
              <a:ext cx="710875" cy="711415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0034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12"/>
          <p:cNvGrpSpPr/>
          <p:nvPr/>
        </p:nvGrpSpPr>
        <p:grpSpPr>
          <a:xfrm>
            <a:off x="2712961" y="1992018"/>
            <a:ext cx="2233783" cy="1498519"/>
            <a:chOff x="2712961" y="1992018"/>
            <a:chExt cx="2233783" cy="1498519"/>
          </a:xfrm>
        </p:grpSpPr>
        <p:grpSp>
          <p:nvGrpSpPr>
            <p:cNvPr id="703" name="Google Shape;703;p12"/>
            <p:cNvGrpSpPr/>
            <p:nvPr/>
          </p:nvGrpSpPr>
          <p:grpSpPr>
            <a:xfrm>
              <a:off x="3109855" y="2067063"/>
              <a:ext cx="1414412" cy="1414412"/>
              <a:chOff x="6644320" y="1153331"/>
              <a:chExt cx="719400" cy="719400"/>
            </a:xfrm>
          </p:grpSpPr>
          <p:sp>
            <p:nvSpPr>
              <p:cNvPr id="704" name="Google Shape;704;p12"/>
              <p:cNvSpPr/>
              <p:nvPr/>
            </p:nvSpPr>
            <p:spPr>
              <a:xfrm>
                <a:off x="6644320" y="1153331"/>
                <a:ext cx="719400" cy="719400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">
                    <a:srgbClr val="00B0F0"/>
                  </a:gs>
                  <a:gs pos="100000">
                    <a:srgbClr val="000000"/>
                  </a:gs>
                </a:gsLst>
                <a:path path="circle">
                  <a:fillToRect l="100%" t="100%"/>
                </a:path>
                <a:tileRect b="-100%" r="-100%"/>
              </a:gradFill>
              <a:ln>
                <a:noFill/>
              </a:ln>
              <a:effectLst>
                <a:outerShdw blurRad="4826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2"/>
              <p:cNvSpPr/>
              <p:nvPr/>
            </p:nvSpPr>
            <p:spPr>
              <a:xfrm>
                <a:off x="6651894" y="1159310"/>
                <a:ext cx="710875" cy="711415"/>
              </a:xfrm>
              <a:custGeom>
                <a:rect b="b" l="l" r="r" t="t"/>
                <a:pathLst>
                  <a:path extrusionOk="0" h="2155804" w="2154166">
                    <a:moveTo>
                      <a:pt x="1853248" y="1822297"/>
                    </a:moveTo>
                    <a:lnTo>
                      <a:pt x="1801021" y="1875785"/>
                    </a:lnTo>
                    <a:cubicBezTo>
                      <a:pt x="1609600" y="2049766"/>
                      <a:pt x="1355315" y="2155804"/>
                      <a:pt x="1076264" y="2155804"/>
                    </a:cubicBezTo>
                    <a:cubicBezTo>
                      <a:pt x="880929" y="2155804"/>
                      <a:pt x="697728" y="2103845"/>
                      <a:pt x="539731" y="2012994"/>
                    </a:cubicBezTo>
                    <a:lnTo>
                      <a:pt x="455393" y="1957130"/>
                    </a:lnTo>
                    <a:lnTo>
                      <a:pt x="569807" y="1950578"/>
                    </a:lnTo>
                    <a:cubicBezTo>
                      <a:pt x="964874" y="1920685"/>
                      <a:pt x="1357806" y="1878191"/>
                      <a:pt x="1750432" y="1833896"/>
                    </a:cubicBezTo>
                    <a:close/>
                    <a:moveTo>
                      <a:pt x="79715" y="1486405"/>
                    </a:moveTo>
                    <a:lnTo>
                      <a:pt x="565574" y="1532414"/>
                    </a:lnTo>
                    <a:cubicBezTo>
                      <a:pt x="960703" y="1563901"/>
                      <a:pt x="1356590" y="1579644"/>
                      <a:pt x="1754369" y="1556029"/>
                    </a:cubicBezTo>
                    <a:lnTo>
                      <a:pt x="2051417" y="1530710"/>
                    </a:lnTo>
                    <a:lnTo>
                      <a:pt x="1984249" y="1654458"/>
                    </a:lnTo>
                    <a:lnTo>
                      <a:pt x="1783545" y="1676654"/>
                    </a:lnTo>
                    <a:cubicBezTo>
                      <a:pt x="1404208" y="1718605"/>
                      <a:pt x="1023300" y="1758979"/>
                      <a:pt x="631397" y="1788315"/>
                    </a:cubicBezTo>
                    <a:lnTo>
                      <a:pt x="286310" y="1808271"/>
                    </a:lnTo>
                    <a:lnTo>
                      <a:pt x="232279" y="1748463"/>
                    </a:lnTo>
                    <a:cubicBezTo>
                      <a:pt x="204068" y="1713003"/>
                      <a:pt x="178045" y="1675725"/>
                      <a:pt x="154414" y="1636833"/>
                    </a:cubicBezTo>
                    <a:close/>
                    <a:moveTo>
                      <a:pt x="2136753" y="905162"/>
                    </a:moveTo>
                    <a:lnTo>
                      <a:pt x="2154166" y="1077902"/>
                    </a:lnTo>
                    <a:lnTo>
                      <a:pt x="2144699" y="1171812"/>
                    </a:lnTo>
                    <a:lnTo>
                      <a:pt x="1992361" y="1190836"/>
                    </a:lnTo>
                    <a:cubicBezTo>
                      <a:pt x="1475703" y="1242432"/>
                      <a:pt x="985399" y="1228825"/>
                      <a:pt x="504260" y="1192537"/>
                    </a:cubicBezTo>
                    <a:lnTo>
                      <a:pt x="5388" y="1147600"/>
                    </a:lnTo>
                    <a:lnTo>
                      <a:pt x="0" y="1094146"/>
                    </a:lnTo>
                    <a:lnTo>
                      <a:pt x="28866" y="1093431"/>
                    </a:lnTo>
                    <a:cubicBezTo>
                      <a:pt x="625357" y="1071543"/>
                      <a:pt x="1214983" y="1009152"/>
                      <a:pt x="1803923" y="942711"/>
                    </a:cubicBezTo>
                    <a:close/>
                    <a:moveTo>
                      <a:pt x="2041717" y="607223"/>
                    </a:moveTo>
                    <a:lnTo>
                      <a:pt x="2069459" y="658334"/>
                    </a:lnTo>
                    <a:lnTo>
                      <a:pt x="2099900" y="756398"/>
                    </a:lnTo>
                    <a:lnTo>
                      <a:pt x="1837036" y="785468"/>
                    </a:lnTo>
                    <a:cubicBezTo>
                      <a:pt x="1268031" y="848395"/>
                      <a:pt x="695491" y="907773"/>
                      <a:pt x="87609" y="931670"/>
                    </a:cubicBezTo>
                    <a:lnTo>
                      <a:pt x="12887" y="933822"/>
                    </a:lnTo>
                    <a:lnTo>
                      <a:pt x="20261" y="860667"/>
                    </a:lnTo>
                    <a:lnTo>
                      <a:pt x="62884" y="723359"/>
                    </a:lnTo>
                    <a:lnTo>
                      <a:pt x="249050" y="730044"/>
                    </a:lnTo>
                    <a:cubicBezTo>
                      <a:pt x="745179" y="736808"/>
                      <a:pt x="1238796" y="691300"/>
                      <a:pt x="1732117" y="639642"/>
                    </a:cubicBezTo>
                    <a:close/>
                    <a:moveTo>
                      <a:pt x="1076264" y="0"/>
                    </a:moveTo>
                    <a:cubicBezTo>
                      <a:pt x="1336712" y="0"/>
                      <a:pt x="1575585" y="92372"/>
                      <a:pt x="1761910" y="246140"/>
                    </a:cubicBezTo>
                    <a:lnTo>
                      <a:pt x="1820723" y="299594"/>
                    </a:lnTo>
                    <a:lnTo>
                      <a:pt x="1775228" y="304141"/>
                    </a:lnTo>
                    <a:cubicBezTo>
                      <a:pt x="1298673" y="351768"/>
                      <a:pt x="819826" y="393726"/>
                      <a:pt x="321500" y="387489"/>
                    </a:cubicBezTo>
                    <a:lnTo>
                      <a:pt x="256602" y="385365"/>
                    </a:lnTo>
                    <a:lnTo>
                      <a:pt x="314072" y="315710"/>
                    </a:lnTo>
                    <a:cubicBezTo>
                      <a:pt x="509134" y="120648"/>
                      <a:pt x="778610" y="0"/>
                      <a:pt x="1076264" y="0"/>
                    </a:cubicBezTo>
                    <a:close/>
                  </a:path>
                </a:pathLst>
              </a:custGeom>
              <a:solidFill>
                <a:srgbClr val="00344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6" name="Google Shape;706;p12"/>
            <p:cNvSpPr/>
            <p:nvPr/>
          </p:nvSpPr>
          <p:spPr>
            <a:xfrm rot="-1187423">
              <a:off x="2795452" y="2317198"/>
              <a:ext cx="2068802" cy="848158"/>
            </a:xfrm>
            <a:custGeom>
              <a:rect b="b" l="l" r="r" t="t"/>
              <a:pathLst>
                <a:path extrusionOk="0" h="1335672" w="3257930">
                  <a:moveTo>
                    <a:pt x="2536091" y="0"/>
                  </a:moveTo>
                  <a:lnTo>
                    <a:pt x="2539735" y="886"/>
                  </a:lnTo>
                  <a:cubicBezTo>
                    <a:pt x="2973043" y="132019"/>
                    <a:pt x="3257930" y="354091"/>
                    <a:pt x="3257930" y="605968"/>
                  </a:cubicBezTo>
                  <a:cubicBezTo>
                    <a:pt x="3257930" y="1008972"/>
                    <a:pt x="2528618" y="1335672"/>
                    <a:pt x="1628965" y="1335672"/>
                  </a:cubicBezTo>
                  <a:cubicBezTo>
                    <a:pt x="729312" y="1335672"/>
                    <a:pt x="0" y="1008972"/>
                    <a:pt x="0" y="605968"/>
                  </a:cubicBezTo>
                  <a:cubicBezTo>
                    <a:pt x="0" y="404466"/>
                    <a:pt x="182328" y="222040"/>
                    <a:pt x="477113" y="89990"/>
                  </a:cubicBezTo>
                  <a:lnTo>
                    <a:pt x="705527" y="5568"/>
                  </a:lnTo>
                  <a:lnTo>
                    <a:pt x="647773" y="101968"/>
                  </a:lnTo>
                  <a:cubicBezTo>
                    <a:pt x="622345" y="153136"/>
                    <a:pt x="600828" y="206590"/>
                    <a:pt x="583613" y="261940"/>
                  </a:cubicBezTo>
                  <a:lnTo>
                    <a:pt x="578215" y="282931"/>
                  </a:lnTo>
                  <a:lnTo>
                    <a:pt x="472033" y="328678"/>
                  </a:lnTo>
                  <a:cubicBezTo>
                    <a:pt x="321596" y="407832"/>
                    <a:pt x="233753" y="503253"/>
                    <a:pt x="233753" y="605968"/>
                  </a:cubicBezTo>
                  <a:cubicBezTo>
                    <a:pt x="233753" y="879874"/>
                    <a:pt x="858410" y="1101918"/>
                    <a:pt x="1628964" y="1101918"/>
                  </a:cubicBezTo>
                  <a:cubicBezTo>
                    <a:pt x="2399518" y="1101918"/>
                    <a:pt x="3024175" y="879874"/>
                    <a:pt x="3024175" y="605968"/>
                  </a:cubicBezTo>
                  <a:cubicBezTo>
                    <a:pt x="3024175" y="503253"/>
                    <a:pt x="2936333" y="407832"/>
                    <a:pt x="2785895" y="328678"/>
                  </a:cubicBezTo>
                  <a:lnTo>
                    <a:pt x="2665123" y="276646"/>
                  </a:lnTo>
                  <a:lnTo>
                    <a:pt x="2661342" y="261940"/>
                  </a:lnTo>
                  <a:cubicBezTo>
                    <a:pt x="2644126" y="206590"/>
                    <a:pt x="2622609" y="153136"/>
                    <a:pt x="2597182" y="101968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3"/>
          <p:cNvSpPr/>
          <p:nvPr/>
        </p:nvSpPr>
        <p:spPr>
          <a:xfrm>
            <a:off x="-6050" y="24225"/>
            <a:ext cx="5095646" cy="1613674"/>
          </a:xfrm>
          <a:custGeom>
            <a:rect b="b" l="l" r="r" t="t"/>
            <a:pathLst>
              <a:path extrusionOk="0" h="1955968" w="5008006">
                <a:moveTo>
                  <a:pt x="5008006" y="1955968"/>
                </a:moveTo>
                <a:cubicBezTo>
                  <a:pt x="4822804" y="1525009"/>
                  <a:pt x="4637603" y="1094050"/>
                  <a:pt x="4329775" y="890177"/>
                </a:cubicBezTo>
                <a:cubicBezTo>
                  <a:pt x="4021947" y="686304"/>
                  <a:pt x="3531442" y="854853"/>
                  <a:pt x="3161039" y="732731"/>
                </a:cubicBezTo>
                <a:cubicBezTo>
                  <a:pt x="2790636" y="610609"/>
                  <a:pt x="2497947" y="169557"/>
                  <a:pt x="2107359" y="157446"/>
                </a:cubicBezTo>
                <a:cubicBezTo>
                  <a:pt x="1716771" y="145335"/>
                  <a:pt x="1168736" y="686304"/>
                  <a:pt x="817510" y="660063"/>
                </a:cubicBezTo>
                <a:cubicBezTo>
                  <a:pt x="466284" y="633822"/>
                  <a:pt x="233142" y="316911"/>
                  <a:pt x="0" y="0"/>
                </a:cubicBezTo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3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0" name="Google Shape;710;p13"/>
          <p:cNvSpPr txBox="1"/>
          <p:nvPr>
            <p:ph type="title"/>
          </p:nvPr>
        </p:nvSpPr>
        <p:spPr>
          <a:xfrm>
            <a:off x="435300" y="2933713"/>
            <a:ext cx="11341200" cy="292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  <p:grpSp>
        <p:nvGrpSpPr>
          <p:cNvPr id="711" name="Google Shape;711;p13"/>
          <p:cNvGrpSpPr/>
          <p:nvPr/>
        </p:nvGrpSpPr>
        <p:grpSpPr>
          <a:xfrm rot="602161">
            <a:off x="4255455" y="563709"/>
            <a:ext cx="1962458" cy="1906948"/>
            <a:chOff x="4038062" y="812022"/>
            <a:chExt cx="4362143" cy="4238756"/>
          </a:xfrm>
        </p:grpSpPr>
        <p:sp>
          <p:nvSpPr>
            <p:cNvPr id="712" name="Google Shape;712;p13"/>
            <p:cNvSpPr/>
            <p:nvPr/>
          </p:nvSpPr>
          <p:spPr>
            <a:xfrm rot="2990272">
              <a:off x="5233151" y="2368765"/>
              <a:ext cx="1604769" cy="171973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3" name="Google Shape;713;p13"/>
            <p:cNvGrpSpPr/>
            <p:nvPr/>
          </p:nvGrpSpPr>
          <p:grpSpPr>
            <a:xfrm flipH="1" rot="-6786588">
              <a:off x="7178805" y="2398719"/>
              <a:ext cx="673571" cy="1636139"/>
              <a:chOff x="2139460" y="2348251"/>
              <a:chExt cx="555873" cy="1636067"/>
            </a:xfrm>
          </p:grpSpPr>
          <p:sp>
            <p:nvSpPr>
              <p:cNvPr id="714" name="Google Shape;714;p13"/>
              <p:cNvSpPr/>
              <p:nvPr/>
            </p:nvSpPr>
            <p:spPr>
              <a:xfrm rot="-170083">
                <a:off x="2335745" y="3397540"/>
                <a:ext cx="279041" cy="310277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 rot="-466908">
                <a:off x="2292328" y="3015047"/>
                <a:ext cx="279171" cy="310355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 rot="-673520">
                <a:off x="2267039" y="2687073"/>
                <a:ext cx="278936" cy="310119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 rot="4308378">
                <a:off x="2127895" y="2458464"/>
                <a:ext cx="450629" cy="30187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2700006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 rot="4987800">
                <a:off x="2281692" y="2868580"/>
                <a:ext cx="300961" cy="297351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 rot="4986943">
                <a:off x="2294052" y="3240321"/>
                <a:ext cx="345390" cy="283435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 rot="4304095">
                <a:off x="2514040" y="3785081"/>
                <a:ext cx="223985" cy="72006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 rot="5165031">
                <a:off x="2473725" y="3834238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 rot="5165031">
                <a:off x="2389410" y="3829303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3"/>
              <p:cNvSpPr/>
              <p:nvPr/>
            </p:nvSpPr>
            <p:spPr>
              <a:xfrm rot="5165031">
                <a:off x="2305523" y="3830824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3"/>
              <p:cNvSpPr/>
              <p:nvPr/>
            </p:nvSpPr>
            <p:spPr>
              <a:xfrm rot="6597807">
                <a:off x="2218148" y="3749756"/>
                <a:ext cx="224064" cy="72125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 rot="10447142">
                <a:off x="2347614" y="3596069"/>
                <a:ext cx="281079" cy="24006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6" name="Google Shape;726;p13"/>
            <p:cNvGrpSpPr/>
            <p:nvPr/>
          </p:nvGrpSpPr>
          <p:grpSpPr>
            <a:xfrm rot="-9288029">
              <a:off x="5959641" y="868734"/>
              <a:ext cx="632155" cy="1636041"/>
              <a:chOff x="2139460" y="2348251"/>
              <a:chExt cx="555873" cy="1636067"/>
            </a:xfrm>
          </p:grpSpPr>
          <p:sp>
            <p:nvSpPr>
              <p:cNvPr id="727" name="Google Shape;727;p13"/>
              <p:cNvSpPr/>
              <p:nvPr/>
            </p:nvSpPr>
            <p:spPr>
              <a:xfrm rot="-170083">
                <a:off x="2335745" y="3397540"/>
                <a:ext cx="279041" cy="310277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 rot="-466908">
                <a:off x="2292328" y="3015047"/>
                <a:ext cx="279171" cy="310355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 rot="-673520">
                <a:off x="2267039" y="2687073"/>
                <a:ext cx="278936" cy="310119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 rot="4308378">
                <a:off x="2127895" y="2458464"/>
                <a:ext cx="450629" cy="30187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2700006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3"/>
              <p:cNvSpPr/>
              <p:nvPr/>
            </p:nvSpPr>
            <p:spPr>
              <a:xfrm rot="4987800">
                <a:off x="2281692" y="2868580"/>
                <a:ext cx="300961" cy="297351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13"/>
              <p:cNvSpPr/>
              <p:nvPr/>
            </p:nvSpPr>
            <p:spPr>
              <a:xfrm rot="4986943">
                <a:off x="2294052" y="3240321"/>
                <a:ext cx="345390" cy="283435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3"/>
              <p:cNvSpPr/>
              <p:nvPr/>
            </p:nvSpPr>
            <p:spPr>
              <a:xfrm rot="4304095">
                <a:off x="2514040" y="3785081"/>
                <a:ext cx="223985" cy="72006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3"/>
              <p:cNvSpPr/>
              <p:nvPr/>
            </p:nvSpPr>
            <p:spPr>
              <a:xfrm rot="5165031">
                <a:off x="2473725" y="3834238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3"/>
              <p:cNvSpPr/>
              <p:nvPr/>
            </p:nvSpPr>
            <p:spPr>
              <a:xfrm rot="5165031">
                <a:off x="2389410" y="3829303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3"/>
              <p:cNvSpPr/>
              <p:nvPr/>
            </p:nvSpPr>
            <p:spPr>
              <a:xfrm rot="5165031">
                <a:off x="2305523" y="3830824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3"/>
              <p:cNvSpPr/>
              <p:nvPr/>
            </p:nvSpPr>
            <p:spPr>
              <a:xfrm rot="6597807">
                <a:off x="2218148" y="3749756"/>
                <a:ext cx="224064" cy="72125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3"/>
              <p:cNvSpPr/>
              <p:nvPr/>
            </p:nvSpPr>
            <p:spPr>
              <a:xfrm rot="10447142">
                <a:off x="2347614" y="3596069"/>
                <a:ext cx="281079" cy="24006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9" name="Google Shape;739;p13"/>
            <p:cNvGrpSpPr/>
            <p:nvPr/>
          </p:nvGrpSpPr>
          <p:grpSpPr>
            <a:xfrm rot="2990583">
              <a:off x="5208504" y="1317620"/>
              <a:ext cx="1588597" cy="3800987"/>
              <a:chOff x="4493276" y="2236571"/>
              <a:chExt cx="1588557" cy="3800891"/>
            </a:xfrm>
          </p:grpSpPr>
          <p:sp>
            <p:nvSpPr>
              <p:cNvPr id="740" name="Google Shape;740;p13"/>
              <p:cNvSpPr/>
              <p:nvPr/>
            </p:nvSpPr>
            <p:spPr>
              <a:xfrm>
                <a:off x="4602276" y="4499332"/>
                <a:ext cx="657127" cy="1538130"/>
              </a:xfrm>
              <a:custGeom>
                <a:rect b="b" l="l" r="r" t="t"/>
                <a:pathLst>
                  <a:path extrusionOk="0" h="1538130" w="693538">
                    <a:moveTo>
                      <a:pt x="96891" y="0"/>
                    </a:moveTo>
                    <a:lnTo>
                      <a:pt x="654009" y="0"/>
                    </a:lnTo>
                    <a:lnTo>
                      <a:pt x="654009" y="1273316"/>
                    </a:lnTo>
                    <a:lnTo>
                      <a:pt x="671234" y="1333018"/>
                    </a:lnTo>
                    <a:cubicBezTo>
                      <a:pt x="696288" y="1434193"/>
                      <a:pt x="705718" y="1538130"/>
                      <a:pt x="670196" y="1538130"/>
                    </a:cubicBezTo>
                    <a:lnTo>
                      <a:pt x="38937" y="1538130"/>
                    </a:lnTo>
                    <a:cubicBezTo>
                      <a:pt x="-57658" y="1470683"/>
                      <a:pt x="51040" y="1282941"/>
                      <a:pt x="90629" y="1133446"/>
                    </a:cubicBezTo>
                    <a:lnTo>
                      <a:pt x="96891" y="1120027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 flipH="1">
                <a:off x="5347391" y="4499332"/>
                <a:ext cx="690070" cy="1538130"/>
              </a:xfrm>
              <a:custGeom>
                <a:rect b="b" l="l" r="r" t="t"/>
                <a:pathLst>
                  <a:path extrusionOk="0" h="1538130" w="693538">
                    <a:moveTo>
                      <a:pt x="96891" y="0"/>
                    </a:moveTo>
                    <a:lnTo>
                      <a:pt x="654009" y="0"/>
                    </a:lnTo>
                    <a:lnTo>
                      <a:pt x="654009" y="1273316"/>
                    </a:lnTo>
                    <a:lnTo>
                      <a:pt x="671234" y="1333018"/>
                    </a:lnTo>
                    <a:cubicBezTo>
                      <a:pt x="696288" y="1434193"/>
                      <a:pt x="705718" y="1538130"/>
                      <a:pt x="670196" y="1538130"/>
                    </a:cubicBezTo>
                    <a:lnTo>
                      <a:pt x="38937" y="1538130"/>
                    </a:lnTo>
                    <a:cubicBezTo>
                      <a:pt x="-57658" y="1470683"/>
                      <a:pt x="51040" y="1282941"/>
                      <a:pt x="90629" y="1133446"/>
                    </a:cubicBezTo>
                    <a:lnTo>
                      <a:pt x="96891" y="1120027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4675955" y="3209482"/>
                <a:ext cx="1264500" cy="1345500"/>
              </a:xfrm>
              <a:prstGeom prst="round2SameRect">
                <a:avLst>
                  <a:gd fmla="val 21456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4669900" y="4499332"/>
                <a:ext cx="557118" cy="671285"/>
              </a:xfrm>
              <a:custGeom>
                <a:rect b="b" l="l" r="r" t="t"/>
                <a:pathLst>
                  <a:path extrusionOk="0" h="451284" w="557118">
                    <a:moveTo>
                      <a:pt x="0" y="0"/>
                    </a:moveTo>
                    <a:lnTo>
                      <a:pt x="557118" y="0"/>
                    </a:lnTo>
                    <a:lnTo>
                      <a:pt x="557118" y="451284"/>
                    </a:lnTo>
                    <a:lnTo>
                      <a:pt x="450303" y="370275"/>
                    </a:lnTo>
                    <a:cubicBezTo>
                      <a:pt x="330700" y="296003"/>
                      <a:pt x="190614" y="247484"/>
                      <a:pt x="39461" y="233374"/>
                    </a:cubicBezTo>
                    <a:lnTo>
                      <a:pt x="0" y="231542"/>
                    </a:ln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 flipH="1">
                <a:off x="5385472" y="4499332"/>
                <a:ext cx="557118" cy="671285"/>
              </a:xfrm>
              <a:custGeom>
                <a:rect b="b" l="l" r="r" t="t"/>
                <a:pathLst>
                  <a:path extrusionOk="0" h="451284" w="557118">
                    <a:moveTo>
                      <a:pt x="0" y="0"/>
                    </a:moveTo>
                    <a:lnTo>
                      <a:pt x="557118" y="0"/>
                    </a:lnTo>
                    <a:lnTo>
                      <a:pt x="557118" y="451284"/>
                    </a:lnTo>
                    <a:lnTo>
                      <a:pt x="450303" y="370275"/>
                    </a:lnTo>
                    <a:cubicBezTo>
                      <a:pt x="330700" y="296003"/>
                      <a:pt x="190614" y="247484"/>
                      <a:pt x="39461" y="233374"/>
                    </a:cubicBezTo>
                    <a:lnTo>
                      <a:pt x="0" y="231542"/>
                    </a:ln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3"/>
              <p:cNvSpPr/>
              <p:nvPr/>
            </p:nvSpPr>
            <p:spPr>
              <a:xfrm>
                <a:off x="4656777" y="4505388"/>
                <a:ext cx="1300508" cy="381416"/>
              </a:xfrm>
              <a:custGeom>
                <a:rect b="b" l="l" r="r" t="t"/>
                <a:pathLst>
                  <a:path extrusionOk="0" h="554787" w="1259572">
                    <a:moveTo>
                      <a:pt x="0" y="0"/>
                    </a:moveTo>
                    <a:lnTo>
                      <a:pt x="1259572" y="0"/>
                    </a:lnTo>
                    <a:lnTo>
                      <a:pt x="1259572" y="58378"/>
                    </a:lnTo>
                    <a:lnTo>
                      <a:pt x="1227073" y="61609"/>
                    </a:lnTo>
                    <a:cubicBezTo>
                      <a:pt x="1086729" y="89931"/>
                      <a:pt x="962685" y="162379"/>
                      <a:pt x="870497" y="263614"/>
                    </a:cubicBezTo>
                    <a:lnTo>
                      <a:pt x="804991" y="352791"/>
                    </a:lnTo>
                    <a:lnTo>
                      <a:pt x="789693" y="392294"/>
                    </a:lnTo>
                    <a:cubicBezTo>
                      <a:pt x="777912" y="417393"/>
                      <a:pt x="765008" y="440099"/>
                      <a:pt x="751155" y="460038"/>
                    </a:cubicBezTo>
                    <a:lnTo>
                      <a:pt x="745827" y="466200"/>
                    </a:lnTo>
                    <a:lnTo>
                      <a:pt x="745310" y="467293"/>
                    </a:lnTo>
                    <a:lnTo>
                      <a:pt x="744882" y="467293"/>
                    </a:lnTo>
                    <a:lnTo>
                      <a:pt x="706924" y="511189"/>
                    </a:lnTo>
                    <a:cubicBezTo>
                      <a:pt x="675771" y="539263"/>
                      <a:pt x="641520" y="554787"/>
                      <a:pt x="605567" y="554787"/>
                    </a:cubicBezTo>
                    <a:cubicBezTo>
                      <a:pt x="533662" y="554787"/>
                      <a:pt x="468563" y="492691"/>
                      <a:pt x="421441" y="392294"/>
                    </a:cubicBezTo>
                    <a:lnTo>
                      <a:pt x="395400" y="325049"/>
                    </a:lnTo>
                    <a:lnTo>
                      <a:pt x="389900" y="315993"/>
                    </a:lnTo>
                    <a:cubicBezTo>
                      <a:pt x="320072" y="221576"/>
                      <a:pt x="224990" y="146483"/>
                      <a:pt x="114449" y="100374"/>
                    </a:cubicBezTo>
                    <a:lnTo>
                      <a:pt x="0" y="65339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6360000" dist="254000" sy="108000">
                  <a:srgbClr val="000000">
                    <a:alpha val="407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3"/>
              <p:cNvSpPr/>
              <p:nvPr/>
            </p:nvSpPr>
            <p:spPr>
              <a:xfrm>
                <a:off x="4674945" y="5232064"/>
                <a:ext cx="562689" cy="254439"/>
              </a:xfrm>
              <a:custGeom>
                <a:rect b="b" l="l" r="r" t="t"/>
                <a:pathLst>
                  <a:path extrusionOk="0" h="278075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192931"/>
                      <a:pt x="283114" y="186890"/>
                    </a:cubicBezTo>
                    <a:cubicBezTo>
                      <a:pt x="175275" y="180849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3"/>
              <p:cNvSpPr/>
              <p:nvPr/>
            </p:nvSpPr>
            <p:spPr>
              <a:xfrm>
                <a:off x="5390516" y="5245184"/>
                <a:ext cx="562689" cy="254439"/>
              </a:xfrm>
              <a:custGeom>
                <a:rect b="b" l="l" r="r" t="t"/>
                <a:pathLst>
                  <a:path extrusionOk="0" h="278075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192931"/>
                      <a:pt x="283114" y="186890"/>
                    </a:cubicBezTo>
                    <a:cubicBezTo>
                      <a:pt x="175275" y="180849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4826335" y="5207842"/>
                <a:ext cx="260400" cy="240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5541908" y="5233073"/>
                <a:ext cx="260400" cy="240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3"/>
              <p:cNvSpPr/>
              <p:nvPr/>
            </p:nvSpPr>
            <p:spPr>
              <a:xfrm rot="10800000">
                <a:off x="4682493" y="5528887"/>
                <a:ext cx="562689" cy="290572"/>
              </a:xfrm>
              <a:custGeom>
                <a:rect b="b" l="l" r="r" t="t"/>
                <a:pathLst>
                  <a:path extrusionOk="0" h="279396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232137"/>
                      <a:pt x="283114" y="226096"/>
                    </a:cubicBezTo>
                    <a:cubicBezTo>
                      <a:pt x="175275" y="220055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3"/>
              <p:cNvSpPr/>
              <p:nvPr/>
            </p:nvSpPr>
            <p:spPr>
              <a:xfrm rot="10800000">
                <a:off x="5385955" y="5542009"/>
                <a:ext cx="562689" cy="290572"/>
              </a:xfrm>
              <a:custGeom>
                <a:rect b="b" l="l" r="r" t="t"/>
                <a:pathLst>
                  <a:path extrusionOk="0" h="279396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232137"/>
                      <a:pt x="283114" y="226096"/>
                    </a:cubicBezTo>
                    <a:cubicBezTo>
                      <a:pt x="175275" y="220055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3"/>
              <p:cNvSpPr/>
              <p:nvPr/>
            </p:nvSpPr>
            <p:spPr>
              <a:xfrm>
                <a:off x="5233074" y="3222607"/>
                <a:ext cx="151500" cy="1326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3"/>
              <p:cNvSpPr/>
              <p:nvPr/>
            </p:nvSpPr>
            <p:spPr>
              <a:xfrm>
                <a:off x="5760923" y="3326561"/>
                <a:ext cx="151500" cy="1188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3"/>
              <p:cNvSpPr/>
              <p:nvPr/>
            </p:nvSpPr>
            <p:spPr>
              <a:xfrm>
                <a:off x="4684030" y="3351793"/>
                <a:ext cx="151500" cy="1188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3"/>
              <p:cNvSpPr/>
              <p:nvPr/>
            </p:nvSpPr>
            <p:spPr>
              <a:xfrm rot="5400000">
                <a:off x="5238007" y="3796879"/>
                <a:ext cx="151500" cy="1326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3"/>
              <p:cNvSpPr/>
              <p:nvPr/>
            </p:nvSpPr>
            <p:spPr>
              <a:xfrm>
                <a:off x="5119026" y="4356017"/>
                <a:ext cx="361200" cy="228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3"/>
              <p:cNvSpPr/>
              <p:nvPr/>
            </p:nvSpPr>
            <p:spPr>
              <a:xfrm>
                <a:off x="4992867" y="3600072"/>
                <a:ext cx="614700" cy="3786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3"/>
              <p:cNvSpPr/>
              <p:nvPr/>
            </p:nvSpPr>
            <p:spPr>
              <a:xfrm>
                <a:off x="5122844" y="3715633"/>
                <a:ext cx="145200" cy="145200"/>
              </a:xfrm>
              <a:prstGeom prst="ellipse">
                <a:avLst/>
              </a:prstGeom>
              <a:solidFill>
                <a:srgbClr val="0076A1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3"/>
              <p:cNvSpPr/>
              <p:nvPr/>
            </p:nvSpPr>
            <p:spPr>
              <a:xfrm>
                <a:off x="5366079" y="3715633"/>
                <a:ext cx="145200" cy="145200"/>
              </a:xfrm>
              <a:prstGeom prst="ellipse">
                <a:avLst/>
              </a:prstGeom>
              <a:solidFill>
                <a:srgbClr val="003446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3"/>
              <p:cNvSpPr/>
              <p:nvPr/>
            </p:nvSpPr>
            <p:spPr>
              <a:xfrm>
                <a:off x="4493276" y="2252696"/>
                <a:ext cx="1588557" cy="1229294"/>
              </a:xfrm>
              <a:custGeom>
                <a:rect b="b" l="l" r="r" t="t"/>
                <a:pathLst>
                  <a:path extrusionOk="0" h="1229294" w="1616852">
                    <a:moveTo>
                      <a:pt x="807417" y="0"/>
                    </a:moveTo>
                    <a:cubicBezTo>
                      <a:pt x="1053024" y="0"/>
                      <a:pt x="1269566" y="107495"/>
                      <a:pt x="1397435" y="270992"/>
                    </a:cubicBezTo>
                    <a:lnTo>
                      <a:pt x="1454803" y="362293"/>
                    </a:lnTo>
                    <a:lnTo>
                      <a:pt x="1462529" y="363283"/>
                    </a:lnTo>
                    <a:cubicBezTo>
                      <a:pt x="1550601" y="386199"/>
                      <a:pt x="1616852" y="485286"/>
                      <a:pt x="1616852" y="604048"/>
                    </a:cubicBezTo>
                    <a:cubicBezTo>
                      <a:pt x="1616852" y="705844"/>
                      <a:pt x="1568178" y="793185"/>
                      <a:pt x="1498809" y="830493"/>
                    </a:cubicBezTo>
                    <a:lnTo>
                      <a:pt x="1466925" y="843078"/>
                    </a:lnTo>
                    <a:lnTo>
                      <a:pt x="1463038" y="853895"/>
                    </a:lnTo>
                    <a:cubicBezTo>
                      <a:pt x="1355021" y="1074501"/>
                      <a:pt x="1102145" y="1229294"/>
                      <a:pt x="807417" y="1229294"/>
                    </a:cubicBezTo>
                    <a:cubicBezTo>
                      <a:pt x="512689" y="1229294"/>
                      <a:pt x="259813" y="1074501"/>
                      <a:pt x="151796" y="853895"/>
                    </a:cubicBezTo>
                    <a:lnTo>
                      <a:pt x="149689" y="848031"/>
                    </a:lnTo>
                    <a:lnTo>
                      <a:pt x="118044" y="835540"/>
                    </a:lnTo>
                    <a:cubicBezTo>
                      <a:pt x="48674" y="798232"/>
                      <a:pt x="0" y="710891"/>
                      <a:pt x="0" y="609095"/>
                    </a:cubicBezTo>
                    <a:cubicBezTo>
                      <a:pt x="0" y="490333"/>
                      <a:pt x="66251" y="391246"/>
                      <a:pt x="154323" y="368330"/>
                    </a:cubicBezTo>
                    <a:lnTo>
                      <a:pt x="156405" y="368063"/>
                    </a:lnTo>
                    <a:lnTo>
                      <a:pt x="217399" y="270992"/>
                    </a:lnTo>
                    <a:cubicBezTo>
                      <a:pt x="345268" y="107495"/>
                      <a:pt x="561810" y="0"/>
                      <a:pt x="807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3"/>
              <p:cNvSpPr/>
              <p:nvPr/>
            </p:nvSpPr>
            <p:spPr>
              <a:xfrm>
                <a:off x="5065885" y="2236571"/>
                <a:ext cx="449700" cy="1440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0076A1"/>
              </a:solidFill>
              <a:ln cap="flat" cmpd="sng" w="66675">
                <a:solidFill>
                  <a:srgbClr val="E1E1E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3"/>
              <p:cNvSpPr/>
              <p:nvPr/>
            </p:nvSpPr>
            <p:spPr>
              <a:xfrm>
                <a:off x="4729446" y="2404084"/>
                <a:ext cx="1120200" cy="1005300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">
                    <a:srgbClr val="00B0F0"/>
                  </a:gs>
                  <a:gs pos="100000">
                    <a:srgbClr val="000000"/>
                  </a:gs>
                </a:gsLst>
                <a:path path="circle">
                  <a:fillToRect l="100%" t="100%"/>
                </a:path>
                <a:tileRect b="-100%" r="-100%"/>
              </a:gra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3"/>
              <p:cNvSpPr/>
              <p:nvPr/>
            </p:nvSpPr>
            <p:spPr>
              <a:xfrm>
                <a:off x="4730457" y="2420734"/>
                <a:ext cx="424142" cy="971936"/>
              </a:xfrm>
              <a:custGeom>
                <a:rect b="b" l="l" r="r" t="t"/>
                <a:pathLst>
                  <a:path extrusionOk="0" h="971936" w="424142">
                    <a:moveTo>
                      <a:pt x="424142" y="0"/>
                    </a:moveTo>
                    <a:lnTo>
                      <a:pt x="417621" y="11961"/>
                    </a:lnTo>
                    <a:cubicBezTo>
                      <a:pt x="357224" y="147269"/>
                      <a:pt x="321957" y="310385"/>
                      <a:pt x="321957" y="485968"/>
                    </a:cubicBezTo>
                    <a:cubicBezTo>
                      <a:pt x="321957" y="661551"/>
                      <a:pt x="357224" y="824667"/>
                      <a:pt x="417621" y="959975"/>
                    </a:cubicBezTo>
                    <a:lnTo>
                      <a:pt x="424142" y="971936"/>
                    </a:lnTo>
                    <a:lnTo>
                      <a:pt x="342112" y="949088"/>
                    </a:lnTo>
                    <a:cubicBezTo>
                      <a:pt x="141067" y="872786"/>
                      <a:pt x="0" y="694159"/>
                      <a:pt x="0" y="485968"/>
                    </a:cubicBezTo>
                    <a:cubicBezTo>
                      <a:pt x="0" y="277777"/>
                      <a:pt x="141067" y="99150"/>
                      <a:pt x="342112" y="22848"/>
                    </a:cubicBezTo>
                    <a:close/>
                  </a:path>
                </a:pathLst>
              </a:custGeom>
              <a:solidFill>
                <a:srgbClr val="0076A1">
                  <a:alpha val="5569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3"/>
              <p:cNvSpPr/>
              <p:nvPr/>
            </p:nvSpPr>
            <p:spPr>
              <a:xfrm>
                <a:off x="4779911" y="2628143"/>
                <a:ext cx="239785" cy="430026"/>
              </a:xfrm>
              <a:custGeom>
                <a:rect b="b" l="l" r="r" t="t"/>
                <a:pathLst>
                  <a:path extrusionOk="0" h="575286" w="373207">
                    <a:moveTo>
                      <a:pt x="49467" y="157448"/>
                    </a:moveTo>
                    <a:lnTo>
                      <a:pt x="338413" y="157448"/>
                    </a:lnTo>
                    <a:lnTo>
                      <a:pt x="328411" y="223127"/>
                    </a:lnTo>
                    <a:cubicBezTo>
                      <a:pt x="324161" y="265225"/>
                      <a:pt x="321957" y="308341"/>
                      <a:pt x="321957" y="352237"/>
                    </a:cubicBezTo>
                    <a:cubicBezTo>
                      <a:pt x="321957" y="396133"/>
                      <a:pt x="324161" y="439249"/>
                      <a:pt x="328411" y="481347"/>
                    </a:cubicBezTo>
                    <a:lnTo>
                      <a:pt x="342716" y="575286"/>
                    </a:lnTo>
                    <a:lnTo>
                      <a:pt x="64607" y="575286"/>
                    </a:lnTo>
                    <a:lnTo>
                      <a:pt x="25183" y="501700"/>
                    </a:lnTo>
                    <a:cubicBezTo>
                      <a:pt x="8817" y="454485"/>
                      <a:pt x="0" y="404285"/>
                      <a:pt x="0" y="352237"/>
                    </a:cubicBezTo>
                    <a:cubicBezTo>
                      <a:pt x="0" y="300189"/>
                      <a:pt x="8817" y="249989"/>
                      <a:pt x="25183" y="202774"/>
                    </a:cubicBezTo>
                    <a:close/>
                    <a:moveTo>
                      <a:pt x="162218" y="0"/>
                    </a:moveTo>
                    <a:lnTo>
                      <a:pt x="373207" y="0"/>
                    </a:lnTo>
                    <a:lnTo>
                      <a:pt x="347140" y="100130"/>
                    </a:lnTo>
                    <a:lnTo>
                      <a:pt x="346558" y="103955"/>
                    </a:lnTo>
                    <a:lnTo>
                      <a:pt x="78126" y="103955"/>
                    </a:lnTo>
                    <a:lnTo>
                      <a:pt x="95664" y="71219"/>
                    </a:lnTo>
                    <a:cubicBezTo>
                      <a:pt x="110764" y="51164"/>
                      <a:pt x="127434" y="32140"/>
                      <a:pt x="145516" y="14288"/>
                    </a:cubicBezTo>
                    <a:close/>
                  </a:path>
                </a:pathLst>
              </a:custGeom>
              <a:solidFill>
                <a:srgbClr val="F2F2F2">
                  <a:alpha val="627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5" name="Google Shape;765;p13"/>
          <p:cNvGrpSpPr/>
          <p:nvPr/>
        </p:nvGrpSpPr>
        <p:grpSpPr>
          <a:xfrm>
            <a:off x="10361375" y="178387"/>
            <a:ext cx="1586371" cy="1615134"/>
            <a:chOff x="8918627" y="181507"/>
            <a:chExt cx="2909705" cy="2962461"/>
          </a:xfrm>
        </p:grpSpPr>
        <p:sp>
          <p:nvSpPr>
            <p:cNvPr id="766" name="Google Shape;766;p13"/>
            <p:cNvSpPr/>
            <p:nvPr/>
          </p:nvSpPr>
          <p:spPr>
            <a:xfrm>
              <a:off x="11015188" y="1441240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10471192" y="173897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11428989" y="1951932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10628638" y="3022768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11109050" y="2631171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10254198" y="88008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11489547" y="39563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3" name="Google Shape;773;p13"/>
            <p:cNvGrpSpPr/>
            <p:nvPr/>
          </p:nvGrpSpPr>
          <p:grpSpPr>
            <a:xfrm>
              <a:off x="9241129" y="224031"/>
              <a:ext cx="714636" cy="714636"/>
              <a:chOff x="7787540" y="-956788"/>
              <a:chExt cx="2186100" cy="2186100"/>
            </a:xfrm>
          </p:grpSpPr>
          <p:sp>
            <p:nvSpPr>
              <p:cNvPr id="774" name="Google Shape;774;p13"/>
              <p:cNvSpPr/>
              <p:nvPr/>
            </p:nvSpPr>
            <p:spPr>
              <a:xfrm>
                <a:off x="7787540" y="-956788"/>
                <a:ext cx="2186100" cy="218610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3"/>
              <p:cNvSpPr/>
              <p:nvPr/>
            </p:nvSpPr>
            <p:spPr>
              <a:xfrm>
                <a:off x="7795231" y="-938622"/>
                <a:ext cx="2154166" cy="2155804"/>
              </a:xfrm>
              <a:custGeom>
                <a:rect b="b" l="l" r="r" t="t"/>
                <a:pathLst>
                  <a:path extrusionOk="0" h="2155804" w="2154166">
                    <a:moveTo>
                      <a:pt x="1853248" y="1822297"/>
                    </a:moveTo>
                    <a:lnTo>
                      <a:pt x="1801021" y="1875785"/>
                    </a:lnTo>
                    <a:cubicBezTo>
                      <a:pt x="1609600" y="2049766"/>
                      <a:pt x="1355315" y="2155804"/>
                      <a:pt x="1076264" y="2155804"/>
                    </a:cubicBezTo>
                    <a:cubicBezTo>
                      <a:pt x="880929" y="2155804"/>
                      <a:pt x="697728" y="2103845"/>
                      <a:pt x="539731" y="2012994"/>
                    </a:cubicBezTo>
                    <a:lnTo>
                      <a:pt x="455393" y="1957130"/>
                    </a:lnTo>
                    <a:lnTo>
                      <a:pt x="569807" y="1950578"/>
                    </a:lnTo>
                    <a:cubicBezTo>
                      <a:pt x="964874" y="1920685"/>
                      <a:pt x="1357806" y="1878191"/>
                      <a:pt x="1750432" y="1833896"/>
                    </a:cubicBezTo>
                    <a:close/>
                    <a:moveTo>
                      <a:pt x="79715" y="1486405"/>
                    </a:moveTo>
                    <a:lnTo>
                      <a:pt x="565574" y="1532414"/>
                    </a:lnTo>
                    <a:cubicBezTo>
                      <a:pt x="960703" y="1563901"/>
                      <a:pt x="1356590" y="1579644"/>
                      <a:pt x="1754369" y="1556029"/>
                    </a:cubicBezTo>
                    <a:lnTo>
                      <a:pt x="2051417" y="1530710"/>
                    </a:lnTo>
                    <a:lnTo>
                      <a:pt x="1984249" y="1654458"/>
                    </a:lnTo>
                    <a:lnTo>
                      <a:pt x="1783545" y="1676654"/>
                    </a:lnTo>
                    <a:cubicBezTo>
                      <a:pt x="1404208" y="1718605"/>
                      <a:pt x="1023300" y="1758979"/>
                      <a:pt x="631397" y="1788315"/>
                    </a:cubicBezTo>
                    <a:lnTo>
                      <a:pt x="286310" y="1808271"/>
                    </a:lnTo>
                    <a:lnTo>
                      <a:pt x="232279" y="1748463"/>
                    </a:lnTo>
                    <a:cubicBezTo>
                      <a:pt x="204068" y="1713003"/>
                      <a:pt x="178045" y="1675725"/>
                      <a:pt x="154414" y="1636833"/>
                    </a:cubicBezTo>
                    <a:close/>
                    <a:moveTo>
                      <a:pt x="2136753" y="905162"/>
                    </a:moveTo>
                    <a:lnTo>
                      <a:pt x="2154166" y="1077902"/>
                    </a:lnTo>
                    <a:lnTo>
                      <a:pt x="2144699" y="1171812"/>
                    </a:lnTo>
                    <a:lnTo>
                      <a:pt x="1992361" y="1190836"/>
                    </a:lnTo>
                    <a:cubicBezTo>
                      <a:pt x="1475703" y="1242432"/>
                      <a:pt x="985399" y="1228825"/>
                      <a:pt x="504260" y="1192537"/>
                    </a:cubicBezTo>
                    <a:lnTo>
                      <a:pt x="5388" y="1147600"/>
                    </a:lnTo>
                    <a:lnTo>
                      <a:pt x="0" y="1094146"/>
                    </a:lnTo>
                    <a:lnTo>
                      <a:pt x="28866" y="1093431"/>
                    </a:lnTo>
                    <a:cubicBezTo>
                      <a:pt x="625357" y="1071543"/>
                      <a:pt x="1214983" y="1009152"/>
                      <a:pt x="1803923" y="942711"/>
                    </a:cubicBezTo>
                    <a:close/>
                    <a:moveTo>
                      <a:pt x="2041717" y="607223"/>
                    </a:moveTo>
                    <a:lnTo>
                      <a:pt x="2069459" y="658334"/>
                    </a:lnTo>
                    <a:lnTo>
                      <a:pt x="2099900" y="756398"/>
                    </a:lnTo>
                    <a:lnTo>
                      <a:pt x="1837036" y="785468"/>
                    </a:lnTo>
                    <a:cubicBezTo>
                      <a:pt x="1268031" y="848395"/>
                      <a:pt x="695491" y="907773"/>
                      <a:pt x="87609" y="931670"/>
                    </a:cubicBezTo>
                    <a:lnTo>
                      <a:pt x="12887" y="933822"/>
                    </a:lnTo>
                    <a:lnTo>
                      <a:pt x="20261" y="860667"/>
                    </a:lnTo>
                    <a:lnTo>
                      <a:pt x="62884" y="723359"/>
                    </a:lnTo>
                    <a:lnTo>
                      <a:pt x="249050" y="730044"/>
                    </a:lnTo>
                    <a:cubicBezTo>
                      <a:pt x="745179" y="736808"/>
                      <a:pt x="1238796" y="691300"/>
                      <a:pt x="1732117" y="639642"/>
                    </a:cubicBezTo>
                    <a:close/>
                    <a:moveTo>
                      <a:pt x="1076264" y="0"/>
                    </a:moveTo>
                    <a:cubicBezTo>
                      <a:pt x="1336712" y="0"/>
                      <a:pt x="1575585" y="92372"/>
                      <a:pt x="1761910" y="246140"/>
                    </a:cubicBezTo>
                    <a:lnTo>
                      <a:pt x="1820723" y="299594"/>
                    </a:lnTo>
                    <a:lnTo>
                      <a:pt x="1775228" y="304141"/>
                    </a:lnTo>
                    <a:cubicBezTo>
                      <a:pt x="1298673" y="351768"/>
                      <a:pt x="819826" y="393726"/>
                      <a:pt x="321500" y="387489"/>
                    </a:cubicBezTo>
                    <a:lnTo>
                      <a:pt x="256602" y="385365"/>
                    </a:lnTo>
                    <a:lnTo>
                      <a:pt x="314072" y="315710"/>
                    </a:lnTo>
                    <a:cubicBezTo>
                      <a:pt x="509134" y="120648"/>
                      <a:pt x="778610" y="0"/>
                      <a:pt x="1076264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6" name="Google Shape;776;p13"/>
            <p:cNvSpPr/>
            <p:nvPr/>
          </p:nvSpPr>
          <p:spPr>
            <a:xfrm>
              <a:off x="9805075" y="1636032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9533581" y="1534095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9849483" y="198927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 rot="6089794">
              <a:off x="8921864" y="304847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 rot="6089794">
              <a:off x="9177210" y="184744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 rot="6089794">
              <a:off x="8966272" y="658091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11792331" y="265438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11520837" y="2552450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11418900" y="3007631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0884995" y="4935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11037395" y="6459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11189795" y="332053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11360362" y="75695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1107035" y="969914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3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4"/>
          <p:cNvSpPr/>
          <p:nvPr/>
        </p:nvSpPr>
        <p:spPr>
          <a:xfrm flipH="1" rot="2061639">
            <a:off x="3511720" y="4372455"/>
            <a:ext cx="3162912" cy="1294650"/>
          </a:xfrm>
          <a:custGeom>
            <a:rect b="b" l="l" r="r" t="t"/>
            <a:pathLst>
              <a:path extrusionOk="0" h="1155348" w="3336726">
                <a:moveTo>
                  <a:pt x="193855" y="1155348"/>
                </a:moveTo>
                <a:cubicBezTo>
                  <a:pt x="-287063" y="983772"/>
                  <a:pt x="254114" y="506185"/>
                  <a:pt x="451219" y="125891"/>
                </a:cubicBezTo>
                <a:cubicBezTo>
                  <a:pt x="671101" y="-298349"/>
                  <a:pt x="1151160" y="515948"/>
                  <a:pt x="2880309" y="153974"/>
                </a:cubicBezTo>
                <a:cubicBezTo>
                  <a:pt x="3148939" y="97740"/>
                  <a:pt x="3250938" y="812196"/>
                  <a:pt x="3336726" y="1155348"/>
                </a:cubicBezTo>
                <a:lnTo>
                  <a:pt x="193855" y="1155348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2700000" dist="254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4"/>
          <p:cNvSpPr/>
          <p:nvPr/>
        </p:nvSpPr>
        <p:spPr>
          <a:xfrm flipH="1" rot="10800000">
            <a:off x="0" y="4257580"/>
            <a:ext cx="6816518" cy="2600421"/>
          </a:xfrm>
          <a:custGeom>
            <a:rect b="b" l="l" r="r" t="t"/>
            <a:pathLst>
              <a:path extrusionOk="0" h="2600421" w="6816518">
                <a:moveTo>
                  <a:pt x="2732168" y="2600421"/>
                </a:moveTo>
                <a:cubicBezTo>
                  <a:pt x="4521466" y="2600421"/>
                  <a:pt x="6067262" y="1557865"/>
                  <a:pt x="6795237" y="47074"/>
                </a:cubicBezTo>
                <a:lnTo>
                  <a:pt x="6816518" y="0"/>
                </a:lnTo>
                <a:lnTo>
                  <a:pt x="0" y="0"/>
                </a:lnTo>
                <a:lnTo>
                  <a:pt x="0" y="1676252"/>
                </a:lnTo>
                <a:lnTo>
                  <a:pt x="46081" y="1713024"/>
                </a:lnTo>
                <a:cubicBezTo>
                  <a:pt x="796253" y="2270550"/>
                  <a:pt x="1725688" y="2600421"/>
                  <a:pt x="2732168" y="2600421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14"/>
          <p:cNvSpPr/>
          <p:nvPr/>
        </p:nvSpPr>
        <p:spPr>
          <a:xfrm flipH="1" rot="10800000">
            <a:off x="4433134" y="5988934"/>
            <a:ext cx="1458760" cy="869066"/>
          </a:xfrm>
          <a:custGeom>
            <a:rect b="b" l="l" r="r" t="t"/>
            <a:pathLst>
              <a:path extrusionOk="0" h="869066" w="1458760">
                <a:moveTo>
                  <a:pt x="729380" y="869066"/>
                </a:moveTo>
                <a:cubicBezTo>
                  <a:pt x="1132205" y="869066"/>
                  <a:pt x="1458760" y="542511"/>
                  <a:pt x="1458760" y="139686"/>
                </a:cubicBezTo>
                <a:lnTo>
                  <a:pt x="1444679" y="0"/>
                </a:lnTo>
                <a:lnTo>
                  <a:pt x="14082" y="0"/>
                </a:lnTo>
                <a:lnTo>
                  <a:pt x="0" y="139686"/>
                </a:lnTo>
                <a:cubicBezTo>
                  <a:pt x="0" y="542511"/>
                  <a:pt x="326555" y="869066"/>
                  <a:pt x="729380" y="869066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4"/>
          <p:cNvSpPr/>
          <p:nvPr/>
        </p:nvSpPr>
        <p:spPr>
          <a:xfrm flipH="1" rot="10800000">
            <a:off x="3728439" y="5491819"/>
            <a:ext cx="747900" cy="7479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4"/>
          <p:cNvSpPr/>
          <p:nvPr/>
        </p:nvSpPr>
        <p:spPr>
          <a:xfrm flipH="1" rot="10800000">
            <a:off x="3502115" y="6261255"/>
            <a:ext cx="375000" cy="375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4"/>
          <p:cNvSpPr/>
          <p:nvPr/>
        </p:nvSpPr>
        <p:spPr>
          <a:xfrm flipH="1" rot="10800000">
            <a:off x="69411" y="6482949"/>
            <a:ext cx="375000" cy="375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4"/>
          <p:cNvSpPr/>
          <p:nvPr/>
        </p:nvSpPr>
        <p:spPr>
          <a:xfrm>
            <a:off x="2405454" y="1629538"/>
            <a:ext cx="121200" cy="121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4"/>
          <p:cNvSpPr/>
          <p:nvPr/>
        </p:nvSpPr>
        <p:spPr>
          <a:xfrm>
            <a:off x="1508861" y="231123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4"/>
          <p:cNvSpPr/>
          <p:nvPr/>
        </p:nvSpPr>
        <p:spPr>
          <a:xfrm>
            <a:off x="2926886" y="1316091"/>
            <a:ext cx="131100" cy="131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4"/>
          <p:cNvSpPr/>
          <p:nvPr/>
        </p:nvSpPr>
        <p:spPr>
          <a:xfrm>
            <a:off x="3000563" y="626758"/>
            <a:ext cx="131100" cy="131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4"/>
          <p:cNvSpPr/>
          <p:nvPr/>
        </p:nvSpPr>
        <p:spPr>
          <a:xfrm>
            <a:off x="1558316" y="1231311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4"/>
          <p:cNvSpPr/>
          <p:nvPr/>
        </p:nvSpPr>
        <p:spPr>
          <a:xfrm>
            <a:off x="3871568" y="698419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14"/>
          <p:cNvSpPr/>
          <p:nvPr/>
        </p:nvSpPr>
        <p:spPr>
          <a:xfrm>
            <a:off x="3906680" y="16535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4"/>
          <p:cNvSpPr/>
          <p:nvPr/>
        </p:nvSpPr>
        <p:spPr>
          <a:xfrm>
            <a:off x="2116444" y="402701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4"/>
          <p:cNvSpPr/>
          <p:nvPr/>
        </p:nvSpPr>
        <p:spPr>
          <a:xfrm>
            <a:off x="2201467" y="77648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4"/>
          <p:cNvSpPr/>
          <p:nvPr/>
        </p:nvSpPr>
        <p:spPr>
          <a:xfrm>
            <a:off x="2421244" y="241218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4"/>
          <p:cNvSpPr/>
          <p:nvPr/>
        </p:nvSpPr>
        <p:spPr>
          <a:xfrm>
            <a:off x="2591811" y="66612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4"/>
          <p:cNvSpPr/>
          <p:nvPr/>
        </p:nvSpPr>
        <p:spPr>
          <a:xfrm>
            <a:off x="1702643" y="86091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9" name="Google Shape;809;p14"/>
          <p:cNvGrpSpPr/>
          <p:nvPr/>
        </p:nvGrpSpPr>
        <p:grpSpPr>
          <a:xfrm rot="10800000">
            <a:off x="436116" y="141993"/>
            <a:ext cx="993204" cy="993204"/>
            <a:chOff x="6644320" y="1153331"/>
            <a:chExt cx="719400" cy="719400"/>
          </a:xfrm>
        </p:grpSpPr>
        <p:sp>
          <p:nvSpPr>
            <p:cNvPr id="810" name="Google Shape;810;p14"/>
            <p:cNvSpPr/>
            <p:nvPr/>
          </p:nvSpPr>
          <p:spPr>
            <a:xfrm>
              <a:off x="6644320" y="1153331"/>
              <a:ext cx="719400" cy="719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">
                  <a:srgbClr val="00B0F0"/>
                </a:gs>
                <a:gs pos="100000">
                  <a:srgbClr val="00000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4826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6651894" y="1159310"/>
              <a:ext cx="710875" cy="711415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0034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14"/>
          <p:cNvGrpSpPr/>
          <p:nvPr/>
        </p:nvGrpSpPr>
        <p:grpSpPr>
          <a:xfrm rot="-999756">
            <a:off x="-301884" y="1070366"/>
            <a:ext cx="2659546" cy="3782055"/>
            <a:chOff x="7027547" y="266728"/>
            <a:chExt cx="2219400" cy="3156137"/>
          </a:xfrm>
        </p:grpSpPr>
        <p:sp>
          <p:nvSpPr>
            <p:cNvPr id="813" name="Google Shape;813;p14"/>
            <p:cNvSpPr/>
            <p:nvPr/>
          </p:nvSpPr>
          <p:spPr>
            <a:xfrm rot="5400000">
              <a:off x="7492997" y="1604010"/>
              <a:ext cx="1288500" cy="2219400"/>
            </a:xfrm>
            <a:prstGeom prst="moon">
              <a:avLst>
                <a:gd fmla="val 45300" name="adj"/>
              </a:avLst>
            </a:prstGeom>
            <a:solidFill>
              <a:srgbClr val="DF5623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7472644" y="278561"/>
              <a:ext cx="1277633" cy="2932933"/>
            </a:xfrm>
            <a:custGeom>
              <a:rect b="b" l="l" r="r" t="t"/>
              <a:pathLst>
                <a:path extrusionOk="0" h="2180619" w="990413">
                  <a:moveTo>
                    <a:pt x="504921" y="0"/>
                  </a:moveTo>
                  <a:lnTo>
                    <a:pt x="621519" y="155925"/>
                  </a:lnTo>
                  <a:cubicBezTo>
                    <a:pt x="854420" y="500663"/>
                    <a:pt x="990413" y="916250"/>
                    <a:pt x="990413" y="1363601"/>
                  </a:cubicBezTo>
                  <a:cubicBezTo>
                    <a:pt x="990413" y="1624556"/>
                    <a:pt x="944138" y="1874702"/>
                    <a:pt x="859345" y="2106281"/>
                  </a:cubicBezTo>
                  <a:lnTo>
                    <a:pt x="828446" y="2180619"/>
                  </a:lnTo>
                  <a:lnTo>
                    <a:pt x="789836" y="2173495"/>
                  </a:lnTo>
                  <a:cubicBezTo>
                    <a:pt x="687933" y="2158531"/>
                    <a:pt x="582424" y="2150673"/>
                    <a:pt x="474357" y="2150673"/>
                  </a:cubicBezTo>
                  <a:cubicBezTo>
                    <a:pt x="366290" y="2150673"/>
                    <a:pt x="260781" y="2158531"/>
                    <a:pt x="158878" y="2173495"/>
                  </a:cubicBezTo>
                  <a:lnTo>
                    <a:pt x="148613" y="2175389"/>
                  </a:lnTo>
                  <a:lnTo>
                    <a:pt x="97110" y="2029132"/>
                  </a:lnTo>
                  <a:cubicBezTo>
                    <a:pt x="33999" y="1826224"/>
                    <a:pt x="0" y="1610490"/>
                    <a:pt x="0" y="1386814"/>
                  </a:cubicBezTo>
                  <a:cubicBezTo>
                    <a:pt x="0" y="864905"/>
                    <a:pt x="185102" y="386229"/>
                    <a:pt x="493239" y="1285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0800025" scaled="0"/>
            </a:gra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7617182" y="266728"/>
              <a:ext cx="986961" cy="992843"/>
            </a:xfrm>
            <a:custGeom>
              <a:rect b="b" l="l" r="r" t="t"/>
              <a:pathLst>
                <a:path extrusionOk="0" h="992843" w="1012268">
                  <a:moveTo>
                    <a:pt x="508465" y="0"/>
                  </a:moveTo>
                  <a:lnTo>
                    <a:pt x="551496" y="46653"/>
                  </a:lnTo>
                  <a:cubicBezTo>
                    <a:pt x="708224" y="235619"/>
                    <a:pt x="844821" y="473726"/>
                    <a:pt x="954345" y="748587"/>
                  </a:cubicBezTo>
                  <a:lnTo>
                    <a:pt x="1012268" y="914221"/>
                  </a:lnTo>
                  <a:lnTo>
                    <a:pt x="852432" y="955319"/>
                  </a:lnTo>
                  <a:cubicBezTo>
                    <a:pt x="732199" y="979923"/>
                    <a:pt x="607710" y="992843"/>
                    <a:pt x="480204" y="992843"/>
                  </a:cubicBezTo>
                  <a:cubicBezTo>
                    <a:pt x="352697" y="992843"/>
                    <a:pt x="228209" y="979923"/>
                    <a:pt x="107976" y="955319"/>
                  </a:cubicBezTo>
                  <a:lnTo>
                    <a:pt x="0" y="927556"/>
                  </a:lnTo>
                  <a:lnTo>
                    <a:pt x="62586" y="748587"/>
                  </a:lnTo>
                  <a:cubicBezTo>
                    <a:pt x="172110" y="473726"/>
                    <a:pt x="308707" y="235619"/>
                    <a:pt x="465435" y="4665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7679050" y="271773"/>
              <a:ext cx="852954" cy="775849"/>
            </a:xfrm>
            <a:custGeom>
              <a:rect b="b" l="l" r="r" t="t"/>
              <a:pathLst>
                <a:path extrusionOk="0" h="775849" w="868147">
                  <a:moveTo>
                    <a:pt x="439529" y="0"/>
                  </a:moveTo>
                  <a:lnTo>
                    <a:pt x="482560" y="46653"/>
                  </a:lnTo>
                  <a:cubicBezTo>
                    <a:pt x="587046" y="172630"/>
                    <a:pt x="682584" y="320448"/>
                    <a:pt x="767118" y="486436"/>
                  </a:cubicBezTo>
                  <a:lnTo>
                    <a:pt x="868147" y="710331"/>
                  </a:lnTo>
                  <a:lnTo>
                    <a:pt x="759274" y="738325"/>
                  </a:lnTo>
                  <a:cubicBezTo>
                    <a:pt x="639041" y="762928"/>
                    <a:pt x="514552" y="775849"/>
                    <a:pt x="387046" y="775849"/>
                  </a:cubicBezTo>
                  <a:cubicBezTo>
                    <a:pt x="259540" y="775849"/>
                    <a:pt x="135051" y="762928"/>
                    <a:pt x="14818" y="738325"/>
                  </a:cubicBezTo>
                  <a:lnTo>
                    <a:pt x="0" y="734515"/>
                  </a:lnTo>
                  <a:lnTo>
                    <a:pt x="111941" y="486436"/>
                  </a:lnTo>
                  <a:cubicBezTo>
                    <a:pt x="196476" y="320448"/>
                    <a:pt x="292014" y="172630"/>
                    <a:pt x="396499" y="46653"/>
                  </a:cubicBezTo>
                  <a:close/>
                </a:path>
              </a:pathLst>
            </a:custGeom>
            <a:solidFill>
              <a:srgbClr val="DF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7" name="Google Shape;817;p14"/>
            <p:cNvGrpSpPr/>
            <p:nvPr/>
          </p:nvGrpSpPr>
          <p:grpSpPr>
            <a:xfrm>
              <a:off x="7769455" y="1470973"/>
              <a:ext cx="702042" cy="702042"/>
              <a:chOff x="7763771" y="1368095"/>
              <a:chExt cx="726300" cy="726300"/>
            </a:xfrm>
          </p:grpSpPr>
          <p:sp>
            <p:nvSpPr>
              <p:cNvPr id="818" name="Google Shape;818;p14"/>
              <p:cNvSpPr/>
              <p:nvPr/>
            </p:nvSpPr>
            <p:spPr>
              <a:xfrm>
                <a:off x="7763771" y="1368095"/>
                <a:ext cx="726300" cy="7263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4"/>
              <p:cNvSpPr/>
              <p:nvPr/>
            </p:nvSpPr>
            <p:spPr>
              <a:xfrm>
                <a:off x="7855615" y="1459939"/>
                <a:ext cx="538500" cy="5385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4"/>
              <p:cNvSpPr/>
              <p:nvPr/>
            </p:nvSpPr>
            <p:spPr>
              <a:xfrm>
                <a:off x="7862679" y="1460948"/>
                <a:ext cx="538420" cy="533598"/>
              </a:xfrm>
              <a:custGeom>
                <a:rect b="b" l="l" r="r" t="t"/>
                <a:pathLst>
                  <a:path extrusionOk="0" h="533598" w="538420">
                    <a:moveTo>
                      <a:pt x="6409" y="211929"/>
                    </a:moveTo>
                    <a:lnTo>
                      <a:pt x="221377" y="533598"/>
                    </a:lnTo>
                    <a:lnTo>
                      <a:pt x="214955" y="532951"/>
                    </a:lnTo>
                    <a:cubicBezTo>
                      <a:pt x="92280" y="507848"/>
                      <a:pt x="0" y="399306"/>
                      <a:pt x="0" y="269210"/>
                    </a:cubicBezTo>
                    <a:cubicBezTo>
                      <a:pt x="0" y="250625"/>
                      <a:pt x="1883" y="232480"/>
                      <a:pt x="5469" y="214955"/>
                    </a:cubicBezTo>
                    <a:close/>
                    <a:moveTo>
                      <a:pt x="163581" y="21722"/>
                    </a:moveTo>
                    <a:lnTo>
                      <a:pt x="457241" y="461141"/>
                    </a:lnTo>
                    <a:lnTo>
                      <a:pt x="395130" y="503018"/>
                    </a:lnTo>
                    <a:lnTo>
                      <a:pt x="101470" y="63599"/>
                    </a:lnTo>
                    <a:close/>
                    <a:moveTo>
                      <a:pt x="269210" y="0"/>
                    </a:moveTo>
                    <a:cubicBezTo>
                      <a:pt x="417891" y="0"/>
                      <a:pt x="538420" y="120529"/>
                      <a:pt x="538420" y="269210"/>
                    </a:cubicBezTo>
                    <a:cubicBezTo>
                      <a:pt x="538420" y="306380"/>
                      <a:pt x="530887" y="341791"/>
                      <a:pt x="517264" y="373999"/>
                    </a:cubicBezTo>
                    <a:lnTo>
                      <a:pt x="496801" y="411700"/>
                    </a:lnTo>
                    <a:lnTo>
                      <a:pt x="224666" y="4490"/>
                    </a:lnTo>
                    <a:close/>
                  </a:path>
                </a:pathLst>
              </a:custGeom>
              <a:solidFill>
                <a:srgbClr val="009E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1" name="Google Shape;821;p14"/>
            <p:cNvSpPr/>
            <p:nvPr/>
          </p:nvSpPr>
          <p:spPr>
            <a:xfrm>
              <a:off x="7588692" y="2922885"/>
              <a:ext cx="1047310" cy="299719"/>
            </a:xfrm>
            <a:custGeom>
              <a:rect b="b" l="l" r="r" t="t"/>
              <a:pathLst>
                <a:path extrusionOk="0" h="299719" w="1047310">
                  <a:moveTo>
                    <a:pt x="559459" y="0"/>
                  </a:moveTo>
                  <a:cubicBezTo>
                    <a:pt x="684749" y="0"/>
                    <a:pt x="807075" y="10666"/>
                    <a:pt x="925219" y="30975"/>
                  </a:cubicBezTo>
                  <a:lnTo>
                    <a:pt x="1047310" y="62814"/>
                  </a:lnTo>
                  <a:lnTo>
                    <a:pt x="1003451" y="201836"/>
                  </a:lnTo>
                  <a:lnTo>
                    <a:pt x="963053" y="299719"/>
                  </a:lnTo>
                  <a:lnTo>
                    <a:pt x="912573" y="290339"/>
                  </a:lnTo>
                  <a:cubicBezTo>
                    <a:pt x="779342" y="270635"/>
                    <a:pt x="641397" y="260288"/>
                    <a:pt x="500107" y="260288"/>
                  </a:cubicBezTo>
                  <a:cubicBezTo>
                    <a:pt x="358817" y="260288"/>
                    <a:pt x="220872" y="270635"/>
                    <a:pt x="87641" y="290339"/>
                  </a:cubicBezTo>
                  <a:lnTo>
                    <a:pt x="74220" y="292833"/>
                  </a:lnTo>
                  <a:lnTo>
                    <a:pt x="6884" y="100251"/>
                  </a:lnTo>
                  <a:lnTo>
                    <a:pt x="0" y="74624"/>
                  </a:lnTo>
                  <a:lnTo>
                    <a:pt x="19772" y="68545"/>
                  </a:lnTo>
                  <a:cubicBezTo>
                    <a:pt x="190259" y="23997"/>
                    <a:pt x="371523" y="0"/>
                    <a:pt x="55945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2" name="Google Shape;822;p14"/>
            <p:cNvGrpSpPr/>
            <p:nvPr/>
          </p:nvGrpSpPr>
          <p:grpSpPr>
            <a:xfrm rot="-159572">
              <a:off x="7981293" y="2326606"/>
              <a:ext cx="297820" cy="1089936"/>
              <a:chOff x="5680178" y="1273799"/>
              <a:chExt cx="297827" cy="1089961"/>
            </a:xfrm>
          </p:grpSpPr>
          <p:sp>
            <p:nvSpPr>
              <p:cNvPr id="823" name="Google Shape;823;p14"/>
              <p:cNvSpPr/>
              <p:nvPr/>
            </p:nvSpPr>
            <p:spPr>
              <a:xfrm>
                <a:off x="5680178" y="1276797"/>
                <a:ext cx="198766" cy="1080676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4"/>
              <p:cNvSpPr/>
              <p:nvPr/>
            </p:nvSpPr>
            <p:spPr>
              <a:xfrm flipH="1" rot="160713">
                <a:off x="5753754" y="1277833"/>
                <a:ext cx="198693" cy="1081894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14"/>
          <p:cNvGrpSpPr/>
          <p:nvPr/>
        </p:nvGrpSpPr>
        <p:grpSpPr>
          <a:xfrm rot="1847646">
            <a:off x="3087282" y="271297"/>
            <a:ext cx="754736" cy="517138"/>
            <a:chOff x="5275461" y="869726"/>
            <a:chExt cx="3257930" cy="2232300"/>
          </a:xfrm>
        </p:grpSpPr>
        <p:sp>
          <p:nvSpPr>
            <p:cNvPr id="826" name="Google Shape;826;p14"/>
            <p:cNvSpPr/>
            <p:nvPr/>
          </p:nvSpPr>
          <p:spPr>
            <a:xfrm>
              <a:off x="5785430" y="869726"/>
              <a:ext cx="2232300" cy="2232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5797903" y="871951"/>
              <a:ext cx="2208020" cy="2209699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5275461" y="1287427"/>
              <a:ext cx="3257930" cy="1335672"/>
            </a:xfrm>
            <a:custGeom>
              <a:rect b="b" l="l" r="r" t="t"/>
              <a:pathLst>
                <a:path extrusionOk="0" h="1335672" w="3257930">
                  <a:moveTo>
                    <a:pt x="2536091" y="0"/>
                  </a:moveTo>
                  <a:lnTo>
                    <a:pt x="2539735" y="886"/>
                  </a:lnTo>
                  <a:cubicBezTo>
                    <a:pt x="2973043" y="132019"/>
                    <a:pt x="3257930" y="354091"/>
                    <a:pt x="3257930" y="605968"/>
                  </a:cubicBezTo>
                  <a:cubicBezTo>
                    <a:pt x="3257930" y="1008972"/>
                    <a:pt x="2528618" y="1335672"/>
                    <a:pt x="1628965" y="1335672"/>
                  </a:cubicBezTo>
                  <a:cubicBezTo>
                    <a:pt x="729312" y="1335672"/>
                    <a:pt x="0" y="1008972"/>
                    <a:pt x="0" y="605968"/>
                  </a:cubicBezTo>
                  <a:cubicBezTo>
                    <a:pt x="0" y="404466"/>
                    <a:pt x="182328" y="222040"/>
                    <a:pt x="477113" y="89990"/>
                  </a:cubicBezTo>
                  <a:lnTo>
                    <a:pt x="705527" y="5568"/>
                  </a:lnTo>
                  <a:lnTo>
                    <a:pt x="647773" y="101968"/>
                  </a:lnTo>
                  <a:cubicBezTo>
                    <a:pt x="622345" y="153136"/>
                    <a:pt x="600828" y="206590"/>
                    <a:pt x="583613" y="261940"/>
                  </a:cubicBezTo>
                  <a:lnTo>
                    <a:pt x="578215" y="282931"/>
                  </a:lnTo>
                  <a:lnTo>
                    <a:pt x="472033" y="328678"/>
                  </a:lnTo>
                  <a:cubicBezTo>
                    <a:pt x="321596" y="407832"/>
                    <a:pt x="233753" y="503253"/>
                    <a:pt x="233753" y="605968"/>
                  </a:cubicBezTo>
                  <a:cubicBezTo>
                    <a:pt x="233753" y="879874"/>
                    <a:pt x="858410" y="1101918"/>
                    <a:pt x="1628964" y="1101918"/>
                  </a:cubicBezTo>
                  <a:cubicBezTo>
                    <a:pt x="2399518" y="1101918"/>
                    <a:pt x="3024175" y="879874"/>
                    <a:pt x="3024175" y="605968"/>
                  </a:cubicBezTo>
                  <a:cubicBezTo>
                    <a:pt x="3024175" y="503253"/>
                    <a:pt x="2936333" y="407832"/>
                    <a:pt x="2785895" y="328678"/>
                  </a:cubicBezTo>
                  <a:lnTo>
                    <a:pt x="2665123" y="276646"/>
                  </a:lnTo>
                  <a:lnTo>
                    <a:pt x="2661342" y="261940"/>
                  </a:lnTo>
                  <a:cubicBezTo>
                    <a:pt x="2644126" y="206590"/>
                    <a:pt x="2622609" y="153136"/>
                    <a:pt x="2597182" y="101968"/>
                  </a:cubicBezTo>
                  <a:close/>
                </a:path>
              </a:pathLst>
            </a:cu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14"/>
          <p:cNvGrpSpPr/>
          <p:nvPr/>
        </p:nvGrpSpPr>
        <p:grpSpPr>
          <a:xfrm rot="2759405">
            <a:off x="9782674" y="250510"/>
            <a:ext cx="787242" cy="787242"/>
            <a:chOff x="7787540" y="-956788"/>
            <a:chExt cx="2186100" cy="2186100"/>
          </a:xfrm>
        </p:grpSpPr>
        <p:sp>
          <p:nvSpPr>
            <p:cNvPr id="830" name="Google Shape;830;p14"/>
            <p:cNvSpPr/>
            <p:nvPr/>
          </p:nvSpPr>
          <p:spPr>
            <a:xfrm>
              <a:off x="7787540" y="-956788"/>
              <a:ext cx="2186100" cy="21861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7795231" y="-938622"/>
              <a:ext cx="2154166" cy="2155804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14"/>
          <p:cNvGrpSpPr/>
          <p:nvPr/>
        </p:nvGrpSpPr>
        <p:grpSpPr>
          <a:xfrm>
            <a:off x="10722179" y="332040"/>
            <a:ext cx="1105671" cy="1975089"/>
            <a:chOff x="10254198" y="332053"/>
            <a:chExt cx="1574134" cy="2811915"/>
          </a:xfrm>
        </p:grpSpPr>
        <p:sp>
          <p:nvSpPr>
            <p:cNvPr id="833" name="Google Shape;833;p14"/>
            <p:cNvSpPr/>
            <p:nvPr/>
          </p:nvSpPr>
          <p:spPr>
            <a:xfrm>
              <a:off x="11015188" y="1441240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10471192" y="173897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11428989" y="1951932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10628638" y="3022768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11109050" y="2631171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10254198" y="88008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11489547" y="39563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11792331" y="265438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11520837" y="2552450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11418900" y="3007631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10884995" y="4935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11037395" y="6459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11189795" y="332053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11360362" y="75695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11107035" y="969914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1894532" y="2163919"/>
            <a:ext cx="2022791" cy="2388535"/>
            <a:chOff x="5900874" y="1508478"/>
            <a:chExt cx="2740909" cy="3236497"/>
          </a:xfrm>
        </p:grpSpPr>
        <p:sp>
          <p:nvSpPr>
            <p:cNvPr id="849" name="Google Shape;849;p14"/>
            <p:cNvSpPr/>
            <p:nvPr/>
          </p:nvSpPr>
          <p:spPr>
            <a:xfrm>
              <a:off x="7292344" y="2627075"/>
              <a:ext cx="1179900" cy="126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0" name="Google Shape;850;p14"/>
            <p:cNvGrpSpPr/>
            <p:nvPr/>
          </p:nvGrpSpPr>
          <p:grpSpPr>
            <a:xfrm>
              <a:off x="6647045" y="2611931"/>
              <a:ext cx="888193" cy="745347"/>
              <a:chOff x="6473468" y="2492366"/>
              <a:chExt cx="1208096" cy="1013802"/>
            </a:xfrm>
          </p:grpSpPr>
          <p:sp>
            <p:nvSpPr>
              <p:cNvPr id="851" name="Google Shape;851;p14"/>
              <p:cNvSpPr/>
              <p:nvPr/>
            </p:nvSpPr>
            <p:spPr>
              <a:xfrm rot="5400000">
                <a:off x="6570546" y="3137091"/>
                <a:ext cx="328800" cy="397500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4"/>
              <p:cNvSpPr/>
              <p:nvPr/>
            </p:nvSpPr>
            <p:spPr>
              <a:xfrm rot="3034956">
                <a:off x="6897324" y="3048428"/>
                <a:ext cx="340176" cy="361917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4"/>
              <p:cNvSpPr/>
              <p:nvPr/>
            </p:nvSpPr>
            <p:spPr>
              <a:xfrm rot="2035179">
                <a:off x="7126026" y="2676609"/>
                <a:ext cx="332240" cy="556813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4"/>
              <p:cNvSpPr/>
              <p:nvPr/>
            </p:nvSpPr>
            <p:spPr>
              <a:xfrm rot="1911045">
                <a:off x="7205589" y="2561751"/>
                <a:ext cx="388851" cy="44113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2700006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4"/>
              <p:cNvSpPr/>
              <p:nvPr/>
            </p:nvSpPr>
            <p:spPr>
              <a:xfrm rot="5400000">
                <a:off x="6775298" y="3184268"/>
                <a:ext cx="327600" cy="316200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4"/>
              <p:cNvSpPr/>
              <p:nvPr/>
            </p:nvSpPr>
            <p:spPr>
              <a:xfrm rot="-3388485">
                <a:off x="7055531" y="2919112"/>
                <a:ext cx="231394" cy="381164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4"/>
              <p:cNvSpPr/>
              <p:nvPr/>
            </p:nvSpPr>
            <p:spPr>
              <a:xfrm rot="-5400000">
                <a:off x="6397268" y="3249461"/>
                <a:ext cx="327900" cy="175500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8" name="Google Shape;858;p14"/>
            <p:cNvGrpSpPr/>
            <p:nvPr/>
          </p:nvGrpSpPr>
          <p:grpSpPr>
            <a:xfrm>
              <a:off x="8233106" y="2617274"/>
              <a:ext cx="408678" cy="1202836"/>
              <a:chOff x="2139460" y="2348251"/>
              <a:chExt cx="555873" cy="1636067"/>
            </a:xfrm>
          </p:grpSpPr>
          <p:sp>
            <p:nvSpPr>
              <p:cNvPr id="859" name="Google Shape;859;p14"/>
              <p:cNvSpPr/>
              <p:nvPr/>
            </p:nvSpPr>
            <p:spPr>
              <a:xfrm rot="-170083">
                <a:off x="2335745" y="3397540"/>
                <a:ext cx="279041" cy="310277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4"/>
              <p:cNvSpPr/>
              <p:nvPr/>
            </p:nvSpPr>
            <p:spPr>
              <a:xfrm rot="-466908">
                <a:off x="2292328" y="3015047"/>
                <a:ext cx="279171" cy="310355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4"/>
              <p:cNvSpPr/>
              <p:nvPr/>
            </p:nvSpPr>
            <p:spPr>
              <a:xfrm rot="-673520">
                <a:off x="2267039" y="2687073"/>
                <a:ext cx="278936" cy="310119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4"/>
              <p:cNvSpPr/>
              <p:nvPr/>
            </p:nvSpPr>
            <p:spPr>
              <a:xfrm rot="4308378">
                <a:off x="2127895" y="2458464"/>
                <a:ext cx="450629" cy="30187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2700006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4"/>
              <p:cNvSpPr/>
              <p:nvPr/>
            </p:nvSpPr>
            <p:spPr>
              <a:xfrm rot="4987800">
                <a:off x="2281692" y="2868580"/>
                <a:ext cx="300961" cy="297351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 rot="4986943">
                <a:off x="2294052" y="3240321"/>
                <a:ext cx="345390" cy="283435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4"/>
              <p:cNvSpPr/>
              <p:nvPr/>
            </p:nvSpPr>
            <p:spPr>
              <a:xfrm rot="4304095">
                <a:off x="2514040" y="3785081"/>
                <a:ext cx="223985" cy="72006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4"/>
              <p:cNvSpPr/>
              <p:nvPr/>
            </p:nvSpPr>
            <p:spPr>
              <a:xfrm rot="5165031">
                <a:off x="2473725" y="3834238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4"/>
              <p:cNvSpPr/>
              <p:nvPr/>
            </p:nvSpPr>
            <p:spPr>
              <a:xfrm rot="5165031">
                <a:off x="2389410" y="3829303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4"/>
              <p:cNvSpPr/>
              <p:nvPr/>
            </p:nvSpPr>
            <p:spPr>
              <a:xfrm rot="5165031">
                <a:off x="2305523" y="3830824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4"/>
              <p:cNvSpPr/>
              <p:nvPr/>
            </p:nvSpPr>
            <p:spPr>
              <a:xfrm rot="6597807">
                <a:off x="2218148" y="3749756"/>
                <a:ext cx="224064" cy="72125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4"/>
              <p:cNvSpPr/>
              <p:nvPr/>
            </p:nvSpPr>
            <p:spPr>
              <a:xfrm rot="10447142">
                <a:off x="2347614" y="3596069"/>
                <a:ext cx="281079" cy="24006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1" name="Google Shape;871;p14"/>
            <p:cNvGrpSpPr/>
            <p:nvPr/>
          </p:nvGrpSpPr>
          <p:grpSpPr>
            <a:xfrm>
              <a:off x="7229452" y="1904961"/>
              <a:ext cx="1167907" cy="2794415"/>
              <a:chOff x="4493276" y="2236571"/>
              <a:chExt cx="1588557" cy="3800891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4602276" y="4499332"/>
                <a:ext cx="657127" cy="1538130"/>
              </a:xfrm>
              <a:custGeom>
                <a:rect b="b" l="l" r="r" t="t"/>
                <a:pathLst>
                  <a:path extrusionOk="0" h="1538130" w="693538">
                    <a:moveTo>
                      <a:pt x="96891" y="0"/>
                    </a:moveTo>
                    <a:lnTo>
                      <a:pt x="654009" y="0"/>
                    </a:lnTo>
                    <a:lnTo>
                      <a:pt x="654009" y="1273316"/>
                    </a:lnTo>
                    <a:lnTo>
                      <a:pt x="671234" y="1333018"/>
                    </a:lnTo>
                    <a:cubicBezTo>
                      <a:pt x="696288" y="1434193"/>
                      <a:pt x="705718" y="1538130"/>
                      <a:pt x="670196" y="1538130"/>
                    </a:cubicBezTo>
                    <a:lnTo>
                      <a:pt x="38937" y="1538130"/>
                    </a:lnTo>
                    <a:cubicBezTo>
                      <a:pt x="-57658" y="1470683"/>
                      <a:pt x="51040" y="1282941"/>
                      <a:pt x="90629" y="1133446"/>
                    </a:cubicBezTo>
                    <a:lnTo>
                      <a:pt x="96891" y="1120027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1098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 flipH="1">
                <a:off x="5347391" y="4499332"/>
                <a:ext cx="690070" cy="1538130"/>
              </a:xfrm>
              <a:custGeom>
                <a:rect b="b" l="l" r="r" t="t"/>
                <a:pathLst>
                  <a:path extrusionOk="0" h="1538130" w="693538">
                    <a:moveTo>
                      <a:pt x="96891" y="0"/>
                    </a:moveTo>
                    <a:lnTo>
                      <a:pt x="654009" y="0"/>
                    </a:lnTo>
                    <a:lnTo>
                      <a:pt x="654009" y="1273316"/>
                    </a:lnTo>
                    <a:lnTo>
                      <a:pt x="671234" y="1333018"/>
                    </a:lnTo>
                    <a:cubicBezTo>
                      <a:pt x="696288" y="1434193"/>
                      <a:pt x="705718" y="1538130"/>
                      <a:pt x="670196" y="1538130"/>
                    </a:cubicBezTo>
                    <a:lnTo>
                      <a:pt x="38937" y="1538130"/>
                    </a:lnTo>
                    <a:cubicBezTo>
                      <a:pt x="-57658" y="1470683"/>
                      <a:pt x="51040" y="1282941"/>
                      <a:pt x="90629" y="1133446"/>
                    </a:cubicBezTo>
                    <a:lnTo>
                      <a:pt x="96891" y="1120027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1098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4675955" y="3209482"/>
                <a:ext cx="1264500" cy="1345500"/>
              </a:xfrm>
              <a:prstGeom prst="round2SameRect">
                <a:avLst>
                  <a:gd fmla="val 21456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4669900" y="4499332"/>
                <a:ext cx="557118" cy="671285"/>
              </a:xfrm>
              <a:custGeom>
                <a:rect b="b" l="l" r="r" t="t"/>
                <a:pathLst>
                  <a:path extrusionOk="0" h="451284" w="557118">
                    <a:moveTo>
                      <a:pt x="0" y="0"/>
                    </a:moveTo>
                    <a:lnTo>
                      <a:pt x="557118" y="0"/>
                    </a:lnTo>
                    <a:lnTo>
                      <a:pt x="557118" y="451284"/>
                    </a:lnTo>
                    <a:lnTo>
                      <a:pt x="450303" y="370275"/>
                    </a:lnTo>
                    <a:cubicBezTo>
                      <a:pt x="330700" y="296003"/>
                      <a:pt x="190614" y="247484"/>
                      <a:pt x="39461" y="233374"/>
                    </a:cubicBezTo>
                    <a:lnTo>
                      <a:pt x="0" y="231542"/>
                    </a:ln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 flipH="1">
                <a:off x="5385472" y="4499332"/>
                <a:ext cx="557118" cy="671285"/>
              </a:xfrm>
              <a:custGeom>
                <a:rect b="b" l="l" r="r" t="t"/>
                <a:pathLst>
                  <a:path extrusionOk="0" h="451284" w="557118">
                    <a:moveTo>
                      <a:pt x="0" y="0"/>
                    </a:moveTo>
                    <a:lnTo>
                      <a:pt x="557118" y="0"/>
                    </a:lnTo>
                    <a:lnTo>
                      <a:pt x="557118" y="451284"/>
                    </a:lnTo>
                    <a:lnTo>
                      <a:pt x="450303" y="370275"/>
                    </a:lnTo>
                    <a:cubicBezTo>
                      <a:pt x="330700" y="296003"/>
                      <a:pt x="190614" y="247484"/>
                      <a:pt x="39461" y="233374"/>
                    </a:cubicBezTo>
                    <a:lnTo>
                      <a:pt x="0" y="231542"/>
                    </a:ln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4656777" y="4505388"/>
                <a:ext cx="1300508" cy="381416"/>
              </a:xfrm>
              <a:custGeom>
                <a:rect b="b" l="l" r="r" t="t"/>
                <a:pathLst>
                  <a:path extrusionOk="0" h="554787" w="1259572">
                    <a:moveTo>
                      <a:pt x="0" y="0"/>
                    </a:moveTo>
                    <a:lnTo>
                      <a:pt x="1259572" y="0"/>
                    </a:lnTo>
                    <a:lnTo>
                      <a:pt x="1259572" y="58378"/>
                    </a:lnTo>
                    <a:lnTo>
                      <a:pt x="1227073" y="61609"/>
                    </a:lnTo>
                    <a:cubicBezTo>
                      <a:pt x="1086729" y="89931"/>
                      <a:pt x="962685" y="162379"/>
                      <a:pt x="870497" y="263614"/>
                    </a:cubicBezTo>
                    <a:lnTo>
                      <a:pt x="804991" y="352791"/>
                    </a:lnTo>
                    <a:lnTo>
                      <a:pt x="789693" y="392294"/>
                    </a:lnTo>
                    <a:cubicBezTo>
                      <a:pt x="777912" y="417393"/>
                      <a:pt x="765008" y="440099"/>
                      <a:pt x="751155" y="460038"/>
                    </a:cubicBezTo>
                    <a:lnTo>
                      <a:pt x="745827" y="466200"/>
                    </a:lnTo>
                    <a:lnTo>
                      <a:pt x="745310" y="467293"/>
                    </a:lnTo>
                    <a:lnTo>
                      <a:pt x="744882" y="467293"/>
                    </a:lnTo>
                    <a:lnTo>
                      <a:pt x="706924" y="511189"/>
                    </a:lnTo>
                    <a:cubicBezTo>
                      <a:pt x="675771" y="539263"/>
                      <a:pt x="641520" y="554787"/>
                      <a:pt x="605567" y="554787"/>
                    </a:cubicBezTo>
                    <a:cubicBezTo>
                      <a:pt x="533662" y="554787"/>
                      <a:pt x="468563" y="492691"/>
                      <a:pt x="421441" y="392294"/>
                    </a:cubicBezTo>
                    <a:lnTo>
                      <a:pt x="395400" y="325049"/>
                    </a:lnTo>
                    <a:lnTo>
                      <a:pt x="389900" y="315993"/>
                    </a:lnTo>
                    <a:cubicBezTo>
                      <a:pt x="320072" y="221576"/>
                      <a:pt x="224990" y="146483"/>
                      <a:pt x="114449" y="100374"/>
                    </a:cubicBezTo>
                    <a:lnTo>
                      <a:pt x="0" y="65339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6360000" dist="254000" sy="108000">
                  <a:srgbClr val="000000">
                    <a:alpha val="407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4674945" y="5232064"/>
                <a:ext cx="562689" cy="254439"/>
              </a:xfrm>
              <a:custGeom>
                <a:rect b="b" l="l" r="r" t="t"/>
                <a:pathLst>
                  <a:path extrusionOk="0" h="278075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192931"/>
                      <a:pt x="283114" y="186890"/>
                    </a:cubicBezTo>
                    <a:cubicBezTo>
                      <a:pt x="175275" y="180849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5390516" y="5245184"/>
                <a:ext cx="562689" cy="254439"/>
              </a:xfrm>
              <a:custGeom>
                <a:rect b="b" l="l" r="r" t="t"/>
                <a:pathLst>
                  <a:path extrusionOk="0" h="278075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192931"/>
                      <a:pt x="283114" y="186890"/>
                    </a:cubicBezTo>
                    <a:cubicBezTo>
                      <a:pt x="175275" y="180849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4826335" y="5207842"/>
                <a:ext cx="260400" cy="240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5541908" y="5233073"/>
                <a:ext cx="260400" cy="240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 rot="10800000">
                <a:off x="4682493" y="5528887"/>
                <a:ext cx="562689" cy="290572"/>
              </a:xfrm>
              <a:custGeom>
                <a:rect b="b" l="l" r="r" t="t"/>
                <a:pathLst>
                  <a:path extrusionOk="0" h="279396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232137"/>
                      <a:pt x="283114" y="226096"/>
                    </a:cubicBezTo>
                    <a:cubicBezTo>
                      <a:pt x="175275" y="220055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 rot="10800000">
                <a:off x="5385955" y="5542009"/>
                <a:ext cx="562689" cy="290572"/>
              </a:xfrm>
              <a:custGeom>
                <a:rect b="b" l="l" r="r" t="t"/>
                <a:pathLst>
                  <a:path extrusionOk="0" h="279396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232137"/>
                      <a:pt x="283114" y="226096"/>
                    </a:cubicBezTo>
                    <a:cubicBezTo>
                      <a:pt x="175275" y="220055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5233074" y="3222607"/>
                <a:ext cx="151500" cy="1326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5760923" y="3326561"/>
                <a:ext cx="151500" cy="1188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4684030" y="3351793"/>
                <a:ext cx="151500" cy="1188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 rot="5400000">
                <a:off x="5238007" y="3796879"/>
                <a:ext cx="151500" cy="1326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5119026" y="4356017"/>
                <a:ext cx="361200" cy="228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4992867" y="3600072"/>
                <a:ext cx="614700" cy="3786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122844" y="3715633"/>
                <a:ext cx="145200" cy="145200"/>
              </a:xfrm>
              <a:prstGeom prst="ellipse">
                <a:avLst/>
              </a:prstGeom>
              <a:solidFill>
                <a:srgbClr val="0076A1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366079" y="3715633"/>
                <a:ext cx="145200" cy="145200"/>
              </a:xfrm>
              <a:prstGeom prst="ellipse">
                <a:avLst/>
              </a:prstGeom>
              <a:solidFill>
                <a:srgbClr val="003446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4493276" y="2252696"/>
                <a:ext cx="1588557" cy="1229294"/>
              </a:xfrm>
              <a:custGeom>
                <a:rect b="b" l="l" r="r" t="t"/>
                <a:pathLst>
                  <a:path extrusionOk="0" h="1229294" w="1616852">
                    <a:moveTo>
                      <a:pt x="807417" y="0"/>
                    </a:moveTo>
                    <a:cubicBezTo>
                      <a:pt x="1053024" y="0"/>
                      <a:pt x="1269566" y="107495"/>
                      <a:pt x="1397435" y="270992"/>
                    </a:cubicBezTo>
                    <a:lnTo>
                      <a:pt x="1454803" y="362293"/>
                    </a:lnTo>
                    <a:lnTo>
                      <a:pt x="1462529" y="363283"/>
                    </a:lnTo>
                    <a:cubicBezTo>
                      <a:pt x="1550601" y="386199"/>
                      <a:pt x="1616852" y="485286"/>
                      <a:pt x="1616852" y="604048"/>
                    </a:cubicBezTo>
                    <a:cubicBezTo>
                      <a:pt x="1616852" y="705844"/>
                      <a:pt x="1568178" y="793185"/>
                      <a:pt x="1498809" y="830493"/>
                    </a:cubicBezTo>
                    <a:lnTo>
                      <a:pt x="1466925" y="843078"/>
                    </a:lnTo>
                    <a:lnTo>
                      <a:pt x="1463038" y="853895"/>
                    </a:lnTo>
                    <a:cubicBezTo>
                      <a:pt x="1355021" y="1074501"/>
                      <a:pt x="1102145" y="1229294"/>
                      <a:pt x="807417" y="1229294"/>
                    </a:cubicBezTo>
                    <a:cubicBezTo>
                      <a:pt x="512689" y="1229294"/>
                      <a:pt x="259813" y="1074501"/>
                      <a:pt x="151796" y="853895"/>
                    </a:cubicBezTo>
                    <a:lnTo>
                      <a:pt x="149689" y="848031"/>
                    </a:lnTo>
                    <a:lnTo>
                      <a:pt x="118044" y="835540"/>
                    </a:lnTo>
                    <a:cubicBezTo>
                      <a:pt x="48674" y="798232"/>
                      <a:pt x="0" y="710891"/>
                      <a:pt x="0" y="609095"/>
                    </a:cubicBezTo>
                    <a:cubicBezTo>
                      <a:pt x="0" y="490333"/>
                      <a:pt x="66251" y="391246"/>
                      <a:pt x="154323" y="368330"/>
                    </a:cubicBezTo>
                    <a:lnTo>
                      <a:pt x="156405" y="368063"/>
                    </a:lnTo>
                    <a:lnTo>
                      <a:pt x="217399" y="270992"/>
                    </a:lnTo>
                    <a:cubicBezTo>
                      <a:pt x="345268" y="107495"/>
                      <a:pt x="561810" y="0"/>
                      <a:pt x="807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5065885" y="2236571"/>
                <a:ext cx="449700" cy="1440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0076A1"/>
              </a:solidFill>
              <a:ln cap="flat" cmpd="sng" w="66675">
                <a:solidFill>
                  <a:srgbClr val="E1E1E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4729446" y="2404084"/>
                <a:ext cx="1120200" cy="1005300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">
                    <a:srgbClr val="00B0F0"/>
                  </a:gs>
                  <a:gs pos="100000">
                    <a:srgbClr val="000000"/>
                  </a:gs>
                </a:gsLst>
                <a:path path="circle">
                  <a:fillToRect l="100%" t="100%"/>
                </a:path>
                <a:tileRect b="-100%" r="-100%"/>
              </a:gra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4730457" y="2420734"/>
                <a:ext cx="424142" cy="971936"/>
              </a:xfrm>
              <a:custGeom>
                <a:rect b="b" l="l" r="r" t="t"/>
                <a:pathLst>
                  <a:path extrusionOk="0" h="971936" w="424142">
                    <a:moveTo>
                      <a:pt x="424142" y="0"/>
                    </a:moveTo>
                    <a:lnTo>
                      <a:pt x="417621" y="11961"/>
                    </a:lnTo>
                    <a:cubicBezTo>
                      <a:pt x="357224" y="147269"/>
                      <a:pt x="321957" y="310385"/>
                      <a:pt x="321957" y="485968"/>
                    </a:cubicBezTo>
                    <a:cubicBezTo>
                      <a:pt x="321957" y="661551"/>
                      <a:pt x="357224" y="824667"/>
                      <a:pt x="417621" y="959975"/>
                    </a:cubicBezTo>
                    <a:lnTo>
                      <a:pt x="424142" y="971936"/>
                    </a:lnTo>
                    <a:lnTo>
                      <a:pt x="342112" y="949088"/>
                    </a:lnTo>
                    <a:cubicBezTo>
                      <a:pt x="141067" y="872786"/>
                      <a:pt x="0" y="694159"/>
                      <a:pt x="0" y="485968"/>
                    </a:cubicBezTo>
                    <a:cubicBezTo>
                      <a:pt x="0" y="277777"/>
                      <a:pt x="141067" y="99150"/>
                      <a:pt x="342112" y="22848"/>
                    </a:cubicBezTo>
                    <a:close/>
                  </a:path>
                </a:pathLst>
              </a:custGeom>
              <a:solidFill>
                <a:srgbClr val="0076A1">
                  <a:alpha val="5569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4779911" y="2628143"/>
                <a:ext cx="239785" cy="430026"/>
              </a:xfrm>
              <a:custGeom>
                <a:rect b="b" l="l" r="r" t="t"/>
                <a:pathLst>
                  <a:path extrusionOk="0" h="575286" w="373207">
                    <a:moveTo>
                      <a:pt x="49467" y="157448"/>
                    </a:moveTo>
                    <a:lnTo>
                      <a:pt x="338413" y="157448"/>
                    </a:lnTo>
                    <a:lnTo>
                      <a:pt x="328411" y="223127"/>
                    </a:lnTo>
                    <a:cubicBezTo>
                      <a:pt x="324161" y="265225"/>
                      <a:pt x="321957" y="308341"/>
                      <a:pt x="321957" y="352237"/>
                    </a:cubicBezTo>
                    <a:cubicBezTo>
                      <a:pt x="321957" y="396133"/>
                      <a:pt x="324161" y="439249"/>
                      <a:pt x="328411" y="481347"/>
                    </a:cubicBezTo>
                    <a:lnTo>
                      <a:pt x="342716" y="575286"/>
                    </a:lnTo>
                    <a:lnTo>
                      <a:pt x="64607" y="575286"/>
                    </a:lnTo>
                    <a:lnTo>
                      <a:pt x="25183" y="501700"/>
                    </a:lnTo>
                    <a:cubicBezTo>
                      <a:pt x="8817" y="454485"/>
                      <a:pt x="0" y="404285"/>
                      <a:pt x="0" y="352237"/>
                    </a:cubicBezTo>
                    <a:cubicBezTo>
                      <a:pt x="0" y="300189"/>
                      <a:pt x="8817" y="249989"/>
                      <a:pt x="25183" y="202774"/>
                    </a:cubicBezTo>
                    <a:close/>
                    <a:moveTo>
                      <a:pt x="162218" y="0"/>
                    </a:moveTo>
                    <a:lnTo>
                      <a:pt x="373207" y="0"/>
                    </a:lnTo>
                    <a:lnTo>
                      <a:pt x="347140" y="100130"/>
                    </a:lnTo>
                    <a:lnTo>
                      <a:pt x="346558" y="103955"/>
                    </a:lnTo>
                    <a:lnTo>
                      <a:pt x="78126" y="103955"/>
                    </a:lnTo>
                    <a:lnTo>
                      <a:pt x="95664" y="71219"/>
                    </a:lnTo>
                    <a:cubicBezTo>
                      <a:pt x="110764" y="51164"/>
                      <a:pt x="127434" y="32140"/>
                      <a:pt x="145516" y="14288"/>
                    </a:cubicBezTo>
                    <a:close/>
                  </a:path>
                </a:pathLst>
              </a:custGeom>
              <a:solidFill>
                <a:srgbClr val="F2F2F2">
                  <a:alpha val="627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>
              <a:off x="5900874" y="1508478"/>
              <a:ext cx="906224" cy="3236497"/>
              <a:chOff x="838317" y="246672"/>
              <a:chExt cx="1232623" cy="4402200"/>
            </a:xfrm>
          </p:grpSpPr>
          <p:sp>
            <p:nvSpPr>
              <p:cNvPr id="898" name="Google Shape;898;p14"/>
              <p:cNvSpPr/>
              <p:nvPr/>
            </p:nvSpPr>
            <p:spPr>
              <a:xfrm flipH="1">
                <a:off x="1999840" y="246672"/>
                <a:ext cx="71100" cy="44022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838317" y="385956"/>
                <a:ext cx="1180848" cy="842736"/>
              </a:xfrm>
              <a:custGeom>
                <a:rect b="b" l="l" r="r" t="t"/>
                <a:pathLst>
                  <a:path extrusionOk="0" h="2042997" w="3148927">
                    <a:moveTo>
                      <a:pt x="0" y="0"/>
                    </a:moveTo>
                    <a:cubicBezTo>
                      <a:pt x="1267644" y="1023402"/>
                      <a:pt x="2099285" y="0"/>
                      <a:pt x="3148927" y="0"/>
                    </a:cubicBezTo>
                    <a:lnTo>
                      <a:pt x="3148927" y="1719798"/>
                    </a:lnTo>
                    <a:cubicBezTo>
                      <a:pt x="2099285" y="1719798"/>
                      <a:pt x="1433165" y="2446997"/>
                      <a:pt x="0" y="171979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F5623"/>
                  </a:gs>
                  <a:gs pos="100000">
                    <a:srgbClr val="C00000"/>
                  </a:gs>
                </a:gsLst>
                <a:lin ang="0" scaled="0"/>
              </a:gra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0" name="Google Shape;900;p14"/>
            <p:cNvGrpSpPr/>
            <p:nvPr/>
          </p:nvGrpSpPr>
          <p:grpSpPr>
            <a:xfrm>
              <a:off x="6684728" y="3103414"/>
              <a:ext cx="176630" cy="251047"/>
              <a:chOff x="1886329" y="-423894"/>
              <a:chExt cx="240248" cy="341467"/>
            </a:xfrm>
          </p:grpSpPr>
          <p:sp>
            <p:nvSpPr>
              <p:cNvPr id="901" name="Google Shape;901;p14"/>
              <p:cNvSpPr/>
              <p:nvPr/>
            </p:nvSpPr>
            <p:spPr>
              <a:xfrm>
                <a:off x="1889357" y="-423894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1902477" y="-340128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891375" y="-250306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886329" y="-154427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5" name="Google Shape;905;p14"/>
          <p:cNvSpPr/>
          <p:nvPr/>
        </p:nvSpPr>
        <p:spPr>
          <a:xfrm>
            <a:off x="3443126" y="1349185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4"/>
          <p:cNvSpPr/>
          <p:nvPr/>
        </p:nvSpPr>
        <p:spPr>
          <a:xfrm>
            <a:off x="3460773" y="165077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14"/>
          <p:cNvSpPr/>
          <p:nvPr/>
        </p:nvSpPr>
        <p:spPr>
          <a:xfrm>
            <a:off x="3747926" y="118770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4"/>
          <p:cNvSpPr/>
          <p:nvPr/>
        </p:nvSpPr>
        <p:spPr>
          <a:xfrm>
            <a:off x="3918493" y="161260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4"/>
          <p:cNvSpPr/>
          <p:nvPr/>
        </p:nvSpPr>
        <p:spPr>
          <a:xfrm>
            <a:off x="2469891" y="924400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4"/>
          <p:cNvSpPr/>
          <p:nvPr/>
        </p:nvSpPr>
        <p:spPr>
          <a:xfrm>
            <a:off x="4211543" y="534247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4"/>
          <p:cNvSpPr/>
          <p:nvPr/>
        </p:nvSpPr>
        <p:spPr>
          <a:xfrm>
            <a:off x="4229190" y="835838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14"/>
          <p:cNvSpPr/>
          <p:nvPr/>
        </p:nvSpPr>
        <p:spPr>
          <a:xfrm>
            <a:off x="4516343" y="372764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14"/>
          <p:cNvSpPr/>
          <p:nvPr/>
        </p:nvSpPr>
        <p:spPr>
          <a:xfrm>
            <a:off x="4864978" y="273091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4"/>
          <p:cNvSpPr/>
          <p:nvPr/>
        </p:nvSpPr>
        <p:spPr>
          <a:xfrm>
            <a:off x="4984773" y="542268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4"/>
          <p:cNvSpPr/>
          <p:nvPr/>
        </p:nvSpPr>
        <p:spPr>
          <a:xfrm>
            <a:off x="5002420" y="843859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4"/>
          <p:cNvSpPr/>
          <p:nvPr/>
        </p:nvSpPr>
        <p:spPr>
          <a:xfrm>
            <a:off x="5289573" y="380785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4"/>
          <p:cNvSpPr/>
          <p:nvPr/>
        </p:nvSpPr>
        <p:spPr>
          <a:xfrm>
            <a:off x="5460140" y="805689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4"/>
          <p:cNvSpPr/>
          <p:nvPr/>
        </p:nvSpPr>
        <p:spPr>
          <a:xfrm>
            <a:off x="4564721" y="622094"/>
            <a:ext cx="121200" cy="121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4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0" name="Google Shape;920;p14"/>
          <p:cNvSpPr txBox="1"/>
          <p:nvPr>
            <p:ph type="title"/>
          </p:nvPr>
        </p:nvSpPr>
        <p:spPr>
          <a:xfrm>
            <a:off x="5028950" y="1210850"/>
            <a:ext cx="6142200" cy="398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  <p:sp>
        <p:nvSpPr>
          <p:cNvPr id="921" name="Google Shape;921;p14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1538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31538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5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4" name="Google Shape;924;p15"/>
          <p:cNvSpPr txBox="1"/>
          <p:nvPr>
            <p:ph type="title"/>
          </p:nvPr>
        </p:nvSpPr>
        <p:spPr>
          <a:xfrm>
            <a:off x="539925" y="600775"/>
            <a:ext cx="6101400" cy="155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925" name="Google Shape;925;p15"/>
          <p:cNvSpPr txBox="1"/>
          <p:nvPr>
            <p:ph idx="1" type="subTitle"/>
          </p:nvPr>
        </p:nvSpPr>
        <p:spPr>
          <a:xfrm>
            <a:off x="2868800" y="2434775"/>
            <a:ext cx="3772500" cy="327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26" name="Google Shape;926;p15"/>
          <p:cNvGrpSpPr/>
          <p:nvPr/>
        </p:nvGrpSpPr>
        <p:grpSpPr>
          <a:xfrm>
            <a:off x="539925" y="2155326"/>
            <a:ext cx="1789462" cy="4207279"/>
            <a:chOff x="6595262" y="1920019"/>
            <a:chExt cx="1785000" cy="4196787"/>
          </a:xfrm>
        </p:grpSpPr>
        <p:sp>
          <p:nvSpPr>
            <p:cNvPr id="927" name="Google Shape;927;p15"/>
            <p:cNvSpPr/>
            <p:nvPr/>
          </p:nvSpPr>
          <p:spPr>
            <a:xfrm rot="5400000">
              <a:off x="6969662" y="2995541"/>
              <a:ext cx="1036200" cy="1785000"/>
            </a:xfrm>
            <a:prstGeom prst="moon">
              <a:avLst>
                <a:gd fmla="val 45300" name="adj"/>
              </a:avLst>
            </a:prstGeom>
            <a:solidFill>
              <a:srgbClr val="DF5623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8" name="Google Shape;928;p15"/>
            <p:cNvGrpSpPr/>
            <p:nvPr/>
          </p:nvGrpSpPr>
          <p:grpSpPr>
            <a:xfrm>
              <a:off x="6982145" y="4476703"/>
              <a:ext cx="1000416" cy="1640103"/>
              <a:chOff x="7163823" y="2567586"/>
              <a:chExt cx="1713628" cy="2809358"/>
            </a:xfrm>
          </p:grpSpPr>
          <p:sp>
            <p:nvSpPr>
              <p:cNvPr id="929" name="Google Shape;929;p15"/>
              <p:cNvSpPr/>
              <p:nvPr/>
            </p:nvSpPr>
            <p:spPr>
              <a:xfrm>
                <a:off x="7163823" y="2567586"/>
                <a:ext cx="1713628" cy="2809358"/>
              </a:xfrm>
              <a:custGeom>
                <a:rect b="b" l="l" r="r" t="t"/>
                <a:pathLst>
                  <a:path extrusionOk="0" h="2918813" w="1244013">
                    <a:moveTo>
                      <a:pt x="0" y="2918813"/>
                    </a:moveTo>
                    <a:cubicBezTo>
                      <a:pt x="164224" y="1885319"/>
                      <a:pt x="195223" y="1499778"/>
                      <a:pt x="311003" y="0"/>
                    </a:cubicBezTo>
                    <a:lnTo>
                      <a:pt x="933010" y="0"/>
                    </a:lnTo>
                    <a:cubicBezTo>
                      <a:pt x="1006400" y="1366554"/>
                      <a:pt x="1049511" y="1794484"/>
                      <a:pt x="1244013" y="2918813"/>
                    </a:cubicBezTo>
                    <a:lnTo>
                      <a:pt x="0" y="291881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381000" rotWithShape="0" algn="ctr" dist="88900">
                  <a:srgbClr val="000000">
                    <a:alpha val="2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5"/>
              <p:cNvSpPr/>
              <p:nvPr/>
            </p:nvSpPr>
            <p:spPr>
              <a:xfrm>
                <a:off x="7346509" y="3032564"/>
                <a:ext cx="1368235" cy="2342161"/>
              </a:xfrm>
              <a:custGeom>
                <a:rect b="b" l="l" r="r" t="t"/>
                <a:pathLst>
                  <a:path extrusionOk="0" h="2330508" w="993274">
                    <a:moveTo>
                      <a:pt x="0" y="2330508"/>
                    </a:moveTo>
                    <a:cubicBezTo>
                      <a:pt x="143329" y="1547616"/>
                      <a:pt x="201880" y="1170452"/>
                      <a:pt x="248319" y="0"/>
                    </a:cubicBezTo>
                    <a:lnTo>
                      <a:pt x="744956" y="0"/>
                    </a:lnTo>
                    <a:cubicBezTo>
                      <a:pt x="736895" y="1279454"/>
                      <a:pt x="813611" y="1196391"/>
                      <a:pt x="993274" y="2330508"/>
                    </a:cubicBezTo>
                    <a:lnTo>
                      <a:pt x="0" y="2330508"/>
                    </a:lnTo>
                    <a:close/>
                  </a:path>
                </a:pathLst>
              </a:custGeom>
              <a:solidFill>
                <a:srgbClr val="FEE599"/>
              </a:solidFill>
              <a:ln>
                <a:noFill/>
              </a:ln>
              <a:effectLst>
                <a:outerShdw blurRad="381000" rotWithShape="0" algn="ctr" dist="88900">
                  <a:srgbClr val="000000">
                    <a:alpha val="2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1" name="Google Shape;931;p15"/>
            <p:cNvGrpSpPr/>
            <p:nvPr/>
          </p:nvGrpSpPr>
          <p:grpSpPr>
            <a:xfrm>
              <a:off x="7083209" y="3960533"/>
              <a:ext cx="779116" cy="1268314"/>
              <a:chOff x="7198405" y="1262964"/>
              <a:chExt cx="1688958" cy="3111663"/>
            </a:xfrm>
          </p:grpSpPr>
          <p:sp>
            <p:nvSpPr>
              <p:cNvPr id="932" name="Google Shape;932;p15"/>
              <p:cNvSpPr/>
              <p:nvPr/>
            </p:nvSpPr>
            <p:spPr>
              <a:xfrm>
                <a:off x="7198405" y="1262964"/>
                <a:ext cx="1688958" cy="311166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7350805" y="1415365"/>
                <a:ext cx="1376501" cy="2536005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5"/>
              <p:cNvSpPr/>
              <p:nvPr/>
            </p:nvSpPr>
            <p:spPr>
              <a:xfrm>
                <a:off x="7503206" y="1532074"/>
                <a:ext cx="1085156" cy="199924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4D373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5" name="Google Shape;935;p15"/>
            <p:cNvSpPr/>
            <p:nvPr/>
          </p:nvSpPr>
          <p:spPr>
            <a:xfrm>
              <a:off x="6953201" y="1929536"/>
              <a:ext cx="1027553" cy="2360520"/>
            </a:xfrm>
            <a:custGeom>
              <a:rect b="b" l="l" r="r" t="t"/>
              <a:pathLst>
                <a:path extrusionOk="0" h="2180619" w="990413">
                  <a:moveTo>
                    <a:pt x="504921" y="0"/>
                  </a:moveTo>
                  <a:lnTo>
                    <a:pt x="621519" y="155925"/>
                  </a:lnTo>
                  <a:cubicBezTo>
                    <a:pt x="854420" y="500663"/>
                    <a:pt x="990413" y="916250"/>
                    <a:pt x="990413" y="1363601"/>
                  </a:cubicBezTo>
                  <a:cubicBezTo>
                    <a:pt x="990413" y="1624556"/>
                    <a:pt x="944138" y="1874702"/>
                    <a:pt x="859345" y="2106281"/>
                  </a:cubicBezTo>
                  <a:lnTo>
                    <a:pt x="828446" y="2180619"/>
                  </a:lnTo>
                  <a:lnTo>
                    <a:pt x="789836" y="2173495"/>
                  </a:lnTo>
                  <a:cubicBezTo>
                    <a:pt x="687933" y="2158531"/>
                    <a:pt x="582424" y="2150673"/>
                    <a:pt x="474357" y="2150673"/>
                  </a:cubicBezTo>
                  <a:cubicBezTo>
                    <a:pt x="366290" y="2150673"/>
                    <a:pt x="260781" y="2158531"/>
                    <a:pt x="158878" y="2173495"/>
                  </a:cubicBezTo>
                  <a:lnTo>
                    <a:pt x="148613" y="2175389"/>
                  </a:lnTo>
                  <a:lnTo>
                    <a:pt x="97110" y="2029132"/>
                  </a:lnTo>
                  <a:cubicBezTo>
                    <a:pt x="33999" y="1826224"/>
                    <a:pt x="0" y="1610490"/>
                    <a:pt x="0" y="1386814"/>
                  </a:cubicBezTo>
                  <a:cubicBezTo>
                    <a:pt x="0" y="864905"/>
                    <a:pt x="185102" y="386229"/>
                    <a:pt x="493239" y="1285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0800025" scaled="0"/>
            </a:gra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7069452" y="1920019"/>
              <a:ext cx="794630" cy="799239"/>
            </a:xfrm>
            <a:custGeom>
              <a:rect b="b" l="l" r="r" t="t"/>
              <a:pathLst>
                <a:path extrusionOk="0" h="992843" w="1012268">
                  <a:moveTo>
                    <a:pt x="508465" y="0"/>
                  </a:moveTo>
                  <a:lnTo>
                    <a:pt x="551496" y="46653"/>
                  </a:lnTo>
                  <a:cubicBezTo>
                    <a:pt x="708224" y="235619"/>
                    <a:pt x="844821" y="473726"/>
                    <a:pt x="954345" y="748587"/>
                  </a:cubicBezTo>
                  <a:lnTo>
                    <a:pt x="1012268" y="914221"/>
                  </a:lnTo>
                  <a:lnTo>
                    <a:pt x="852432" y="955319"/>
                  </a:lnTo>
                  <a:cubicBezTo>
                    <a:pt x="732199" y="979923"/>
                    <a:pt x="607710" y="992843"/>
                    <a:pt x="480204" y="992843"/>
                  </a:cubicBezTo>
                  <a:cubicBezTo>
                    <a:pt x="352697" y="992843"/>
                    <a:pt x="228209" y="979923"/>
                    <a:pt x="107976" y="955319"/>
                  </a:cubicBezTo>
                  <a:lnTo>
                    <a:pt x="0" y="927556"/>
                  </a:lnTo>
                  <a:lnTo>
                    <a:pt x="62586" y="748587"/>
                  </a:lnTo>
                  <a:cubicBezTo>
                    <a:pt x="172110" y="473726"/>
                    <a:pt x="308707" y="235619"/>
                    <a:pt x="465435" y="4665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7119213" y="1924077"/>
              <a:ext cx="698858" cy="624558"/>
            </a:xfrm>
            <a:custGeom>
              <a:rect b="b" l="l" r="r" t="t"/>
              <a:pathLst>
                <a:path extrusionOk="0" h="775849" w="868147">
                  <a:moveTo>
                    <a:pt x="439529" y="0"/>
                  </a:moveTo>
                  <a:lnTo>
                    <a:pt x="482560" y="46653"/>
                  </a:lnTo>
                  <a:cubicBezTo>
                    <a:pt x="587046" y="172630"/>
                    <a:pt x="682584" y="320448"/>
                    <a:pt x="767118" y="486436"/>
                  </a:cubicBezTo>
                  <a:lnTo>
                    <a:pt x="868147" y="710331"/>
                  </a:lnTo>
                  <a:lnTo>
                    <a:pt x="759274" y="738325"/>
                  </a:lnTo>
                  <a:cubicBezTo>
                    <a:pt x="639041" y="762928"/>
                    <a:pt x="514552" y="775849"/>
                    <a:pt x="387046" y="775849"/>
                  </a:cubicBezTo>
                  <a:cubicBezTo>
                    <a:pt x="259540" y="775849"/>
                    <a:pt x="135051" y="762928"/>
                    <a:pt x="14818" y="738325"/>
                  </a:cubicBezTo>
                  <a:lnTo>
                    <a:pt x="0" y="734515"/>
                  </a:lnTo>
                  <a:lnTo>
                    <a:pt x="111941" y="486436"/>
                  </a:lnTo>
                  <a:cubicBezTo>
                    <a:pt x="196476" y="320448"/>
                    <a:pt x="292014" y="172630"/>
                    <a:pt x="396499" y="46653"/>
                  </a:cubicBezTo>
                  <a:close/>
                </a:path>
              </a:pathLst>
            </a:custGeom>
            <a:solidFill>
              <a:srgbClr val="DF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8" name="Google Shape;938;p15"/>
            <p:cNvGrpSpPr/>
            <p:nvPr/>
          </p:nvGrpSpPr>
          <p:grpSpPr>
            <a:xfrm>
              <a:off x="7191687" y="2888544"/>
              <a:ext cx="564626" cy="564626"/>
              <a:chOff x="7763771" y="1368095"/>
              <a:chExt cx="726300" cy="726300"/>
            </a:xfrm>
          </p:grpSpPr>
          <p:sp>
            <p:nvSpPr>
              <p:cNvPr id="939" name="Google Shape;939;p15"/>
              <p:cNvSpPr/>
              <p:nvPr/>
            </p:nvSpPr>
            <p:spPr>
              <a:xfrm>
                <a:off x="7763771" y="1368095"/>
                <a:ext cx="726300" cy="7263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5"/>
              <p:cNvSpPr/>
              <p:nvPr/>
            </p:nvSpPr>
            <p:spPr>
              <a:xfrm>
                <a:off x="7855615" y="1459939"/>
                <a:ext cx="538500" cy="5385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5"/>
              <p:cNvSpPr/>
              <p:nvPr/>
            </p:nvSpPr>
            <p:spPr>
              <a:xfrm>
                <a:off x="7862679" y="1460948"/>
                <a:ext cx="538420" cy="533598"/>
              </a:xfrm>
              <a:custGeom>
                <a:rect b="b" l="l" r="r" t="t"/>
                <a:pathLst>
                  <a:path extrusionOk="0" h="533598" w="538420">
                    <a:moveTo>
                      <a:pt x="6409" y="211929"/>
                    </a:moveTo>
                    <a:lnTo>
                      <a:pt x="221377" y="533598"/>
                    </a:lnTo>
                    <a:lnTo>
                      <a:pt x="214955" y="532951"/>
                    </a:lnTo>
                    <a:cubicBezTo>
                      <a:pt x="92280" y="507848"/>
                      <a:pt x="0" y="399306"/>
                      <a:pt x="0" y="269210"/>
                    </a:cubicBezTo>
                    <a:cubicBezTo>
                      <a:pt x="0" y="250625"/>
                      <a:pt x="1883" y="232480"/>
                      <a:pt x="5469" y="214955"/>
                    </a:cubicBezTo>
                    <a:close/>
                    <a:moveTo>
                      <a:pt x="163581" y="21722"/>
                    </a:moveTo>
                    <a:lnTo>
                      <a:pt x="457241" y="461141"/>
                    </a:lnTo>
                    <a:lnTo>
                      <a:pt x="395130" y="503018"/>
                    </a:lnTo>
                    <a:lnTo>
                      <a:pt x="101470" y="63599"/>
                    </a:lnTo>
                    <a:close/>
                    <a:moveTo>
                      <a:pt x="269210" y="0"/>
                    </a:moveTo>
                    <a:cubicBezTo>
                      <a:pt x="417891" y="0"/>
                      <a:pt x="538420" y="120529"/>
                      <a:pt x="538420" y="269210"/>
                    </a:cubicBezTo>
                    <a:cubicBezTo>
                      <a:pt x="538420" y="306380"/>
                      <a:pt x="530887" y="341791"/>
                      <a:pt x="517264" y="373999"/>
                    </a:cubicBezTo>
                    <a:lnTo>
                      <a:pt x="496801" y="411700"/>
                    </a:lnTo>
                    <a:lnTo>
                      <a:pt x="224666" y="4490"/>
                    </a:lnTo>
                    <a:close/>
                  </a:path>
                </a:pathLst>
              </a:custGeom>
              <a:solidFill>
                <a:srgbClr val="009E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2" name="Google Shape;942;p15"/>
            <p:cNvSpPr/>
            <p:nvPr/>
          </p:nvSpPr>
          <p:spPr>
            <a:xfrm>
              <a:off x="7046538" y="4056344"/>
              <a:ext cx="843085" cy="241274"/>
            </a:xfrm>
            <a:custGeom>
              <a:rect b="b" l="l" r="r" t="t"/>
              <a:pathLst>
                <a:path extrusionOk="0" h="299719" w="1047310">
                  <a:moveTo>
                    <a:pt x="559459" y="0"/>
                  </a:moveTo>
                  <a:cubicBezTo>
                    <a:pt x="684749" y="0"/>
                    <a:pt x="807075" y="10666"/>
                    <a:pt x="925219" y="30975"/>
                  </a:cubicBezTo>
                  <a:lnTo>
                    <a:pt x="1047310" y="62814"/>
                  </a:lnTo>
                  <a:lnTo>
                    <a:pt x="1003451" y="201836"/>
                  </a:lnTo>
                  <a:lnTo>
                    <a:pt x="963053" y="299719"/>
                  </a:lnTo>
                  <a:lnTo>
                    <a:pt x="912573" y="290339"/>
                  </a:lnTo>
                  <a:cubicBezTo>
                    <a:pt x="779342" y="270635"/>
                    <a:pt x="641397" y="260288"/>
                    <a:pt x="500107" y="260288"/>
                  </a:cubicBezTo>
                  <a:cubicBezTo>
                    <a:pt x="358817" y="260288"/>
                    <a:pt x="220872" y="270635"/>
                    <a:pt x="87641" y="290339"/>
                  </a:cubicBezTo>
                  <a:lnTo>
                    <a:pt x="74220" y="292833"/>
                  </a:lnTo>
                  <a:lnTo>
                    <a:pt x="6884" y="100251"/>
                  </a:lnTo>
                  <a:lnTo>
                    <a:pt x="0" y="74624"/>
                  </a:lnTo>
                  <a:lnTo>
                    <a:pt x="19772" y="68545"/>
                  </a:lnTo>
                  <a:cubicBezTo>
                    <a:pt x="190259" y="23997"/>
                    <a:pt x="371523" y="0"/>
                    <a:pt x="55945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3" name="Google Shape;943;p15"/>
            <p:cNvGrpSpPr/>
            <p:nvPr/>
          </p:nvGrpSpPr>
          <p:grpSpPr>
            <a:xfrm rot="-159492">
              <a:off x="7362217" y="3576865"/>
              <a:ext cx="239532" cy="876618"/>
              <a:chOff x="5680178" y="1273799"/>
              <a:chExt cx="297827" cy="1089961"/>
            </a:xfrm>
          </p:grpSpPr>
          <p:sp>
            <p:nvSpPr>
              <p:cNvPr id="944" name="Google Shape;944;p15"/>
              <p:cNvSpPr/>
              <p:nvPr/>
            </p:nvSpPr>
            <p:spPr>
              <a:xfrm>
                <a:off x="5680178" y="1276797"/>
                <a:ext cx="198766" cy="1080676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5"/>
              <p:cNvSpPr/>
              <p:nvPr/>
            </p:nvSpPr>
            <p:spPr>
              <a:xfrm flipH="1" rot="160713">
                <a:off x="5753754" y="1277833"/>
                <a:ext cx="198693" cy="1081894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6" name="Google Shape;946;p15"/>
          <p:cNvGrpSpPr/>
          <p:nvPr/>
        </p:nvGrpSpPr>
        <p:grpSpPr>
          <a:xfrm>
            <a:off x="1" y="5583959"/>
            <a:ext cx="2868802" cy="1274052"/>
            <a:chOff x="5717524" y="1485648"/>
            <a:chExt cx="5163430" cy="2293111"/>
          </a:xfrm>
        </p:grpSpPr>
        <p:sp>
          <p:nvSpPr>
            <p:cNvPr id="947" name="Google Shape;947;p15"/>
            <p:cNvSpPr/>
            <p:nvPr/>
          </p:nvSpPr>
          <p:spPr>
            <a:xfrm>
              <a:off x="6358411" y="2004414"/>
              <a:ext cx="666000" cy="66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7364655" y="2412157"/>
              <a:ext cx="889200" cy="889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8025729" y="2952117"/>
              <a:ext cx="774000" cy="774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796624" y="2420231"/>
              <a:ext cx="681300" cy="68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8840211" y="2452528"/>
              <a:ext cx="660000" cy="660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8475863" y="2421240"/>
              <a:ext cx="667200" cy="667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9004722" y="1993309"/>
              <a:ext cx="660000" cy="660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9399347" y="1497757"/>
              <a:ext cx="660000" cy="660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10096754" y="1740990"/>
              <a:ext cx="784200" cy="784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9637536" y="1808612"/>
              <a:ext cx="619800" cy="6198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9511377" y="2288015"/>
              <a:ext cx="758100" cy="7581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899380" y="2503998"/>
              <a:ext cx="620700" cy="6207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7027558" y="2989459"/>
              <a:ext cx="789300" cy="789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6271613" y="2518129"/>
              <a:ext cx="789300" cy="789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5717524" y="1605752"/>
              <a:ext cx="780300" cy="780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6766156" y="1485648"/>
              <a:ext cx="573300" cy="573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7693677" y="1892384"/>
              <a:ext cx="342000" cy="342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931676" y="1826781"/>
              <a:ext cx="801300" cy="80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8950737" y="1563994"/>
              <a:ext cx="382500" cy="3825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15"/>
          <p:cNvGrpSpPr/>
          <p:nvPr/>
        </p:nvGrpSpPr>
        <p:grpSpPr>
          <a:xfrm rot="2759405">
            <a:off x="9782674" y="250510"/>
            <a:ext cx="787242" cy="787242"/>
            <a:chOff x="7787540" y="-956788"/>
            <a:chExt cx="2186100" cy="2186100"/>
          </a:xfrm>
        </p:grpSpPr>
        <p:sp>
          <p:nvSpPr>
            <p:cNvPr id="967" name="Google Shape;967;p15"/>
            <p:cNvSpPr/>
            <p:nvPr/>
          </p:nvSpPr>
          <p:spPr>
            <a:xfrm>
              <a:off x="7787540" y="-956788"/>
              <a:ext cx="2186100" cy="21861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7795231" y="-938622"/>
              <a:ext cx="2154166" cy="2155804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15"/>
          <p:cNvGrpSpPr/>
          <p:nvPr/>
        </p:nvGrpSpPr>
        <p:grpSpPr>
          <a:xfrm>
            <a:off x="10722179" y="332040"/>
            <a:ext cx="1105671" cy="1904612"/>
            <a:chOff x="10254198" y="332053"/>
            <a:chExt cx="1574134" cy="2711578"/>
          </a:xfrm>
        </p:grpSpPr>
        <p:sp>
          <p:nvSpPr>
            <p:cNvPr id="970" name="Google Shape;970;p15"/>
            <p:cNvSpPr/>
            <p:nvPr/>
          </p:nvSpPr>
          <p:spPr>
            <a:xfrm>
              <a:off x="11015188" y="1441240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10471192" y="173897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1428989" y="1951932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11109050" y="2631171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10254198" y="88008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11489547" y="39563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11792331" y="265438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11520837" y="2552450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11418900" y="3007631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10884995" y="4935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11037395" y="6459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1189795" y="332053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1360362" y="75695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11107035" y="969914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86" name="Google Shape;986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87" name="Google Shape;987;p16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8" name="Google Shape;988;p16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-GB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989" name="Google Shape;989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90" name="Google Shape;990;p16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1" name="Google Shape;991;p16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2" name="Google Shape;992;p16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3" name="Google Shape;993;p16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4" name="Google Shape;994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3"/>
          <p:cNvGrpSpPr/>
          <p:nvPr/>
        </p:nvGrpSpPr>
        <p:grpSpPr>
          <a:xfrm>
            <a:off x="7508950" y="36693"/>
            <a:ext cx="1243922" cy="6327722"/>
            <a:chOff x="7163809" y="2567587"/>
            <a:chExt cx="1713628" cy="4020665"/>
          </a:xfrm>
        </p:grpSpPr>
        <p:sp>
          <p:nvSpPr>
            <p:cNvPr id="91" name="Google Shape;91;p3"/>
            <p:cNvSpPr/>
            <p:nvPr/>
          </p:nvSpPr>
          <p:spPr>
            <a:xfrm>
              <a:off x="7163809" y="2567587"/>
              <a:ext cx="1713628" cy="4020665"/>
            </a:xfrm>
            <a:custGeom>
              <a:rect b="b" l="l" r="r" t="t"/>
              <a:pathLst>
                <a:path extrusionOk="0" h="2918813" w="1244013">
                  <a:moveTo>
                    <a:pt x="0" y="2918813"/>
                  </a:moveTo>
                  <a:cubicBezTo>
                    <a:pt x="164224" y="1885319"/>
                    <a:pt x="195223" y="1499778"/>
                    <a:pt x="311003" y="0"/>
                  </a:cubicBezTo>
                  <a:lnTo>
                    <a:pt x="933010" y="0"/>
                  </a:lnTo>
                  <a:cubicBezTo>
                    <a:pt x="1006400" y="1366554"/>
                    <a:pt x="1049511" y="1794484"/>
                    <a:pt x="1244013" y="2918813"/>
                  </a:cubicBezTo>
                  <a:lnTo>
                    <a:pt x="0" y="291881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381000" rotWithShape="0" algn="ctr" dist="889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346479" y="2857861"/>
              <a:ext cx="1368235" cy="3588982"/>
            </a:xfrm>
            <a:custGeom>
              <a:rect b="b" l="l" r="r" t="t"/>
              <a:pathLst>
                <a:path extrusionOk="0" h="2330508" w="993274">
                  <a:moveTo>
                    <a:pt x="0" y="2330508"/>
                  </a:moveTo>
                  <a:cubicBezTo>
                    <a:pt x="143329" y="1547616"/>
                    <a:pt x="201880" y="1170452"/>
                    <a:pt x="248319" y="0"/>
                  </a:cubicBezTo>
                  <a:lnTo>
                    <a:pt x="744956" y="0"/>
                  </a:lnTo>
                  <a:cubicBezTo>
                    <a:pt x="736895" y="1279454"/>
                    <a:pt x="813611" y="1196391"/>
                    <a:pt x="993274" y="2330508"/>
                  </a:cubicBezTo>
                  <a:lnTo>
                    <a:pt x="0" y="2330508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381000" rotWithShape="0" algn="ctr" dist="889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541590" y="3935328"/>
            <a:ext cx="5565441" cy="2807001"/>
            <a:chOff x="6358411" y="1497757"/>
            <a:chExt cx="4522543" cy="2281002"/>
          </a:xfrm>
        </p:grpSpPr>
        <p:sp>
          <p:nvSpPr>
            <p:cNvPr id="94" name="Google Shape;94;p3"/>
            <p:cNvSpPr/>
            <p:nvPr/>
          </p:nvSpPr>
          <p:spPr>
            <a:xfrm>
              <a:off x="6358411" y="2004414"/>
              <a:ext cx="666000" cy="66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364655" y="2412157"/>
              <a:ext cx="889200" cy="889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025729" y="2952117"/>
              <a:ext cx="774000" cy="774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7796624" y="2420231"/>
              <a:ext cx="681300" cy="68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840211" y="2452528"/>
              <a:ext cx="660000" cy="660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475863" y="2421240"/>
              <a:ext cx="667200" cy="667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004722" y="1993309"/>
              <a:ext cx="660000" cy="660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399347" y="1497757"/>
              <a:ext cx="660000" cy="660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096754" y="1740990"/>
              <a:ext cx="784200" cy="784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637536" y="1808612"/>
              <a:ext cx="619800" cy="6198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511377" y="2288015"/>
              <a:ext cx="758100" cy="7581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899380" y="2503998"/>
              <a:ext cx="620700" cy="6207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027558" y="2989459"/>
              <a:ext cx="789300" cy="789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414328" y="2670412"/>
              <a:ext cx="789300" cy="789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93677" y="1892384"/>
              <a:ext cx="342000" cy="342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31676" y="1826781"/>
              <a:ext cx="801300" cy="80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950737" y="1563994"/>
              <a:ext cx="382500" cy="3825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-36333" y="4517994"/>
            <a:ext cx="10075598" cy="2339546"/>
            <a:chOff x="775121" y="-131712"/>
            <a:chExt cx="10075598" cy="2339546"/>
          </a:xfrm>
        </p:grpSpPr>
        <p:sp>
          <p:nvSpPr>
            <p:cNvPr id="112" name="Google Shape;112;p3"/>
            <p:cNvSpPr/>
            <p:nvPr/>
          </p:nvSpPr>
          <p:spPr>
            <a:xfrm>
              <a:off x="788241" y="-130696"/>
              <a:ext cx="10062478" cy="2338530"/>
            </a:xfrm>
            <a:custGeom>
              <a:rect b="b" l="l" r="r" t="t"/>
              <a:pathLst>
                <a:path extrusionOk="0" h="1986013" w="8545629">
                  <a:moveTo>
                    <a:pt x="774032" y="0"/>
                  </a:moveTo>
                  <a:cubicBezTo>
                    <a:pt x="1026759" y="0"/>
                    <a:pt x="1255559" y="102437"/>
                    <a:pt x="1421179" y="268056"/>
                  </a:cubicBezTo>
                  <a:lnTo>
                    <a:pt x="1504626" y="369196"/>
                  </a:lnTo>
                  <a:lnTo>
                    <a:pt x="1520005" y="361788"/>
                  </a:lnTo>
                  <a:cubicBezTo>
                    <a:pt x="1709339" y="281706"/>
                    <a:pt x="1917501" y="237423"/>
                    <a:pt x="2136006" y="237423"/>
                  </a:cubicBezTo>
                  <a:cubicBezTo>
                    <a:pt x="2245259" y="237423"/>
                    <a:pt x="2351926" y="248494"/>
                    <a:pt x="2454946" y="269575"/>
                  </a:cubicBezTo>
                  <a:lnTo>
                    <a:pt x="2531896" y="289361"/>
                  </a:lnTo>
                  <a:lnTo>
                    <a:pt x="2568288" y="271830"/>
                  </a:lnTo>
                  <a:cubicBezTo>
                    <a:pt x="2735455" y="201124"/>
                    <a:pt x="2919245" y="162026"/>
                    <a:pt x="3112168" y="162026"/>
                  </a:cubicBezTo>
                  <a:cubicBezTo>
                    <a:pt x="3690935" y="162026"/>
                    <a:pt x="4187514" y="513913"/>
                    <a:pt x="4399631" y="1015414"/>
                  </a:cubicBezTo>
                  <a:lnTo>
                    <a:pt x="4403443" y="1027694"/>
                  </a:lnTo>
                  <a:lnTo>
                    <a:pt x="4412222" y="1024969"/>
                  </a:lnTo>
                  <a:cubicBezTo>
                    <a:pt x="4452950" y="1016634"/>
                    <a:pt x="4495119" y="1012258"/>
                    <a:pt x="4538311" y="1012258"/>
                  </a:cubicBezTo>
                  <a:cubicBezTo>
                    <a:pt x="4797461" y="1012258"/>
                    <a:pt x="5019809" y="1169820"/>
                    <a:pt x="5114787" y="1394372"/>
                  </a:cubicBezTo>
                  <a:lnTo>
                    <a:pt x="5136218" y="1463413"/>
                  </a:lnTo>
                  <a:lnTo>
                    <a:pt x="5155105" y="1470844"/>
                  </a:lnTo>
                  <a:cubicBezTo>
                    <a:pt x="5228298" y="1510604"/>
                    <a:pt x="5290806" y="1567541"/>
                    <a:pt x="5337220" y="1636243"/>
                  </a:cubicBezTo>
                  <a:lnTo>
                    <a:pt x="5374027" y="1704055"/>
                  </a:lnTo>
                  <a:lnTo>
                    <a:pt x="5431003" y="1657046"/>
                  </a:lnTo>
                  <a:cubicBezTo>
                    <a:pt x="5525352" y="1593305"/>
                    <a:pt x="5639090" y="1556086"/>
                    <a:pt x="5761522" y="1556086"/>
                  </a:cubicBezTo>
                  <a:cubicBezTo>
                    <a:pt x="5883953" y="1556086"/>
                    <a:pt x="5997692" y="1593305"/>
                    <a:pt x="6092040" y="1657046"/>
                  </a:cubicBezTo>
                  <a:lnTo>
                    <a:pt x="6098001" y="1661964"/>
                  </a:lnTo>
                  <a:lnTo>
                    <a:pt x="6116748" y="1627424"/>
                  </a:lnTo>
                  <a:cubicBezTo>
                    <a:pt x="6222983" y="1470176"/>
                    <a:pt x="6402888" y="1366790"/>
                    <a:pt x="6606941" y="1366790"/>
                  </a:cubicBezTo>
                  <a:cubicBezTo>
                    <a:pt x="6729373" y="1366790"/>
                    <a:pt x="6843111" y="1404009"/>
                    <a:pt x="6937460" y="1467750"/>
                  </a:cubicBezTo>
                  <a:lnTo>
                    <a:pt x="6963568" y="1489291"/>
                  </a:lnTo>
                  <a:lnTo>
                    <a:pt x="6978504" y="1472857"/>
                  </a:lnTo>
                  <a:cubicBezTo>
                    <a:pt x="7208571" y="1242791"/>
                    <a:pt x="7526405" y="1100491"/>
                    <a:pt x="7877475" y="1100491"/>
                  </a:cubicBezTo>
                  <a:cubicBezTo>
                    <a:pt x="8096894" y="1100491"/>
                    <a:pt x="8303330" y="1156077"/>
                    <a:pt x="8483470" y="1253935"/>
                  </a:cubicBezTo>
                  <a:lnTo>
                    <a:pt x="8545629" y="1291697"/>
                  </a:lnTo>
                  <a:lnTo>
                    <a:pt x="8545629" y="1986013"/>
                  </a:lnTo>
                  <a:lnTo>
                    <a:pt x="0" y="1986013"/>
                  </a:lnTo>
                  <a:lnTo>
                    <a:pt x="0" y="150127"/>
                  </a:lnTo>
                  <a:lnTo>
                    <a:pt x="104833" y="199054"/>
                  </a:lnTo>
                  <a:lnTo>
                    <a:pt x="165700" y="236032"/>
                  </a:lnTo>
                  <a:lnTo>
                    <a:pt x="262333" y="156302"/>
                  </a:lnTo>
                  <a:cubicBezTo>
                    <a:pt x="408401" y="57621"/>
                    <a:pt x="584487" y="0"/>
                    <a:pt x="774032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75121" y="-131712"/>
              <a:ext cx="10062478" cy="2338530"/>
            </a:xfrm>
            <a:custGeom>
              <a:rect b="b" l="l" r="r" t="t"/>
              <a:pathLst>
                <a:path extrusionOk="0" h="1986013" w="8545629">
                  <a:moveTo>
                    <a:pt x="774032" y="0"/>
                  </a:moveTo>
                  <a:cubicBezTo>
                    <a:pt x="1026759" y="0"/>
                    <a:pt x="1255559" y="102437"/>
                    <a:pt x="1421179" y="268056"/>
                  </a:cubicBezTo>
                  <a:lnTo>
                    <a:pt x="1504626" y="369196"/>
                  </a:lnTo>
                  <a:lnTo>
                    <a:pt x="1520005" y="361788"/>
                  </a:lnTo>
                  <a:cubicBezTo>
                    <a:pt x="1709339" y="281706"/>
                    <a:pt x="1917501" y="237423"/>
                    <a:pt x="2136006" y="237423"/>
                  </a:cubicBezTo>
                  <a:cubicBezTo>
                    <a:pt x="2245259" y="237423"/>
                    <a:pt x="2351926" y="248494"/>
                    <a:pt x="2454946" y="269575"/>
                  </a:cubicBezTo>
                  <a:lnTo>
                    <a:pt x="2531896" y="289361"/>
                  </a:lnTo>
                  <a:lnTo>
                    <a:pt x="2568288" y="271830"/>
                  </a:lnTo>
                  <a:cubicBezTo>
                    <a:pt x="2735455" y="201124"/>
                    <a:pt x="2919245" y="162026"/>
                    <a:pt x="3112168" y="162026"/>
                  </a:cubicBezTo>
                  <a:cubicBezTo>
                    <a:pt x="3690935" y="162026"/>
                    <a:pt x="4187514" y="513913"/>
                    <a:pt x="4399631" y="1015414"/>
                  </a:cubicBezTo>
                  <a:lnTo>
                    <a:pt x="4403443" y="1027694"/>
                  </a:lnTo>
                  <a:lnTo>
                    <a:pt x="4412222" y="1024969"/>
                  </a:lnTo>
                  <a:cubicBezTo>
                    <a:pt x="4452950" y="1016634"/>
                    <a:pt x="4495119" y="1012258"/>
                    <a:pt x="4538311" y="1012258"/>
                  </a:cubicBezTo>
                  <a:cubicBezTo>
                    <a:pt x="4797461" y="1012258"/>
                    <a:pt x="5019809" y="1169820"/>
                    <a:pt x="5114787" y="1394372"/>
                  </a:cubicBezTo>
                  <a:lnTo>
                    <a:pt x="5136218" y="1463413"/>
                  </a:lnTo>
                  <a:lnTo>
                    <a:pt x="5155105" y="1470844"/>
                  </a:lnTo>
                  <a:cubicBezTo>
                    <a:pt x="5228298" y="1510604"/>
                    <a:pt x="5290806" y="1567541"/>
                    <a:pt x="5337220" y="1636243"/>
                  </a:cubicBezTo>
                  <a:lnTo>
                    <a:pt x="5374027" y="1704055"/>
                  </a:lnTo>
                  <a:lnTo>
                    <a:pt x="5431003" y="1657046"/>
                  </a:lnTo>
                  <a:cubicBezTo>
                    <a:pt x="5525352" y="1593305"/>
                    <a:pt x="5639090" y="1556086"/>
                    <a:pt x="5761522" y="1556086"/>
                  </a:cubicBezTo>
                  <a:cubicBezTo>
                    <a:pt x="5883953" y="1556086"/>
                    <a:pt x="5997692" y="1593305"/>
                    <a:pt x="6092040" y="1657046"/>
                  </a:cubicBezTo>
                  <a:lnTo>
                    <a:pt x="6098001" y="1661964"/>
                  </a:lnTo>
                  <a:lnTo>
                    <a:pt x="6116748" y="1627424"/>
                  </a:lnTo>
                  <a:cubicBezTo>
                    <a:pt x="6222983" y="1470176"/>
                    <a:pt x="6402888" y="1366790"/>
                    <a:pt x="6606941" y="1366790"/>
                  </a:cubicBezTo>
                  <a:cubicBezTo>
                    <a:pt x="6729373" y="1366790"/>
                    <a:pt x="6843111" y="1404009"/>
                    <a:pt x="6937460" y="1467750"/>
                  </a:cubicBezTo>
                  <a:lnTo>
                    <a:pt x="6963568" y="1489291"/>
                  </a:lnTo>
                  <a:lnTo>
                    <a:pt x="6978504" y="1472857"/>
                  </a:lnTo>
                  <a:cubicBezTo>
                    <a:pt x="7208571" y="1242791"/>
                    <a:pt x="7526405" y="1100491"/>
                    <a:pt x="7877475" y="1100491"/>
                  </a:cubicBezTo>
                  <a:cubicBezTo>
                    <a:pt x="8096894" y="1100491"/>
                    <a:pt x="8303330" y="1156077"/>
                    <a:pt x="8483470" y="1253935"/>
                  </a:cubicBezTo>
                  <a:lnTo>
                    <a:pt x="8545629" y="1291697"/>
                  </a:lnTo>
                  <a:lnTo>
                    <a:pt x="8545629" y="1986013"/>
                  </a:lnTo>
                  <a:lnTo>
                    <a:pt x="0" y="1986013"/>
                  </a:lnTo>
                  <a:lnTo>
                    <a:pt x="0" y="150127"/>
                  </a:lnTo>
                  <a:lnTo>
                    <a:pt x="104833" y="199054"/>
                  </a:lnTo>
                  <a:lnTo>
                    <a:pt x="165700" y="236032"/>
                  </a:lnTo>
                  <a:lnTo>
                    <a:pt x="262333" y="156302"/>
                  </a:lnTo>
                  <a:cubicBezTo>
                    <a:pt x="408401" y="57621"/>
                    <a:pt x="584487" y="0"/>
                    <a:pt x="774032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1254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8171666" y="4243033"/>
            <a:ext cx="4030736" cy="2614967"/>
            <a:chOff x="7386012" y="-268761"/>
            <a:chExt cx="4030736" cy="2614967"/>
          </a:xfrm>
        </p:grpSpPr>
        <p:sp>
          <p:nvSpPr>
            <p:cNvPr id="115" name="Google Shape;115;p3"/>
            <p:cNvSpPr/>
            <p:nvPr/>
          </p:nvSpPr>
          <p:spPr>
            <a:xfrm>
              <a:off x="7396411" y="-268761"/>
              <a:ext cx="4020337" cy="2614396"/>
            </a:xfrm>
            <a:custGeom>
              <a:rect b="b" l="l" r="r" t="t"/>
              <a:pathLst>
                <a:path extrusionOk="0" h="2614396" w="4020337">
                  <a:moveTo>
                    <a:pt x="4020335" y="0"/>
                  </a:moveTo>
                  <a:lnTo>
                    <a:pt x="4020335" y="1218572"/>
                  </a:lnTo>
                  <a:lnTo>
                    <a:pt x="4020337" y="1218572"/>
                  </a:lnTo>
                  <a:lnTo>
                    <a:pt x="4020337" y="2405476"/>
                  </a:lnTo>
                  <a:lnTo>
                    <a:pt x="4020336" y="2405476"/>
                  </a:lnTo>
                  <a:lnTo>
                    <a:pt x="4020336" y="2614395"/>
                  </a:lnTo>
                  <a:lnTo>
                    <a:pt x="2394088" y="2614395"/>
                  </a:lnTo>
                  <a:lnTo>
                    <a:pt x="2394086" y="2614396"/>
                  </a:lnTo>
                  <a:lnTo>
                    <a:pt x="1469252" y="2614396"/>
                  </a:lnTo>
                  <a:lnTo>
                    <a:pt x="1469250" y="2614395"/>
                  </a:lnTo>
                  <a:lnTo>
                    <a:pt x="1091301" y="2614395"/>
                  </a:lnTo>
                  <a:lnTo>
                    <a:pt x="1091300" y="2614396"/>
                  </a:lnTo>
                  <a:lnTo>
                    <a:pt x="90996" y="2614396"/>
                  </a:lnTo>
                  <a:lnTo>
                    <a:pt x="46401" y="2533104"/>
                  </a:lnTo>
                  <a:cubicBezTo>
                    <a:pt x="16522" y="2463207"/>
                    <a:pt x="0" y="2386359"/>
                    <a:pt x="0" y="2305693"/>
                  </a:cubicBezTo>
                  <a:cubicBezTo>
                    <a:pt x="0" y="1983030"/>
                    <a:pt x="264357" y="1721460"/>
                    <a:pt x="590460" y="1721460"/>
                  </a:cubicBezTo>
                  <a:cubicBezTo>
                    <a:pt x="671984" y="1721460"/>
                    <a:pt x="749651" y="1737809"/>
                    <a:pt x="820292" y="1767371"/>
                  </a:cubicBezTo>
                  <a:lnTo>
                    <a:pt x="893566" y="1806725"/>
                  </a:lnTo>
                  <a:lnTo>
                    <a:pt x="880889" y="1682273"/>
                  </a:lnTo>
                  <a:cubicBezTo>
                    <a:pt x="880889" y="1108431"/>
                    <a:pt x="1351038" y="643239"/>
                    <a:pt x="1930995" y="643239"/>
                  </a:cubicBezTo>
                  <a:cubicBezTo>
                    <a:pt x="2075984" y="643239"/>
                    <a:pt x="2214109" y="672314"/>
                    <a:pt x="2339744" y="724892"/>
                  </a:cubicBezTo>
                  <a:lnTo>
                    <a:pt x="2443151" y="780428"/>
                  </a:lnTo>
                  <a:lnTo>
                    <a:pt x="2540685" y="663462"/>
                  </a:lnTo>
                  <a:cubicBezTo>
                    <a:pt x="2692710" y="513039"/>
                    <a:pt x="2902730" y="420001"/>
                    <a:pt x="3134713" y="420001"/>
                  </a:cubicBezTo>
                  <a:cubicBezTo>
                    <a:pt x="3250705" y="420001"/>
                    <a:pt x="3361205" y="443262"/>
                    <a:pt x="3461712" y="485324"/>
                  </a:cubicBezTo>
                  <a:lnTo>
                    <a:pt x="3499846" y="505805"/>
                  </a:lnTo>
                  <a:lnTo>
                    <a:pt x="3500938" y="504497"/>
                  </a:lnTo>
                  <a:cubicBezTo>
                    <a:pt x="3570326" y="435838"/>
                    <a:pt x="3652952" y="380276"/>
                    <a:pt x="3744700" y="341880"/>
                  </a:cubicBezTo>
                  <a:lnTo>
                    <a:pt x="3865353" y="304823"/>
                  </a:lnTo>
                  <a:lnTo>
                    <a:pt x="3900645" y="192326"/>
                  </a:lnTo>
                  <a:cubicBezTo>
                    <a:pt x="3929750" y="124241"/>
                    <a:pt x="3968613" y="61233"/>
                    <a:pt x="4015498" y="502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386012" y="-268190"/>
              <a:ext cx="4020337" cy="2614396"/>
            </a:xfrm>
            <a:custGeom>
              <a:rect b="b" l="l" r="r" t="t"/>
              <a:pathLst>
                <a:path extrusionOk="0" h="2614396" w="4020337">
                  <a:moveTo>
                    <a:pt x="4020335" y="0"/>
                  </a:moveTo>
                  <a:lnTo>
                    <a:pt x="4020335" y="1218572"/>
                  </a:lnTo>
                  <a:lnTo>
                    <a:pt x="4020337" y="1218572"/>
                  </a:lnTo>
                  <a:lnTo>
                    <a:pt x="4020337" y="2405476"/>
                  </a:lnTo>
                  <a:lnTo>
                    <a:pt x="4020336" y="2405476"/>
                  </a:lnTo>
                  <a:lnTo>
                    <a:pt x="4020336" y="2614395"/>
                  </a:lnTo>
                  <a:lnTo>
                    <a:pt x="2394088" y="2614395"/>
                  </a:lnTo>
                  <a:lnTo>
                    <a:pt x="2394086" y="2614396"/>
                  </a:lnTo>
                  <a:lnTo>
                    <a:pt x="1469252" y="2614396"/>
                  </a:lnTo>
                  <a:lnTo>
                    <a:pt x="1469250" y="2614395"/>
                  </a:lnTo>
                  <a:lnTo>
                    <a:pt x="1091301" y="2614395"/>
                  </a:lnTo>
                  <a:lnTo>
                    <a:pt x="1091300" y="2614396"/>
                  </a:lnTo>
                  <a:lnTo>
                    <a:pt x="90996" y="2614396"/>
                  </a:lnTo>
                  <a:lnTo>
                    <a:pt x="46401" y="2533104"/>
                  </a:lnTo>
                  <a:cubicBezTo>
                    <a:pt x="16522" y="2463207"/>
                    <a:pt x="0" y="2386359"/>
                    <a:pt x="0" y="2305693"/>
                  </a:cubicBezTo>
                  <a:cubicBezTo>
                    <a:pt x="0" y="1983030"/>
                    <a:pt x="264357" y="1721460"/>
                    <a:pt x="590460" y="1721460"/>
                  </a:cubicBezTo>
                  <a:cubicBezTo>
                    <a:pt x="671984" y="1721460"/>
                    <a:pt x="749651" y="1737809"/>
                    <a:pt x="820292" y="1767371"/>
                  </a:cubicBezTo>
                  <a:lnTo>
                    <a:pt x="893566" y="1806725"/>
                  </a:lnTo>
                  <a:lnTo>
                    <a:pt x="880889" y="1682273"/>
                  </a:lnTo>
                  <a:cubicBezTo>
                    <a:pt x="880889" y="1108431"/>
                    <a:pt x="1351038" y="643239"/>
                    <a:pt x="1930995" y="643239"/>
                  </a:cubicBezTo>
                  <a:cubicBezTo>
                    <a:pt x="2075984" y="643239"/>
                    <a:pt x="2214109" y="672314"/>
                    <a:pt x="2339744" y="724892"/>
                  </a:cubicBezTo>
                  <a:lnTo>
                    <a:pt x="2443151" y="780428"/>
                  </a:lnTo>
                  <a:lnTo>
                    <a:pt x="2540685" y="663462"/>
                  </a:lnTo>
                  <a:cubicBezTo>
                    <a:pt x="2692710" y="513039"/>
                    <a:pt x="2902730" y="420001"/>
                    <a:pt x="3134713" y="420001"/>
                  </a:cubicBezTo>
                  <a:cubicBezTo>
                    <a:pt x="3250705" y="420001"/>
                    <a:pt x="3361205" y="443262"/>
                    <a:pt x="3461712" y="485324"/>
                  </a:cubicBezTo>
                  <a:lnTo>
                    <a:pt x="3499846" y="505805"/>
                  </a:lnTo>
                  <a:lnTo>
                    <a:pt x="3500938" y="504497"/>
                  </a:lnTo>
                  <a:cubicBezTo>
                    <a:pt x="3570326" y="435838"/>
                    <a:pt x="3652952" y="380276"/>
                    <a:pt x="3744700" y="341880"/>
                  </a:cubicBezTo>
                  <a:lnTo>
                    <a:pt x="3865353" y="304823"/>
                  </a:lnTo>
                  <a:lnTo>
                    <a:pt x="3900645" y="192326"/>
                  </a:lnTo>
                  <a:cubicBezTo>
                    <a:pt x="3929750" y="124241"/>
                    <a:pt x="3968613" y="61233"/>
                    <a:pt x="4015498" y="502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1392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7669946" y="-465592"/>
            <a:ext cx="968786" cy="1576991"/>
            <a:chOff x="7198405" y="1262964"/>
            <a:chExt cx="1688958" cy="3111663"/>
          </a:xfrm>
        </p:grpSpPr>
        <p:sp>
          <p:nvSpPr>
            <p:cNvPr id="118" name="Google Shape;118;p3"/>
            <p:cNvSpPr/>
            <p:nvPr/>
          </p:nvSpPr>
          <p:spPr>
            <a:xfrm>
              <a:off x="7198405" y="1262964"/>
              <a:ext cx="1688958" cy="3111663"/>
            </a:xfrm>
            <a:custGeom>
              <a:rect b="b" l="l" r="r" t="t"/>
              <a:pathLst>
                <a:path extrusionOk="0" h="3111663" w="1688958">
                  <a:moveTo>
                    <a:pt x="580448" y="0"/>
                  </a:moveTo>
                  <a:lnTo>
                    <a:pt x="603492" y="46374"/>
                  </a:lnTo>
                  <a:cubicBezTo>
                    <a:pt x="675082" y="208673"/>
                    <a:pt x="723482" y="406052"/>
                    <a:pt x="744113" y="625219"/>
                  </a:cubicBezTo>
                  <a:lnTo>
                    <a:pt x="745560" y="649106"/>
                  </a:lnTo>
                  <a:lnTo>
                    <a:pt x="819498" y="560158"/>
                  </a:lnTo>
                  <a:lnTo>
                    <a:pt x="862647" y="517957"/>
                  </a:lnTo>
                  <a:lnTo>
                    <a:pt x="905797" y="560158"/>
                  </a:lnTo>
                  <a:lnTo>
                    <a:pt x="946975" y="609696"/>
                  </a:lnTo>
                  <a:lnTo>
                    <a:pt x="965455" y="466146"/>
                  </a:lnTo>
                  <a:cubicBezTo>
                    <a:pt x="991127" y="310564"/>
                    <a:pt x="1031775" y="169107"/>
                    <a:pt x="1085467" y="47383"/>
                  </a:cubicBezTo>
                  <a:lnTo>
                    <a:pt x="1108511" y="1009"/>
                  </a:lnTo>
                  <a:lnTo>
                    <a:pt x="1144751" y="37999"/>
                  </a:lnTo>
                  <a:cubicBezTo>
                    <a:pt x="1381181" y="302508"/>
                    <a:pt x="1572723" y="729125"/>
                    <a:pt x="1651694" y="1228027"/>
                  </a:cubicBezTo>
                  <a:cubicBezTo>
                    <a:pt x="1730666" y="1726930"/>
                    <a:pt x="1680246" y="2191847"/>
                    <a:pt x="1537067" y="2516445"/>
                  </a:cubicBezTo>
                  <a:lnTo>
                    <a:pt x="1514023" y="2562819"/>
                  </a:lnTo>
                  <a:lnTo>
                    <a:pt x="1477783" y="2525829"/>
                  </a:lnTo>
                  <a:cubicBezTo>
                    <a:pt x="1418675" y="2459702"/>
                    <a:pt x="1362374" y="2383443"/>
                    <a:pt x="1309935" y="2298455"/>
                  </a:cubicBezTo>
                  <a:lnTo>
                    <a:pt x="1303333" y="2285690"/>
                  </a:lnTo>
                  <a:lnTo>
                    <a:pt x="1287907" y="2355131"/>
                  </a:lnTo>
                  <a:cubicBezTo>
                    <a:pt x="1212029" y="2636883"/>
                    <a:pt x="1078480" y="2883074"/>
                    <a:pt x="905797" y="3069462"/>
                  </a:cubicBezTo>
                  <a:lnTo>
                    <a:pt x="862647" y="3111663"/>
                  </a:lnTo>
                  <a:lnTo>
                    <a:pt x="819498" y="3069462"/>
                  </a:lnTo>
                  <a:cubicBezTo>
                    <a:pt x="646815" y="2883074"/>
                    <a:pt x="513266" y="2636883"/>
                    <a:pt x="437388" y="2355131"/>
                  </a:cubicBezTo>
                  <a:lnTo>
                    <a:pt x="410887" y="2235835"/>
                  </a:lnTo>
                  <a:lnTo>
                    <a:pt x="379024" y="2297446"/>
                  </a:lnTo>
                  <a:cubicBezTo>
                    <a:pt x="326585" y="2382434"/>
                    <a:pt x="270283" y="2458693"/>
                    <a:pt x="211176" y="2524820"/>
                  </a:cubicBezTo>
                  <a:lnTo>
                    <a:pt x="174936" y="2561810"/>
                  </a:lnTo>
                  <a:lnTo>
                    <a:pt x="151892" y="2515436"/>
                  </a:lnTo>
                  <a:cubicBezTo>
                    <a:pt x="8713" y="2190838"/>
                    <a:pt x="-41708" y="1725921"/>
                    <a:pt x="37264" y="1227018"/>
                  </a:cubicBezTo>
                  <a:cubicBezTo>
                    <a:pt x="116236" y="728116"/>
                    <a:pt x="307778" y="301499"/>
                    <a:pt x="544208" y="3699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241300" rotWithShape="0" algn="ctr" dir="4200000" dist="1397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350805" y="1415365"/>
              <a:ext cx="1376501" cy="2536005"/>
            </a:xfrm>
            <a:custGeom>
              <a:rect b="b" l="l" r="r" t="t"/>
              <a:pathLst>
                <a:path extrusionOk="0" h="3111663" w="1688958">
                  <a:moveTo>
                    <a:pt x="580448" y="0"/>
                  </a:moveTo>
                  <a:lnTo>
                    <a:pt x="603492" y="46374"/>
                  </a:lnTo>
                  <a:cubicBezTo>
                    <a:pt x="675082" y="208673"/>
                    <a:pt x="723482" y="406052"/>
                    <a:pt x="744113" y="625219"/>
                  </a:cubicBezTo>
                  <a:lnTo>
                    <a:pt x="745560" y="649106"/>
                  </a:lnTo>
                  <a:lnTo>
                    <a:pt x="819498" y="560158"/>
                  </a:lnTo>
                  <a:lnTo>
                    <a:pt x="862647" y="517957"/>
                  </a:lnTo>
                  <a:lnTo>
                    <a:pt x="905797" y="560158"/>
                  </a:lnTo>
                  <a:lnTo>
                    <a:pt x="946975" y="609696"/>
                  </a:lnTo>
                  <a:lnTo>
                    <a:pt x="965455" y="466146"/>
                  </a:lnTo>
                  <a:cubicBezTo>
                    <a:pt x="991127" y="310564"/>
                    <a:pt x="1031775" y="169107"/>
                    <a:pt x="1085467" y="47383"/>
                  </a:cubicBezTo>
                  <a:lnTo>
                    <a:pt x="1108511" y="1009"/>
                  </a:lnTo>
                  <a:lnTo>
                    <a:pt x="1144751" y="37999"/>
                  </a:lnTo>
                  <a:cubicBezTo>
                    <a:pt x="1381181" y="302508"/>
                    <a:pt x="1572723" y="729125"/>
                    <a:pt x="1651694" y="1228027"/>
                  </a:cubicBezTo>
                  <a:cubicBezTo>
                    <a:pt x="1730666" y="1726930"/>
                    <a:pt x="1680246" y="2191847"/>
                    <a:pt x="1537067" y="2516445"/>
                  </a:cubicBezTo>
                  <a:lnTo>
                    <a:pt x="1514023" y="2562819"/>
                  </a:lnTo>
                  <a:lnTo>
                    <a:pt x="1477783" y="2525829"/>
                  </a:lnTo>
                  <a:cubicBezTo>
                    <a:pt x="1418675" y="2459702"/>
                    <a:pt x="1362374" y="2383443"/>
                    <a:pt x="1309935" y="2298455"/>
                  </a:cubicBezTo>
                  <a:lnTo>
                    <a:pt x="1303333" y="2285690"/>
                  </a:lnTo>
                  <a:lnTo>
                    <a:pt x="1287907" y="2355131"/>
                  </a:lnTo>
                  <a:cubicBezTo>
                    <a:pt x="1212029" y="2636883"/>
                    <a:pt x="1078480" y="2883074"/>
                    <a:pt x="905797" y="3069462"/>
                  </a:cubicBezTo>
                  <a:lnTo>
                    <a:pt x="862647" y="3111663"/>
                  </a:lnTo>
                  <a:lnTo>
                    <a:pt x="819498" y="3069462"/>
                  </a:lnTo>
                  <a:cubicBezTo>
                    <a:pt x="646815" y="2883074"/>
                    <a:pt x="513266" y="2636883"/>
                    <a:pt x="437388" y="2355131"/>
                  </a:cubicBezTo>
                  <a:lnTo>
                    <a:pt x="410887" y="2235835"/>
                  </a:lnTo>
                  <a:lnTo>
                    <a:pt x="379024" y="2297446"/>
                  </a:lnTo>
                  <a:cubicBezTo>
                    <a:pt x="326585" y="2382434"/>
                    <a:pt x="270283" y="2458693"/>
                    <a:pt x="211176" y="2524820"/>
                  </a:cubicBezTo>
                  <a:lnTo>
                    <a:pt x="174936" y="2561810"/>
                  </a:lnTo>
                  <a:lnTo>
                    <a:pt x="151892" y="2515436"/>
                  </a:lnTo>
                  <a:cubicBezTo>
                    <a:pt x="8713" y="2190838"/>
                    <a:pt x="-41708" y="1725921"/>
                    <a:pt x="37264" y="1227018"/>
                  </a:cubicBezTo>
                  <a:cubicBezTo>
                    <a:pt x="116236" y="728116"/>
                    <a:pt x="307778" y="301499"/>
                    <a:pt x="544208" y="3699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241300" rotWithShape="0" algn="ctr" dir="4200000" dist="1397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503206" y="1532074"/>
              <a:ext cx="1085156" cy="1999243"/>
            </a:xfrm>
            <a:custGeom>
              <a:rect b="b" l="l" r="r" t="t"/>
              <a:pathLst>
                <a:path extrusionOk="0" h="3111663" w="1688958">
                  <a:moveTo>
                    <a:pt x="580448" y="0"/>
                  </a:moveTo>
                  <a:lnTo>
                    <a:pt x="603492" y="46374"/>
                  </a:lnTo>
                  <a:cubicBezTo>
                    <a:pt x="675082" y="208673"/>
                    <a:pt x="723482" y="406052"/>
                    <a:pt x="744113" y="625219"/>
                  </a:cubicBezTo>
                  <a:lnTo>
                    <a:pt x="745560" y="649106"/>
                  </a:lnTo>
                  <a:lnTo>
                    <a:pt x="819498" y="560158"/>
                  </a:lnTo>
                  <a:lnTo>
                    <a:pt x="862647" y="517957"/>
                  </a:lnTo>
                  <a:lnTo>
                    <a:pt x="905797" y="560158"/>
                  </a:lnTo>
                  <a:lnTo>
                    <a:pt x="946975" y="609696"/>
                  </a:lnTo>
                  <a:lnTo>
                    <a:pt x="965455" y="466146"/>
                  </a:lnTo>
                  <a:cubicBezTo>
                    <a:pt x="991127" y="310564"/>
                    <a:pt x="1031775" y="169107"/>
                    <a:pt x="1085467" y="47383"/>
                  </a:cubicBezTo>
                  <a:lnTo>
                    <a:pt x="1108511" y="1009"/>
                  </a:lnTo>
                  <a:lnTo>
                    <a:pt x="1144751" y="37999"/>
                  </a:lnTo>
                  <a:cubicBezTo>
                    <a:pt x="1381181" y="302508"/>
                    <a:pt x="1572723" y="729125"/>
                    <a:pt x="1651694" y="1228027"/>
                  </a:cubicBezTo>
                  <a:cubicBezTo>
                    <a:pt x="1730666" y="1726930"/>
                    <a:pt x="1680246" y="2191847"/>
                    <a:pt x="1537067" y="2516445"/>
                  </a:cubicBezTo>
                  <a:lnTo>
                    <a:pt x="1514023" y="2562819"/>
                  </a:lnTo>
                  <a:lnTo>
                    <a:pt x="1477783" y="2525829"/>
                  </a:lnTo>
                  <a:cubicBezTo>
                    <a:pt x="1418675" y="2459702"/>
                    <a:pt x="1362374" y="2383443"/>
                    <a:pt x="1309935" y="2298455"/>
                  </a:cubicBezTo>
                  <a:lnTo>
                    <a:pt x="1303333" y="2285690"/>
                  </a:lnTo>
                  <a:lnTo>
                    <a:pt x="1287907" y="2355131"/>
                  </a:lnTo>
                  <a:cubicBezTo>
                    <a:pt x="1212029" y="2636883"/>
                    <a:pt x="1078480" y="2883074"/>
                    <a:pt x="905797" y="3069462"/>
                  </a:cubicBezTo>
                  <a:lnTo>
                    <a:pt x="862647" y="3111663"/>
                  </a:lnTo>
                  <a:lnTo>
                    <a:pt x="819498" y="3069462"/>
                  </a:lnTo>
                  <a:cubicBezTo>
                    <a:pt x="646815" y="2883074"/>
                    <a:pt x="513266" y="2636883"/>
                    <a:pt x="437388" y="2355131"/>
                  </a:cubicBezTo>
                  <a:lnTo>
                    <a:pt x="410887" y="2235835"/>
                  </a:lnTo>
                  <a:lnTo>
                    <a:pt x="379024" y="2297446"/>
                  </a:lnTo>
                  <a:cubicBezTo>
                    <a:pt x="326585" y="2382434"/>
                    <a:pt x="270283" y="2458693"/>
                    <a:pt x="211176" y="2524820"/>
                  </a:cubicBezTo>
                  <a:lnTo>
                    <a:pt x="174936" y="2561810"/>
                  </a:lnTo>
                  <a:lnTo>
                    <a:pt x="151892" y="2515436"/>
                  </a:lnTo>
                  <a:cubicBezTo>
                    <a:pt x="8713" y="2190838"/>
                    <a:pt x="-41708" y="1725921"/>
                    <a:pt x="37264" y="1227018"/>
                  </a:cubicBezTo>
                  <a:cubicBezTo>
                    <a:pt x="116236" y="728116"/>
                    <a:pt x="307778" y="301499"/>
                    <a:pt x="544208" y="36990"/>
                  </a:cubicBezTo>
                  <a:close/>
                </a:path>
              </a:pathLst>
            </a:custGeom>
            <a:solidFill>
              <a:srgbClr val="F4D373"/>
            </a:solidFill>
            <a:ln>
              <a:noFill/>
            </a:ln>
            <a:effectLst>
              <a:outerShdw blurRad="241300" rotWithShape="0" algn="ctr" dir="4200000" dist="1397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3"/>
          <p:cNvSpPr/>
          <p:nvPr/>
        </p:nvSpPr>
        <p:spPr>
          <a:xfrm>
            <a:off x="11015188" y="1441240"/>
            <a:ext cx="121200" cy="121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0471192" y="1738975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1428989" y="1951932"/>
            <a:ext cx="131100" cy="131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0628638" y="3022768"/>
            <a:ext cx="121200" cy="121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1109050" y="2631171"/>
            <a:ext cx="131100" cy="131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0254198" y="880085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1489547" y="395635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9241129" y="224031"/>
            <a:ext cx="714636" cy="714636"/>
            <a:chOff x="7787540" y="-956788"/>
            <a:chExt cx="2186100" cy="2186100"/>
          </a:xfrm>
        </p:grpSpPr>
        <p:sp>
          <p:nvSpPr>
            <p:cNvPr id="129" name="Google Shape;129;p3"/>
            <p:cNvSpPr/>
            <p:nvPr/>
          </p:nvSpPr>
          <p:spPr>
            <a:xfrm>
              <a:off x="7787540" y="-956788"/>
              <a:ext cx="2186100" cy="21861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795231" y="-938622"/>
              <a:ext cx="2154166" cy="2155804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"/>
          <p:cNvSpPr/>
          <p:nvPr/>
        </p:nvSpPr>
        <p:spPr>
          <a:xfrm>
            <a:off x="9805075" y="163603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9533581" y="1534095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9849483" y="198927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 rot="6089794">
            <a:off x="8921864" y="304847"/>
            <a:ext cx="36125" cy="36125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 rot="6089794">
            <a:off x="9177210" y="184744"/>
            <a:ext cx="36125" cy="36125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 rot="6089794">
            <a:off x="8966272" y="658091"/>
            <a:ext cx="36125" cy="36125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1792331" y="2654387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1520837" y="2552450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1418900" y="3007631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10884995" y="49353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11037395" y="64593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1189795" y="332053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1360362" y="756957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1107035" y="969914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>
            <p:ph type="title"/>
          </p:nvPr>
        </p:nvSpPr>
        <p:spPr>
          <a:xfrm>
            <a:off x="467325" y="1056050"/>
            <a:ext cx="6666000" cy="286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46" name="Google Shape;146;p3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3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1538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31538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3199626" y="593375"/>
            <a:ext cx="8577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3199626" y="1536639"/>
            <a:ext cx="85770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93700" lvl="1" marL="91440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2100"/>
              </a:spcBef>
              <a:spcAft>
                <a:spcPts val="210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151" name="Google Shape;151;p4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37751" y="5492623"/>
            <a:ext cx="4415222" cy="1360319"/>
          </a:xfrm>
          <a:custGeom>
            <a:rect b="b" l="l" r="r" t="t"/>
            <a:pathLst>
              <a:path extrusionOk="0" h="2345378" w="7612452">
                <a:moveTo>
                  <a:pt x="1102902" y="0"/>
                </a:moveTo>
                <a:cubicBezTo>
                  <a:pt x="832823" y="0"/>
                  <a:pt x="581922" y="82103"/>
                  <a:pt x="373793" y="222712"/>
                </a:cubicBezTo>
                <a:lnTo>
                  <a:pt x="236102" y="336317"/>
                </a:lnTo>
                <a:lnTo>
                  <a:pt x="149374" y="283628"/>
                </a:lnTo>
                <a:lnTo>
                  <a:pt x="0" y="213913"/>
                </a:lnTo>
                <a:lnTo>
                  <a:pt x="0" y="2345378"/>
                </a:lnTo>
                <a:lnTo>
                  <a:pt x="7612452" y="2345378"/>
                </a:lnTo>
                <a:lnTo>
                  <a:pt x="7604891" y="2331448"/>
                </a:lnTo>
                <a:cubicBezTo>
                  <a:pt x="7538757" y="2233556"/>
                  <a:pt x="7449690" y="2152428"/>
                  <a:pt x="7345399" y="2095775"/>
                </a:cubicBezTo>
                <a:lnTo>
                  <a:pt x="7318487" y="2085186"/>
                </a:lnTo>
                <a:lnTo>
                  <a:pt x="7287951" y="1986811"/>
                </a:lnTo>
                <a:cubicBezTo>
                  <a:pt x="7152619" y="1666852"/>
                  <a:pt x="6835800" y="1442345"/>
                  <a:pt x="6466543" y="1442345"/>
                </a:cubicBezTo>
                <a:cubicBezTo>
                  <a:pt x="6404999" y="1442345"/>
                  <a:pt x="6344913" y="1448581"/>
                  <a:pt x="6286881" y="1460457"/>
                </a:cubicBezTo>
                <a:lnTo>
                  <a:pt x="6274372" y="1464340"/>
                </a:lnTo>
                <a:lnTo>
                  <a:pt x="6268940" y="1446842"/>
                </a:lnTo>
                <a:cubicBezTo>
                  <a:pt x="5966699" y="732264"/>
                  <a:pt x="5259135" y="230868"/>
                  <a:pt x="4434462" y="230868"/>
                </a:cubicBezTo>
                <a:cubicBezTo>
                  <a:pt x="4159570" y="230868"/>
                  <a:pt x="3897691" y="286577"/>
                  <a:pt x="3659499" y="387325"/>
                </a:cubicBezTo>
                <a:lnTo>
                  <a:pt x="3607645" y="412304"/>
                </a:lnTo>
                <a:lnTo>
                  <a:pt x="3498000" y="384112"/>
                </a:lnTo>
                <a:cubicBezTo>
                  <a:pt x="3351209" y="354074"/>
                  <a:pt x="3199221" y="338299"/>
                  <a:pt x="3043549" y="338299"/>
                </a:cubicBezTo>
                <a:cubicBezTo>
                  <a:pt x="2732206" y="338299"/>
                  <a:pt x="2435601" y="401397"/>
                  <a:pt x="2165823" y="515504"/>
                </a:cubicBezTo>
                <a:lnTo>
                  <a:pt x="2143909" y="526060"/>
                </a:lnTo>
                <a:lnTo>
                  <a:pt x="2025008" y="381947"/>
                </a:lnTo>
                <a:cubicBezTo>
                  <a:pt x="1789019" y="145960"/>
                  <a:pt x="1463007" y="0"/>
                  <a:pt x="1102902" y="0"/>
                </a:cubicBezTo>
                <a:close/>
              </a:path>
            </a:pathLst>
          </a:custGeom>
          <a:noFill/>
          <a:ln cap="flat" cmpd="sng" w="22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4538" y="5485560"/>
            <a:ext cx="4415222" cy="1360319"/>
          </a:xfrm>
          <a:custGeom>
            <a:rect b="b" l="l" r="r" t="t"/>
            <a:pathLst>
              <a:path extrusionOk="0" h="2345378" w="7612452">
                <a:moveTo>
                  <a:pt x="1102902" y="0"/>
                </a:moveTo>
                <a:cubicBezTo>
                  <a:pt x="832823" y="0"/>
                  <a:pt x="581922" y="82103"/>
                  <a:pt x="373793" y="222712"/>
                </a:cubicBezTo>
                <a:lnTo>
                  <a:pt x="236102" y="336317"/>
                </a:lnTo>
                <a:lnTo>
                  <a:pt x="149374" y="283628"/>
                </a:lnTo>
                <a:lnTo>
                  <a:pt x="0" y="213913"/>
                </a:lnTo>
                <a:lnTo>
                  <a:pt x="0" y="2345378"/>
                </a:lnTo>
                <a:lnTo>
                  <a:pt x="7612452" y="2345378"/>
                </a:lnTo>
                <a:lnTo>
                  <a:pt x="7604891" y="2331448"/>
                </a:lnTo>
                <a:cubicBezTo>
                  <a:pt x="7538757" y="2233556"/>
                  <a:pt x="7449690" y="2152428"/>
                  <a:pt x="7345399" y="2095775"/>
                </a:cubicBezTo>
                <a:lnTo>
                  <a:pt x="7318487" y="2085186"/>
                </a:lnTo>
                <a:lnTo>
                  <a:pt x="7287951" y="1986811"/>
                </a:lnTo>
                <a:cubicBezTo>
                  <a:pt x="7152619" y="1666852"/>
                  <a:pt x="6835800" y="1442345"/>
                  <a:pt x="6466543" y="1442345"/>
                </a:cubicBezTo>
                <a:cubicBezTo>
                  <a:pt x="6404999" y="1442345"/>
                  <a:pt x="6344913" y="1448581"/>
                  <a:pt x="6286881" y="1460457"/>
                </a:cubicBezTo>
                <a:lnTo>
                  <a:pt x="6274372" y="1464340"/>
                </a:lnTo>
                <a:lnTo>
                  <a:pt x="6268940" y="1446842"/>
                </a:lnTo>
                <a:cubicBezTo>
                  <a:pt x="5966699" y="732264"/>
                  <a:pt x="5259135" y="230868"/>
                  <a:pt x="4434462" y="230868"/>
                </a:cubicBezTo>
                <a:cubicBezTo>
                  <a:pt x="4159570" y="230868"/>
                  <a:pt x="3897691" y="286577"/>
                  <a:pt x="3659499" y="387325"/>
                </a:cubicBezTo>
                <a:lnTo>
                  <a:pt x="3607645" y="412304"/>
                </a:lnTo>
                <a:lnTo>
                  <a:pt x="3498000" y="384112"/>
                </a:lnTo>
                <a:cubicBezTo>
                  <a:pt x="3351209" y="354074"/>
                  <a:pt x="3199221" y="338299"/>
                  <a:pt x="3043549" y="338299"/>
                </a:cubicBezTo>
                <a:cubicBezTo>
                  <a:pt x="2732206" y="338299"/>
                  <a:pt x="2435601" y="401397"/>
                  <a:pt x="2165823" y="515504"/>
                </a:cubicBezTo>
                <a:lnTo>
                  <a:pt x="2143909" y="526060"/>
                </a:lnTo>
                <a:lnTo>
                  <a:pt x="2025008" y="381947"/>
                </a:lnTo>
                <a:cubicBezTo>
                  <a:pt x="1789019" y="145960"/>
                  <a:pt x="1463007" y="0"/>
                  <a:pt x="1102902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 flipH="1">
            <a:off x="17150" y="5499108"/>
            <a:ext cx="2331795" cy="1358883"/>
          </a:xfrm>
          <a:custGeom>
            <a:rect b="b" l="l" r="r" t="t"/>
            <a:pathLst>
              <a:path extrusionOk="0" h="2342902" w="4020337">
                <a:moveTo>
                  <a:pt x="4020335" y="0"/>
                </a:moveTo>
                <a:lnTo>
                  <a:pt x="4020335" y="1218572"/>
                </a:lnTo>
                <a:lnTo>
                  <a:pt x="4020337" y="1218572"/>
                </a:lnTo>
                <a:lnTo>
                  <a:pt x="4020337" y="2342902"/>
                </a:lnTo>
                <a:lnTo>
                  <a:pt x="3791" y="2342902"/>
                </a:lnTo>
                <a:lnTo>
                  <a:pt x="0" y="2305693"/>
                </a:lnTo>
                <a:cubicBezTo>
                  <a:pt x="0" y="1983030"/>
                  <a:pt x="264357" y="1721460"/>
                  <a:pt x="590460" y="1721460"/>
                </a:cubicBezTo>
                <a:cubicBezTo>
                  <a:pt x="671984" y="1721460"/>
                  <a:pt x="749651" y="1737809"/>
                  <a:pt x="820292" y="1767371"/>
                </a:cubicBezTo>
                <a:lnTo>
                  <a:pt x="893566" y="1806725"/>
                </a:lnTo>
                <a:lnTo>
                  <a:pt x="880889" y="1682273"/>
                </a:lnTo>
                <a:cubicBezTo>
                  <a:pt x="880889" y="1108431"/>
                  <a:pt x="1351038" y="643239"/>
                  <a:pt x="1930995" y="643239"/>
                </a:cubicBezTo>
                <a:cubicBezTo>
                  <a:pt x="2075984" y="643239"/>
                  <a:pt x="2214109" y="672314"/>
                  <a:pt x="2339744" y="724892"/>
                </a:cubicBezTo>
                <a:lnTo>
                  <a:pt x="2443151" y="780428"/>
                </a:lnTo>
                <a:lnTo>
                  <a:pt x="2540685" y="663462"/>
                </a:lnTo>
                <a:cubicBezTo>
                  <a:pt x="2692710" y="513039"/>
                  <a:pt x="2902730" y="420001"/>
                  <a:pt x="3134713" y="420001"/>
                </a:cubicBezTo>
                <a:cubicBezTo>
                  <a:pt x="3250705" y="420001"/>
                  <a:pt x="3361205" y="443262"/>
                  <a:pt x="3461712" y="485324"/>
                </a:cubicBezTo>
                <a:lnTo>
                  <a:pt x="3499846" y="505805"/>
                </a:lnTo>
                <a:lnTo>
                  <a:pt x="3500938" y="504497"/>
                </a:lnTo>
                <a:cubicBezTo>
                  <a:pt x="3570326" y="435838"/>
                  <a:pt x="3652952" y="380276"/>
                  <a:pt x="3744700" y="341880"/>
                </a:cubicBezTo>
                <a:lnTo>
                  <a:pt x="3865353" y="304823"/>
                </a:lnTo>
                <a:lnTo>
                  <a:pt x="3900645" y="192326"/>
                </a:lnTo>
                <a:cubicBezTo>
                  <a:pt x="3929750" y="124241"/>
                  <a:pt x="3968613" y="61233"/>
                  <a:pt x="4015498" y="5020"/>
                </a:cubicBezTo>
                <a:close/>
              </a:path>
            </a:pathLst>
          </a:custGeom>
          <a:noFill/>
          <a:ln cap="flat" cmpd="sng" w="22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 flipH="1">
            <a:off x="-10" y="5486996"/>
            <a:ext cx="2331795" cy="1358883"/>
          </a:xfrm>
          <a:custGeom>
            <a:rect b="b" l="l" r="r" t="t"/>
            <a:pathLst>
              <a:path extrusionOk="0" h="2342902" w="4020337">
                <a:moveTo>
                  <a:pt x="4020335" y="0"/>
                </a:moveTo>
                <a:lnTo>
                  <a:pt x="4020335" y="1218572"/>
                </a:lnTo>
                <a:lnTo>
                  <a:pt x="4020337" y="1218572"/>
                </a:lnTo>
                <a:lnTo>
                  <a:pt x="4020337" y="2342902"/>
                </a:lnTo>
                <a:lnTo>
                  <a:pt x="3791" y="2342902"/>
                </a:lnTo>
                <a:lnTo>
                  <a:pt x="0" y="2305693"/>
                </a:lnTo>
                <a:cubicBezTo>
                  <a:pt x="0" y="1983030"/>
                  <a:pt x="264357" y="1721460"/>
                  <a:pt x="590460" y="1721460"/>
                </a:cubicBezTo>
                <a:cubicBezTo>
                  <a:pt x="671984" y="1721460"/>
                  <a:pt x="749651" y="1737809"/>
                  <a:pt x="820292" y="1767371"/>
                </a:cubicBezTo>
                <a:lnTo>
                  <a:pt x="893566" y="1806725"/>
                </a:lnTo>
                <a:lnTo>
                  <a:pt x="880889" y="1682273"/>
                </a:lnTo>
                <a:cubicBezTo>
                  <a:pt x="880889" y="1108431"/>
                  <a:pt x="1351038" y="643239"/>
                  <a:pt x="1930995" y="643239"/>
                </a:cubicBezTo>
                <a:cubicBezTo>
                  <a:pt x="2075984" y="643239"/>
                  <a:pt x="2214109" y="672314"/>
                  <a:pt x="2339744" y="724892"/>
                </a:cubicBezTo>
                <a:lnTo>
                  <a:pt x="2443151" y="780428"/>
                </a:lnTo>
                <a:lnTo>
                  <a:pt x="2540685" y="663462"/>
                </a:lnTo>
                <a:cubicBezTo>
                  <a:pt x="2692710" y="513039"/>
                  <a:pt x="2902730" y="420001"/>
                  <a:pt x="3134713" y="420001"/>
                </a:cubicBezTo>
                <a:cubicBezTo>
                  <a:pt x="3250705" y="420001"/>
                  <a:pt x="3361205" y="443262"/>
                  <a:pt x="3461712" y="485324"/>
                </a:cubicBezTo>
                <a:lnTo>
                  <a:pt x="3499846" y="505805"/>
                </a:lnTo>
                <a:lnTo>
                  <a:pt x="3500938" y="504497"/>
                </a:lnTo>
                <a:cubicBezTo>
                  <a:pt x="3570326" y="435838"/>
                  <a:pt x="3652952" y="380276"/>
                  <a:pt x="3744700" y="341880"/>
                </a:cubicBezTo>
                <a:lnTo>
                  <a:pt x="3865353" y="304823"/>
                </a:lnTo>
                <a:lnTo>
                  <a:pt x="3900645" y="192326"/>
                </a:lnTo>
                <a:cubicBezTo>
                  <a:pt x="3929750" y="124241"/>
                  <a:pt x="3968613" y="61233"/>
                  <a:pt x="4015498" y="502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4"/>
          <p:cNvGrpSpPr/>
          <p:nvPr/>
        </p:nvGrpSpPr>
        <p:grpSpPr>
          <a:xfrm flipH="1" rot="1664754">
            <a:off x="537373" y="2619426"/>
            <a:ext cx="842850" cy="1562371"/>
            <a:chOff x="7027547" y="266728"/>
            <a:chExt cx="2219400" cy="4114046"/>
          </a:xfrm>
        </p:grpSpPr>
        <p:sp>
          <p:nvSpPr>
            <p:cNvPr id="157" name="Google Shape;157;p4"/>
            <p:cNvSpPr/>
            <p:nvPr/>
          </p:nvSpPr>
          <p:spPr>
            <a:xfrm rot="5400000">
              <a:off x="7492997" y="1604010"/>
              <a:ext cx="1288500" cy="2219400"/>
            </a:xfrm>
            <a:prstGeom prst="moon">
              <a:avLst>
                <a:gd fmla="val 453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" name="Google Shape;158;p4"/>
            <p:cNvGrpSpPr/>
            <p:nvPr/>
          </p:nvGrpSpPr>
          <p:grpSpPr>
            <a:xfrm>
              <a:off x="7634671" y="2803783"/>
              <a:ext cx="968786" cy="1576991"/>
              <a:chOff x="7198405" y="1262964"/>
              <a:chExt cx="1688958" cy="3111663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7198405" y="1262964"/>
                <a:ext cx="1688958" cy="311166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7350805" y="1415365"/>
                <a:ext cx="1376501" cy="2536005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7503206" y="1532074"/>
                <a:ext cx="1085156" cy="199924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4D373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" name="Google Shape;162;p4"/>
            <p:cNvSpPr/>
            <p:nvPr/>
          </p:nvSpPr>
          <p:spPr>
            <a:xfrm>
              <a:off x="7472644" y="278561"/>
              <a:ext cx="1277633" cy="2932933"/>
            </a:xfrm>
            <a:custGeom>
              <a:rect b="b" l="l" r="r" t="t"/>
              <a:pathLst>
                <a:path extrusionOk="0" h="2180619" w="990413">
                  <a:moveTo>
                    <a:pt x="504921" y="0"/>
                  </a:moveTo>
                  <a:lnTo>
                    <a:pt x="621519" y="155925"/>
                  </a:lnTo>
                  <a:cubicBezTo>
                    <a:pt x="854420" y="500663"/>
                    <a:pt x="990413" y="916250"/>
                    <a:pt x="990413" y="1363601"/>
                  </a:cubicBezTo>
                  <a:cubicBezTo>
                    <a:pt x="990413" y="1624556"/>
                    <a:pt x="944138" y="1874702"/>
                    <a:pt x="859345" y="2106281"/>
                  </a:cubicBezTo>
                  <a:lnTo>
                    <a:pt x="828446" y="2180619"/>
                  </a:lnTo>
                  <a:lnTo>
                    <a:pt x="789836" y="2173495"/>
                  </a:lnTo>
                  <a:cubicBezTo>
                    <a:pt x="687933" y="2158531"/>
                    <a:pt x="582424" y="2150673"/>
                    <a:pt x="474357" y="2150673"/>
                  </a:cubicBezTo>
                  <a:cubicBezTo>
                    <a:pt x="366290" y="2150673"/>
                    <a:pt x="260781" y="2158531"/>
                    <a:pt x="158878" y="2173495"/>
                  </a:cubicBezTo>
                  <a:lnTo>
                    <a:pt x="148613" y="2175389"/>
                  </a:lnTo>
                  <a:lnTo>
                    <a:pt x="97110" y="2029132"/>
                  </a:lnTo>
                  <a:cubicBezTo>
                    <a:pt x="33999" y="1826224"/>
                    <a:pt x="0" y="1610490"/>
                    <a:pt x="0" y="1386814"/>
                  </a:cubicBezTo>
                  <a:cubicBezTo>
                    <a:pt x="0" y="864905"/>
                    <a:pt x="185102" y="386229"/>
                    <a:pt x="493239" y="1285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0800025" scaled="0"/>
            </a:gra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7617182" y="266728"/>
              <a:ext cx="986961" cy="992843"/>
            </a:xfrm>
            <a:custGeom>
              <a:rect b="b" l="l" r="r" t="t"/>
              <a:pathLst>
                <a:path extrusionOk="0" h="992843" w="1012268">
                  <a:moveTo>
                    <a:pt x="508465" y="0"/>
                  </a:moveTo>
                  <a:lnTo>
                    <a:pt x="551496" y="46653"/>
                  </a:lnTo>
                  <a:cubicBezTo>
                    <a:pt x="708224" y="235619"/>
                    <a:pt x="844821" y="473726"/>
                    <a:pt x="954345" y="748587"/>
                  </a:cubicBezTo>
                  <a:lnTo>
                    <a:pt x="1012268" y="914221"/>
                  </a:lnTo>
                  <a:lnTo>
                    <a:pt x="852432" y="955319"/>
                  </a:lnTo>
                  <a:cubicBezTo>
                    <a:pt x="732199" y="979923"/>
                    <a:pt x="607710" y="992843"/>
                    <a:pt x="480204" y="992843"/>
                  </a:cubicBezTo>
                  <a:cubicBezTo>
                    <a:pt x="352697" y="992843"/>
                    <a:pt x="228209" y="979923"/>
                    <a:pt x="107976" y="955319"/>
                  </a:cubicBezTo>
                  <a:lnTo>
                    <a:pt x="0" y="927556"/>
                  </a:lnTo>
                  <a:lnTo>
                    <a:pt x="62586" y="748587"/>
                  </a:lnTo>
                  <a:cubicBezTo>
                    <a:pt x="172110" y="473726"/>
                    <a:pt x="308707" y="235619"/>
                    <a:pt x="465435" y="4665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679051" y="271774"/>
              <a:ext cx="868147" cy="775849"/>
            </a:xfrm>
            <a:custGeom>
              <a:rect b="b" l="l" r="r" t="t"/>
              <a:pathLst>
                <a:path extrusionOk="0" h="775849" w="868147">
                  <a:moveTo>
                    <a:pt x="439529" y="0"/>
                  </a:moveTo>
                  <a:lnTo>
                    <a:pt x="482560" y="46653"/>
                  </a:lnTo>
                  <a:cubicBezTo>
                    <a:pt x="587046" y="172630"/>
                    <a:pt x="682584" y="320448"/>
                    <a:pt x="767118" y="486436"/>
                  </a:cubicBezTo>
                  <a:lnTo>
                    <a:pt x="868147" y="710331"/>
                  </a:lnTo>
                  <a:lnTo>
                    <a:pt x="759274" y="738325"/>
                  </a:lnTo>
                  <a:cubicBezTo>
                    <a:pt x="639041" y="762928"/>
                    <a:pt x="514552" y="775849"/>
                    <a:pt x="387046" y="775849"/>
                  </a:cubicBezTo>
                  <a:cubicBezTo>
                    <a:pt x="259540" y="775849"/>
                    <a:pt x="135051" y="762928"/>
                    <a:pt x="14818" y="738325"/>
                  </a:cubicBezTo>
                  <a:lnTo>
                    <a:pt x="0" y="734515"/>
                  </a:lnTo>
                  <a:lnTo>
                    <a:pt x="111941" y="486436"/>
                  </a:lnTo>
                  <a:cubicBezTo>
                    <a:pt x="196476" y="320448"/>
                    <a:pt x="292014" y="172630"/>
                    <a:pt x="396499" y="46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165;p4"/>
            <p:cNvGrpSpPr/>
            <p:nvPr/>
          </p:nvGrpSpPr>
          <p:grpSpPr>
            <a:xfrm>
              <a:off x="7769455" y="1470973"/>
              <a:ext cx="702042" cy="702042"/>
              <a:chOff x="7763771" y="1368095"/>
              <a:chExt cx="726300" cy="7263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7763771" y="1368095"/>
                <a:ext cx="726300" cy="72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855615" y="1459939"/>
                <a:ext cx="538500" cy="538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7862679" y="1460948"/>
                <a:ext cx="538420" cy="533598"/>
              </a:xfrm>
              <a:custGeom>
                <a:rect b="b" l="l" r="r" t="t"/>
                <a:pathLst>
                  <a:path extrusionOk="0" h="533598" w="538420">
                    <a:moveTo>
                      <a:pt x="6409" y="211929"/>
                    </a:moveTo>
                    <a:lnTo>
                      <a:pt x="221377" y="533598"/>
                    </a:lnTo>
                    <a:lnTo>
                      <a:pt x="214955" y="532951"/>
                    </a:lnTo>
                    <a:cubicBezTo>
                      <a:pt x="92280" y="507848"/>
                      <a:pt x="0" y="399306"/>
                      <a:pt x="0" y="269210"/>
                    </a:cubicBezTo>
                    <a:cubicBezTo>
                      <a:pt x="0" y="250625"/>
                      <a:pt x="1883" y="232480"/>
                      <a:pt x="5469" y="214955"/>
                    </a:cubicBezTo>
                    <a:close/>
                    <a:moveTo>
                      <a:pt x="163581" y="21722"/>
                    </a:moveTo>
                    <a:lnTo>
                      <a:pt x="457241" y="461141"/>
                    </a:lnTo>
                    <a:lnTo>
                      <a:pt x="395130" y="503018"/>
                    </a:lnTo>
                    <a:lnTo>
                      <a:pt x="101470" y="63599"/>
                    </a:lnTo>
                    <a:close/>
                    <a:moveTo>
                      <a:pt x="269210" y="0"/>
                    </a:moveTo>
                    <a:cubicBezTo>
                      <a:pt x="417891" y="0"/>
                      <a:pt x="538420" y="120529"/>
                      <a:pt x="538420" y="269210"/>
                    </a:cubicBezTo>
                    <a:cubicBezTo>
                      <a:pt x="538420" y="306380"/>
                      <a:pt x="530887" y="341791"/>
                      <a:pt x="517264" y="373999"/>
                    </a:cubicBezTo>
                    <a:lnTo>
                      <a:pt x="496801" y="411700"/>
                    </a:lnTo>
                    <a:lnTo>
                      <a:pt x="224666" y="44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>
              <a:off x="7588692" y="2922885"/>
              <a:ext cx="1047310" cy="299719"/>
            </a:xfrm>
            <a:custGeom>
              <a:rect b="b" l="l" r="r" t="t"/>
              <a:pathLst>
                <a:path extrusionOk="0" h="299719" w="1047310">
                  <a:moveTo>
                    <a:pt x="559459" y="0"/>
                  </a:moveTo>
                  <a:cubicBezTo>
                    <a:pt x="684749" y="0"/>
                    <a:pt x="807075" y="10666"/>
                    <a:pt x="925219" y="30975"/>
                  </a:cubicBezTo>
                  <a:lnTo>
                    <a:pt x="1047310" y="62814"/>
                  </a:lnTo>
                  <a:lnTo>
                    <a:pt x="1003451" y="201836"/>
                  </a:lnTo>
                  <a:lnTo>
                    <a:pt x="963053" y="299719"/>
                  </a:lnTo>
                  <a:lnTo>
                    <a:pt x="912573" y="290339"/>
                  </a:lnTo>
                  <a:cubicBezTo>
                    <a:pt x="779342" y="270635"/>
                    <a:pt x="641397" y="260288"/>
                    <a:pt x="500107" y="260288"/>
                  </a:cubicBezTo>
                  <a:cubicBezTo>
                    <a:pt x="358817" y="260288"/>
                    <a:pt x="220872" y="270635"/>
                    <a:pt x="87641" y="290339"/>
                  </a:cubicBezTo>
                  <a:lnTo>
                    <a:pt x="74220" y="292833"/>
                  </a:lnTo>
                  <a:lnTo>
                    <a:pt x="6884" y="100251"/>
                  </a:lnTo>
                  <a:lnTo>
                    <a:pt x="0" y="74624"/>
                  </a:lnTo>
                  <a:lnTo>
                    <a:pt x="19772" y="68545"/>
                  </a:lnTo>
                  <a:cubicBezTo>
                    <a:pt x="190259" y="23997"/>
                    <a:pt x="371523" y="0"/>
                    <a:pt x="559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-159572">
              <a:off x="7981293" y="2326606"/>
              <a:ext cx="297820" cy="1089936"/>
              <a:chOff x="5680178" y="1273799"/>
              <a:chExt cx="297827" cy="1089961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5680178" y="1276797"/>
                <a:ext cx="198766" cy="1080676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 flipH="1" rot="160713">
                <a:off x="5753754" y="1277833"/>
                <a:ext cx="198693" cy="1081894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" name="Google Shape;173;p4"/>
          <p:cNvGrpSpPr/>
          <p:nvPr/>
        </p:nvGrpSpPr>
        <p:grpSpPr>
          <a:xfrm flipH="1">
            <a:off x="457614" y="286550"/>
            <a:ext cx="1586371" cy="1615134"/>
            <a:chOff x="8918627" y="181507"/>
            <a:chExt cx="2909705" cy="2962461"/>
          </a:xfrm>
        </p:grpSpPr>
        <p:sp>
          <p:nvSpPr>
            <p:cNvPr id="174" name="Google Shape;174;p4"/>
            <p:cNvSpPr/>
            <p:nvPr/>
          </p:nvSpPr>
          <p:spPr>
            <a:xfrm>
              <a:off x="11015188" y="1441240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0471192" y="173897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1428989" y="1951932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0628638" y="3022768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1109050" y="2631171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0254198" y="88008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1489547" y="39563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" name="Google Shape;181;p4"/>
            <p:cNvGrpSpPr/>
            <p:nvPr/>
          </p:nvGrpSpPr>
          <p:grpSpPr>
            <a:xfrm>
              <a:off x="9241129" y="224031"/>
              <a:ext cx="714636" cy="714636"/>
              <a:chOff x="7787540" y="-956788"/>
              <a:chExt cx="2186100" cy="2186100"/>
            </a:xfrm>
          </p:grpSpPr>
          <p:sp>
            <p:nvSpPr>
              <p:cNvPr id="182" name="Google Shape;182;p4"/>
              <p:cNvSpPr/>
              <p:nvPr/>
            </p:nvSpPr>
            <p:spPr>
              <a:xfrm>
                <a:off x="7787540" y="-956788"/>
                <a:ext cx="2186100" cy="218610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7795231" y="-938622"/>
                <a:ext cx="2154166" cy="2155804"/>
              </a:xfrm>
              <a:custGeom>
                <a:rect b="b" l="l" r="r" t="t"/>
                <a:pathLst>
                  <a:path extrusionOk="0" h="2155804" w="2154166">
                    <a:moveTo>
                      <a:pt x="1853248" y="1822297"/>
                    </a:moveTo>
                    <a:lnTo>
                      <a:pt x="1801021" y="1875785"/>
                    </a:lnTo>
                    <a:cubicBezTo>
                      <a:pt x="1609600" y="2049766"/>
                      <a:pt x="1355315" y="2155804"/>
                      <a:pt x="1076264" y="2155804"/>
                    </a:cubicBezTo>
                    <a:cubicBezTo>
                      <a:pt x="880929" y="2155804"/>
                      <a:pt x="697728" y="2103845"/>
                      <a:pt x="539731" y="2012994"/>
                    </a:cubicBezTo>
                    <a:lnTo>
                      <a:pt x="455393" y="1957130"/>
                    </a:lnTo>
                    <a:lnTo>
                      <a:pt x="569807" y="1950578"/>
                    </a:lnTo>
                    <a:cubicBezTo>
                      <a:pt x="964874" y="1920685"/>
                      <a:pt x="1357806" y="1878191"/>
                      <a:pt x="1750432" y="1833896"/>
                    </a:cubicBezTo>
                    <a:close/>
                    <a:moveTo>
                      <a:pt x="79715" y="1486405"/>
                    </a:moveTo>
                    <a:lnTo>
                      <a:pt x="565574" y="1532414"/>
                    </a:lnTo>
                    <a:cubicBezTo>
                      <a:pt x="960703" y="1563901"/>
                      <a:pt x="1356590" y="1579644"/>
                      <a:pt x="1754369" y="1556029"/>
                    </a:cubicBezTo>
                    <a:lnTo>
                      <a:pt x="2051417" y="1530710"/>
                    </a:lnTo>
                    <a:lnTo>
                      <a:pt x="1984249" y="1654458"/>
                    </a:lnTo>
                    <a:lnTo>
                      <a:pt x="1783545" y="1676654"/>
                    </a:lnTo>
                    <a:cubicBezTo>
                      <a:pt x="1404208" y="1718605"/>
                      <a:pt x="1023300" y="1758979"/>
                      <a:pt x="631397" y="1788315"/>
                    </a:cubicBezTo>
                    <a:lnTo>
                      <a:pt x="286310" y="1808271"/>
                    </a:lnTo>
                    <a:lnTo>
                      <a:pt x="232279" y="1748463"/>
                    </a:lnTo>
                    <a:cubicBezTo>
                      <a:pt x="204068" y="1713003"/>
                      <a:pt x="178045" y="1675725"/>
                      <a:pt x="154414" y="1636833"/>
                    </a:cubicBezTo>
                    <a:close/>
                    <a:moveTo>
                      <a:pt x="2136753" y="905162"/>
                    </a:moveTo>
                    <a:lnTo>
                      <a:pt x="2154166" y="1077902"/>
                    </a:lnTo>
                    <a:lnTo>
                      <a:pt x="2144699" y="1171812"/>
                    </a:lnTo>
                    <a:lnTo>
                      <a:pt x="1992361" y="1190836"/>
                    </a:lnTo>
                    <a:cubicBezTo>
                      <a:pt x="1475703" y="1242432"/>
                      <a:pt x="985399" y="1228825"/>
                      <a:pt x="504260" y="1192537"/>
                    </a:cubicBezTo>
                    <a:lnTo>
                      <a:pt x="5388" y="1147600"/>
                    </a:lnTo>
                    <a:lnTo>
                      <a:pt x="0" y="1094146"/>
                    </a:lnTo>
                    <a:lnTo>
                      <a:pt x="28866" y="1093431"/>
                    </a:lnTo>
                    <a:cubicBezTo>
                      <a:pt x="625357" y="1071543"/>
                      <a:pt x="1214983" y="1009152"/>
                      <a:pt x="1803923" y="942711"/>
                    </a:cubicBezTo>
                    <a:close/>
                    <a:moveTo>
                      <a:pt x="2041717" y="607223"/>
                    </a:moveTo>
                    <a:lnTo>
                      <a:pt x="2069459" y="658334"/>
                    </a:lnTo>
                    <a:lnTo>
                      <a:pt x="2099900" y="756398"/>
                    </a:lnTo>
                    <a:lnTo>
                      <a:pt x="1837036" y="785468"/>
                    </a:lnTo>
                    <a:cubicBezTo>
                      <a:pt x="1268031" y="848395"/>
                      <a:pt x="695491" y="907773"/>
                      <a:pt x="87609" y="931670"/>
                    </a:cubicBezTo>
                    <a:lnTo>
                      <a:pt x="12887" y="933822"/>
                    </a:lnTo>
                    <a:lnTo>
                      <a:pt x="20261" y="860667"/>
                    </a:lnTo>
                    <a:lnTo>
                      <a:pt x="62884" y="723359"/>
                    </a:lnTo>
                    <a:lnTo>
                      <a:pt x="249050" y="730044"/>
                    </a:lnTo>
                    <a:cubicBezTo>
                      <a:pt x="745179" y="736808"/>
                      <a:pt x="1238796" y="691300"/>
                      <a:pt x="1732117" y="639642"/>
                    </a:cubicBezTo>
                    <a:close/>
                    <a:moveTo>
                      <a:pt x="1076264" y="0"/>
                    </a:moveTo>
                    <a:cubicBezTo>
                      <a:pt x="1336712" y="0"/>
                      <a:pt x="1575585" y="92372"/>
                      <a:pt x="1761910" y="246140"/>
                    </a:cubicBezTo>
                    <a:lnTo>
                      <a:pt x="1820723" y="299594"/>
                    </a:lnTo>
                    <a:lnTo>
                      <a:pt x="1775228" y="304141"/>
                    </a:lnTo>
                    <a:cubicBezTo>
                      <a:pt x="1298673" y="351768"/>
                      <a:pt x="819826" y="393726"/>
                      <a:pt x="321500" y="387489"/>
                    </a:cubicBezTo>
                    <a:lnTo>
                      <a:pt x="256602" y="385365"/>
                    </a:lnTo>
                    <a:lnTo>
                      <a:pt x="314072" y="315710"/>
                    </a:lnTo>
                    <a:cubicBezTo>
                      <a:pt x="509134" y="120648"/>
                      <a:pt x="778610" y="0"/>
                      <a:pt x="1076264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" name="Google Shape;184;p4"/>
            <p:cNvSpPr/>
            <p:nvPr/>
          </p:nvSpPr>
          <p:spPr>
            <a:xfrm>
              <a:off x="9805075" y="1636032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533581" y="1534095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9849483" y="198927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6089794">
              <a:off x="8921864" y="304847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 rot="6089794">
              <a:off x="9177210" y="184744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 rot="6089794">
              <a:off x="8966272" y="658091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1792331" y="265438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1520837" y="2552450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418900" y="3007631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0884995" y="4935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1037395" y="6459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1189795" y="332053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1360362" y="75695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1107035" y="969914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4"/>
          <p:cNvGrpSpPr/>
          <p:nvPr/>
        </p:nvGrpSpPr>
        <p:grpSpPr>
          <a:xfrm flipH="1">
            <a:off x="2262105" y="619597"/>
            <a:ext cx="719400" cy="719400"/>
            <a:chOff x="6644320" y="1153331"/>
            <a:chExt cx="719400" cy="719400"/>
          </a:xfrm>
        </p:grpSpPr>
        <p:sp>
          <p:nvSpPr>
            <p:cNvPr id="199" name="Google Shape;199;p4"/>
            <p:cNvSpPr/>
            <p:nvPr/>
          </p:nvSpPr>
          <p:spPr>
            <a:xfrm>
              <a:off x="6644320" y="1153331"/>
              <a:ext cx="719400" cy="719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">
                  <a:srgbClr val="00B0F0"/>
                </a:gs>
                <a:gs pos="100000">
                  <a:srgbClr val="00000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4826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651894" y="1159310"/>
              <a:ext cx="710875" cy="711415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0034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4"/>
          <p:cNvGrpSpPr/>
          <p:nvPr/>
        </p:nvGrpSpPr>
        <p:grpSpPr>
          <a:xfrm flipH="1" rot="-1848433">
            <a:off x="1402649" y="1498692"/>
            <a:ext cx="695287" cy="476403"/>
            <a:chOff x="5275461" y="869726"/>
            <a:chExt cx="3257930" cy="2232300"/>
          </a:xfrm>
        </p:grpSpPr>
        <p:sp>
          <p:nvSpPr>
            <p:cNvPr id="202" name="Google Shape;202;p4"/>
            <p:cNvSpPr/>
            <p:nvPr/>
          </p:nvSpPr>
          <p:spPr>
            <a:xfrm>
              <a:off x="5785430" y="869726"/>
              <a:ext cx="2232300" cy="2232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797903" y="871951"/>
              <a:ext cx="2208020" cy="2209699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275461" y="1287427"/>
              <a:ext cx="3257930" cy="1335672"/>
            </a:xfrm>
            <a:custGeom>
              <a:rect b="b" l="l" r="r" t="t"/>
              <a:pathLst>
                <a:path extrusionOk="0" h="1335672" w="3257930">
                  <a:moveTo>
                    <a:pt x="2536091" y="0"/>
                  </a:moveTo>
                  <a:lnTo>
                    <a:pt x="2539735" y="886"/>
                  </a:lnTo>
                  <a:cubicBezTo>
                    <a:pt x="2973043" y="132019"/>
                    <a:pt x="3257930" y="354091"/>
                    <a:pt x="3257930" y="605968"/>
                  </a:cubicBezTo>
                  <a:cubicBezTo>
                    <a:pt x="3257930" y="1008972"/>
                    <a:pt x="2528618" y="1335672"/>
                    <a:pt x="1628965" y="1335672"/>
                  </a:cubicBezTo>
                  <a:cubicBezTo>
                    <a:pt x="729312" y="1335672"/>
                    <a:pt x="0" y="1008972"/>
                    <a:pt x="0" y="605968"/>
                  </a:cubicBezTo>
                  <a:cubicBezTo>
                    <a:pt x="0" y="404466"/>
                    <a:pt x="182328" y="222040"/>
                    <a:pt x="477113" y="89990"/>
                  </a:cubicBezTo>
                  <a:lnTo>
                    <a:pt x="705527" y="5568"/>
                  </a:lnTo>
                  <a:lnTo>
                    <a:pt x="647773" y="101968"/>
                  </a:lnTo>
                  <a:cubicBezTo>
                    <a:pt x="622345" y="153136"/>
                    <a:pt x="600828" y="206590"/>
                    <a:pt x="583613" y="261940"/>
                  </a:cubicBezTo>
                  <a:lnTo>
                    <a:pt x="578215" y="282931"/>
                  </a:lnTo>
                  <a:lnTo>
                    <a:pt x="472033" y="328678"/>
                  </a:lnTo>
                  <a:cubicBezTo>
                    <a:pt x="321596" y="407832"/>
                    <a:pt x="233753" y="503253"/>
                    <a:pt x="233753" y="605968"/>
                  </a:cubicBezTo>
                  <a:cubicBezTo>
                    <a:pt x="233753" y="879874"/>
                    <a:pt x="858410" y="1101918"/>
                    <a:pt x="1628964" y="1101918"/>
                  </a:cubicBezTo>
                  <a:cubicBezTo>
                    <a:pt x="2399518" y="1101918"/>
                    <a:pt x="3024175" y="879874"/>
                    <a:pt x="3024175" y="605968"/>
                  </a:cubicBezTo>
                  <a:cubicBezTo>
                    <a:pt x="3024175" y="503253"/>
                    <a:pt x="2936333" y="407832"/>
                    <a:pt x="2785895" y="328678"/>
                  </a:cubicBezTo>
                  <a:lnTo>
                    <a:pt x="2665123" y="276646"/>
                  </a:lnTo>
                  <a:lnTo>
                    <a:pt x="2661342" y="261940"/>
                  </a:lnTo>
                  <a:cubicBezTo>
                    <a:pt x="2644126" y="206590"/>
                    <a:pt x="2622609" y="153136"/>
                    <a:pt x="2597182" y="101968"/>
                  </a:cubicBezTo>
                  <a:close/>
                </a:path>
              </a:pathLst>
            </a:custGeom>
            <a:solidFill>
              <a:srgbClr val="0034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4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1538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31538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type="title"/>
          </p:nvPr>
        </p:nvSpPr>
        <p:spPr>
          <a:xfrm>
            <a:off x="415601" y="593375"/>
            <a:ext cx="8578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415600" y="1536625"/>
            <a:ext cx="4569600" cy="396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09" name="Google Shape;209;p5"/>
          <p:cNvSpPr txBox="1"/>
          <p:nvPr>
            <p:ph idx="2" type="body"/>
          </p:nvPr>
        </p:nvSpPr>
        <p:spPr>
          <a:xfrm>
            <a:off x="5579927" y="1536625"/>
            <a:ext cx="4569600" cy="396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10" name="Google Shape;210;p5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5"/>
          <p:cNvSpPr/>
          <p:nvPr/>
        </p:nvSpPr>
        <p:spPr>
          <a:xfrm flipH="1">
            <a:off x="7740440" y="5505573"/>
            <a:ext cx="4415222" cy="1360319"/>
          </a:xfrm>
          <a:custGeom>
            <a:rect b="b" l="l" r="r" t="t"/>
            <a:pathLst>
              <a:path extrusionOk="0" h="2345378" w="7612452">
                <a:moveTo>
                  <a:pt x="1102902" y="0"/>
                </a:moveTo>
                <a:cubicBezTo>
                  <a:pt x="832823" y="0"/>
                  <a:pt x="581922" y="82103"/>
                  <a:pt x="373793" y="222712"/>
                </a:cubicBezTo>
                <a:lnTo>
                  <a:pt x="236102" y="336317"/>
                </a:lnTo>
                <a:lnTo>
                  <a:pt x="149374" y="283628"/>
                </a:lnTo>
                <a:lnTo>
                  <a:pt x="0" y="213913"/>
                </a:lnTo>
                <a:lnTo>
                  <a:pt x="0" y="2345378"/>
                </a:lnTo>
                <a:lnTo>
                  <a:pt x="7612452" y="2345378"/>
                </a:lnTo>
                <a:lnTo>
                  <a:pt x="7604891" y="2331448"/>
                </a:lnTo>
                <a:cubicBezTo>
                  <a:pt x="7538757" y="2233556"/>
                  <a:pt x="7449690" y="2152428"/>
                  <a:pt x="7345399" y="2095775"/>
                </a:cubicBezTo>
                <a:lnTo>
                  <a:pt x="7318487" y="2085186"/>
                </a:lnTo>
                <a:lnTo>
                  <a:pt x="7287951" y="1986811"/>
                </a:lnTo>
                <a:cubicBezTo>
                  <a:pt x="7152619" y="1666852"/>
                  <a:pt x="6835800" y="1442345"/>
                  <a:pt x="6466543" y="1442345"/>
                </a:cubicBezTo>
                <a:cubicBezTo>
                  <a:pt x="6404999" y="1442345"/>
                  <a:pt x="6344913" y="1448581"/>
                  <a:pt x="6286881" y="1460457"/>
                </a:cubicBezTo>
                <a:lnTo>
                  <a:pt x="6274372" y="1464340"/>
                </a:lnTo>
                <a:lnTo>
                  <a:pt x="6268940" y="1446842"/>
                </a:lnTo>
                <a:cubicBezTo>
                  <a:pt x="5966699" y="732264"/>
                  <a:pt x="5259135" y="230868"/>
                  <a:pt x="4434462" y="230868"/>
                </a:cubicBezTo>
                <a:cubicBezTo>
                  <a:pt x="4159570" y="230868"/>
                  <a:pt x="3897691" y="286577"/>
                  <a:pt x="3659499" y="387325"/>
                </a:cubicBezTo>
                <a:lnTo>
                  <a:pt x="3607645" y="412304"/>
                </a:lnTo>
                <a:lnTo>
                  <a:pt x="3498000" y="384112"/>
                </a:lnTo>
                <a:cubicBezTo>
                  <a:pt x="3351209" y="354074"/>
                  <a:pt x="3199221" y="338299"/>
                  <a:pt x="3043549" y="338299"/>
                </a:cubicBezTo>
                <a:cubicBezTo>
                  <a:pt x="2732206" y="338299"/>
                  <a:pt x="2435601" y="401397"/>
                  <a:pt x="2165823" y="515504"/>
                </a:cubicBezTo>
                <a:lnTo>
                  <a:pt x="2143909" y="526060"/>
                </a:lnTo>
                <a:lnTo>
                  <a:pt x="2025008" y="381947"/>
                </a:lnTo>
                <a:cubicBezTo>
                  <a:pt x="1789019" y="145960"/>
                  <a:pt x="1463007" y="0"/>
                  <a:pt x="1102902" y="0"/>
                </a:cubicBezTo>
                <a:close/>
              </a:path>
            </a:pathLst>
          </a:custGeom>
          <a:noFill/>
          <a:ln cap="flat" cmpd="sng" w="22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/>
          <p:nvPr/>
        </p:nvSpPr>
        <p:spPr>
          <a:xfrm flipH="1">
            <a:off x="7763652" y="5498510"/>
            <a:ext cx="4415222" cy="1360319"/>
          </a:xfrm>
          <a:custGeom>
            <a:rect b="b" l="l" r="r" t="t"/>
            <a:pathLst>
              <a:path extrusionOk="0" h="2345378" w="7612452">
                <a:moveTo>
                  <a:pt x="1102902" y="0"/>
                </a:moveTo>
                <a:cubicBezTo>
                  <a:pt x="832823" y="0"/>
                  <a:pt x="581922" y="82103"/>
                  <a:pt x="373793" y="222712"/>
                </a:cubicBezTo>
                <a:lnTo>
                  <a:pt x="236102" y="336317"/>
                </a:lnTo>
                <a:lnTo>
                  <a:pt x="149374" y="283628"/>
                </a:lnTo>
                <a:lnTo>
                  <a:pt x="0" y="213913"/>
                </a:lnTo>
                <a:lnTo>
                  <a:pt x="0" y="2345378"/>
                </a:lnTo>
                <a:lnTo>
                  <a:pt x="7612452" y="2345378"/>
                </a:lnTo>
                <a:lnTo>
                  <a:pt x="7604891" y="2331448"/>
                </a:lnTo>
                <a:cubicBezTo>
                  <a:pt x="7538757" y="2233556"/>
                  <a:pt x="7449690" y="2152428"/>
                  <a:pt x="7345399" y="2095775"/>
                </a:cubicBezTo>
                <a:lnTo>
                  <a:pt x="7318487" y="2085186"/>
                </a:lnTo>
                <a:lnTo>
                  <a:pt x="7287951" y="1986811"/>
                </a:lnTo>
                <a:cubicBezTo>
                  <a:pt x="7152619" y="1666852"/>
                  <a:pt x="6835800" y="1442345"/>
                  <a:pt x="6466543" y="1442345"/>
                </a:cubicBezTo>
                <a:cubicBezTo>
                  <a:pt x="6404999" y="1442345"/>
                  <a:pt x="6344913" y="1448581"/>
                  <a:pt x="6286881" y="1460457"/>
                </a:cubicBezTo>
                <a:lnTo>
                  <a:pt x="6274372" y="1464340"/>
                </a:lnTo>
                <a:lnTo>
                  <a:pt x="6268940" y="1446842"/>
                </a:lnTo>
                <a:cubicBezTo>
                  <a:pt x="5966699" y="732264"/>
                  <a:pt x="5259135" y="230868"/>
                  <a:pt x="4434462" y="230868"/>
                </a:cubicBezTo>
                <a:cubicBezTo>
                  <a:pt x="4159570" y="230868"/>
                  <a:pt x="3897691" y="286577"/>
                  <a:pt x="3659499" y="387325"/>
                </a:cubicBezTo>
                <a:lnTo>
                  <a:pt x="3607645" y="412304"/>
                </a:lnTo>
                <a:lnTo>
                  <a:pt x="3498000" y="384112"/>
                </a:lnTo>
                <a:cubicBezTo>
                  <a:pt x="3351209" y="354074"/>
                  <a:pt x="3199221" y="338299"/>
                  <a:pt x="3043549" y="338299"/>
                </a:cubicBezTo>
                <a:cubicBezTo>
                  <a:pt x="2732206" y="338299"/>
                  <a:pt x="2435601" y="401397"/>
                  <a:pt x="2165823" y="515504"/>
                </a:cubicBezTo>
                <a:lnTo>
                  <a:pt x="2143909" y="526060"/>
                </a:lnTo>
                <a:lnTo>
                  <a:pt x="2025008" y="381947"/>
                </a:lnTo>
                <a:cubicBezTo>
                  <a:pt x="1789019" y="145960"/>
                  <a:pt x="1463007" y="0"/>
                  <a:pt x="1102902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14160000" dist="254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9844467" y="5512058"/>
            <a:ext cx="2331795" cy="1358883"/>
          </a:xfrm>
          <a:custGeom>
            <a:rect b="b" l="l" r="r" t="t"/>
            <a:pathLst>
              <a:path extrusionOk="0" h="2342902" w="4020337">
                <a:moveTo>
                  <a:pt x="4020335" y="0"/>
                </a:moveTo>
                <a:lnTo>
                  <a:pt x="4020335" y="1218572"/>
                </a:lnTo>
                <a:lnTo>
                  <a:pt x="4020337" y="1218572"/>
                </a:lnTo>
                <a:lnTo>
                  <a:pt x="4020337" y="2342902"/>
                </a:lnTo>
                <a:lnTo>
                  <a:pt x="3791" y="2342902"/>
                </a:lnTo>
                <a:lnTo>
                  <a:pt x="0" y="2305693"/>
                </a:lnTo>
                <a:cubicBezTo>
                  <a:pt x="0" y="1983030"/>
                  <a:pt x="264357" y="1721460"/>
                  <a:pt x="590460" y="1721460"/>
                </a:cubicBezTo>
                <a:cubicBezTo>
                  <a:pt x="671984" y="1721460"/>
                  <a:pt x="749651" y="1737809"/>
                  <a:pt x="820292" y="1767371"/>
                </a:cubicBezTo>
                <a:lnTo>
                  <a:pt x="893566" y="1806725"/>
                </a:lnTo>
                <a:lnTo>
                  <a:pt x="880889" y="1682273"/>
                </a:lnTo>
                <a:cubicBezTo>
                  <a:pt x="880889" y="1108431"/>
                  <a:pt x="1351038" y="643239"/>
                  <a:pt x="1930995" y="643239"/>
                </a:cubicBezTo>
                <a:cubicBezTo>
                  <a:pt x="2075984" y="643239"/>
                  <a:pt x="2214109" y="672314"/>
                  <a:pt x="2339744" y="724892"/>
                </a:cubicBezTo>
                <a:lnTo>
                  <a:pt x="2443151" y="780428"/>
                </a:lnTo>
                <a:lnTo>
                  <a:pt x="2540685" y="663462"/>
                </a:lnTo>
                <a:cubicBezTo>
                  <a:pt x="2692710" y="513039"/>
                  <a:pt x="2902730" y="420001"/>
                  <a:pt x="3134713" y="420001"/>
                </a:cubicBezTo>
                <a:cubicBezTo>
                  <a:pt x="3250705" y="420001"/>
                  <a:pt x="3361205" y="443262"/>
                  <a:pt x="3461712" y="485324"/>
                </a:cubicBezTo>
                <a:lnTo>
                  <a:pt x="3499846" y="505805"/>
                </a:lnTo>
                <a:lnTo>
                  <a:pt x="3500938" y="504497"/>
                </a:lnTo>
                <a:cubicBezTo>
                  <a:pt x="3570326" y="435838"/>
                  <a:pt x="3652952" y="380276"/>
                  <a:pt x="3744700" y="341880"/>
                </a:cubicBezTo>
                <a:lnTo>
                  <a:pt x="3865353" y="304823"/>
                </a:lnTo>
                <a:lnTo>
                  <a:pt x="3900645" y="192326"/>
                </a:lnTo>
                <a:cubicBezTo>
                  <a:pt x="3929750" y="124241"/>
                  <a:pt x="3968613" y="61233"/>
                  <a:pt x="4015498" y="5020"/>
                </a:cubicBezTo>
                <a:close/>
              </a:path>
            </a:pathLst>
          </a:custGeom>
          <a:noFill/>
          <a:ln cap="flat" cmpd="sng" w="22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9861627" y="5499946"/>
            <a:ext cx="2331795" cy="1358883"/>
          </a:xfrm>
          <a:custGeom>
            <a:rect b="b" l="l" r="r" t="t"/>
            <a:pathLst>
              <a:path extrusionOk="0" h="2342902" w="4020337">
                <a:moveTo>
                  <a:pt x="4020335" y="0"/>
                </a:moveTo>
                <a:lnTo>
                  <a:pt x="4020335" y="1218572"/>
                </a:lnTo>
                <a:lnTo>
                  <a:pt x="4020337" y="1218572"/>
                </a:lnTo>
                <a:lnTo>
                  <a:pt x="4020337" y="2342902"/>
                </a:lnTo>
                <a:lnTo>
                  <a:pt x="3791" y="2342902"/>
                </a:lnTo>
                <a:lnTo>
                  <a:pt x="0" y="2305693"/>
                </a:lnTo>
                <a:cubicBezTo>
                  <a:pt x="0" y="1983030"/>
                  <a:pt x="264357" y="1721460"/>
                  <a:pt x="590460" y="1721460"/>
                </a:cubicBezTo>
                <a:cubicBezTo>
                  <a:pt x="671984" y="1721460"/>
                  <a:pt x="749651" y="1737809"/>
                  <a:pt x="820292" y="1767371"/>
                </a:cubicBezTo>
                <a:lnTo>
                  <a:pt x="893566" y="1806725"/>
                </a:lnTo>
                <a:lnTo>
                  <a:pt x="880889" y="1682273"/>
                </a:lnTo>
                <a:cubicBezTo>
                  <a:pt x="880889" y="1108431"/>
                  <a:pt x="1351038" y="643239"/>
                  <a:pt x="1930995" y="643239"/>
                </a:cubicBezTo>
                <a:cubicBezTo>
                  <a:pt x="2075984" y="643239"/>
                  <a:pt x="2214109" y="672314"/>
                  <a:pt x="2339744" y="724892"/>
                </a:cubicBezTo>
                <a:lnTo>
                  <a:pt x="2443151" y="780428"/>
                </a:lnTo>
                <a:lnTo>
                  <a:pt x="2540685" y="663462"/>
                </a:lnTo>
                <a:cubicBezTo>
                  <a:pt x="2692710" y="513039"/>
                  <a:pt x="2902730" y="420001"/>
                  <a:pt x="3134713" y="420001"/>
                </a:cubicBezTo>
                <a:cubicBezTo>
                  <a:pt x="3250705" y="420001"/>
                  <a:pt x="3361205" y="443262"/>
                  <a:pt x="3461712" y="485324"/>
                </a:cubicBezTo>
                <a:lnTo>
                  <a:pt x="3499846" y="505805"/>
                </a:lnTo>
                <a:lnTo>
                  <a:pt x="3500938" y="504497"/>
                </a:lnTo>
                <a:cubicBezTo>
                  <a:pt x="3570326" y="435838"/>
                  <a:pt x="3652952" y="380276"/>
                  <a:pt x="3744700" y="341880"/>
                </a:cubicBezTo>
                <a:lnTo>
                  <a:pt x="3865353" y="304823"/>
                </a:lnTo>
                <a:lnTo>
                  <a:pt x="3900645" y="192326"/>
                </a:lnTo>
                <a:cubicBezTo>
                  <a:pt x="3929750" y="124241"/>
                  <a:pt x="3968613" y="61233"/>
                  <a:pt x="4015498" y="502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14340000" dist="28575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10149427" y="299500"/>
            <a:ext cx="1586371" cy="1615134"/>
            <a:chOff x="8918627" y="181507"/>
            <a:chExt cx="2909705" cy="2962461"/>
          </a:xfrm>
        </p:grpSpPr>
        <p:sp>
          <p:nvSpPr>
            <p:cNvPr id="216" name="Google Shape;216;p5"/>
            <p:cNvSpPr/>
            <p:nvPr/>
          </p:nvSpPr>
          <p:spPr>
            <a:xfrm>
              <a:off x="11015188" y="1441240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0471192" y="173897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1428989" y="1951932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0628638" y="3022768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1109050" y="2631171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254198" y="88008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489547" y="39563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5"/>
            <p:cNvGrpSpPr/>
            <p:nvPr/>
          </p:nvGrpSpPr>
          <p:grpSpPr>
            <a:xfrm>
              <a:off x="9241129" y="224031"/>
              <a:ext cx="714636" cy="714636"/>
              <a:chOff x="7787540" y="-956788"/>
              <a:chExt cx="2186100" cy="2186100"/>
            </a:xfrm>
          </p:grpSpPr>
          <p:sp>
            <p:nvSpPr>
              <p:cNvPr id="224" name="Google Shape;224;p5"/>
              <p:cNvSpPr/>
              <p:nvPr/>
            </p:nvSpPr>
            <p:spPr>
              <a:xfrm>
                <a:off x="7787540" y="-956788"/>
                <a:ext cx="2186100" cy="218610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7795231" y="-938622"/>
                <a:ext cx="2154166" cy="2155804"/>
              </a:xfrm>
              <a:custGeom>
                <a:rect b="b" l="l" r="r" t="t"/>
                <a:pathLst>
                  <a:path extrusionOk="0" h="2155804" w="2154166">
                    <a:moveTo>
                      <a:pt x="1853248" y="1822297"/>
                    </a:moveTo>
                    <a:lnTo>
                      <a:pt x="1801021" y="1875785"/>
                    </a:lnTo>
                    <a:cubicBezTo>
                      <a:pt x="1609600" y="2049766"/>
                      <a:pt x="1355315" y="2155804"/>
                      <a:pt x="1076264" y="2155804"/>
                    </a:cubicBezTo>
                    <a:cubicBezTo>
                      <a:pt x="880929" y="2155804"/>
                      <a:pt x="697728" y="2103845"/>
                      <a:pt x="539731" y="2012994"/>
                    </a:cubicBezTo>
                    <a:lnTo>
                      <a:pt x="455393" y="1957130"/>
                    </a:lnTo>
                    <a:lnTo>
                      <a:pt x="569807" y="1950578"/>
                    </a:lnTo>
                    <a:cubicBezTo>
                      <a:pt x="964874" y="1920685"/>
                      <a:pt x="1357806" y="1878191"/>
                      <a:pt x="1750432" y="1833896"/>
                    </a:cubicBezTo>
                    <a:close/>
                    <a:moveTo>
                      <a:pt x="79715" y="1486405"/>
                    </a:moveTo>
                    <a:lnTo>
                      <a:pt x="565574" y="1532414"/>
                    </a:lnTo>
                    <a:cubicBezTo>
                      <a:pt x="960703" y="1563901"/>
                      <a:pt x="1356590" y="1579644"/>
                      <a:pt x="1754369" y="1556029"/>
                    </a:cubicBezTo>
                    <a:lnTo>
                      <a:pt x="2051417" y="1530710"/>
                    </a:lnTo>
                    <a:lnTo>
                      <a:pt x="1984249" y="1654458"/>
                    </a:lnTo>
                    <a:lnTo>
                      <a:pt x="1783545" y="1676654"/>
                    </a:lnTo>
                    <a:cubicBezTo>
                      <a:pt x="1404208" y="1718605"/>
                      <a:pt x="1023300" y="1758979"/>
                      <a:pt x="631397" y="1788315"/>
                    </a:cubicBezTo>
                    <a:lnTo>
                      <a:pt x="286310" y="1808271"/>
                    </a:lnTo>
                    <a:lnTo>
                      <a:pt x="232279" y="1748463"/>
                    </a:lnTo>
                    <a:cubicBezTo>
                      <a:pt x="204068" y="1713003"/>
                      <a:pt x="178045" y="1675725"/>
                      <a:pt x="154414" y="1636833"/>
                    </a:cubicBezTo>
                    <a:close/>
                    <a:moveTo>
                      <a:pt x="2136753" y="905162"/>
                    </a:moveTo>
                    <a:lnTo>
                      <a:pt x="2154166" y="1077902"/>
                    </a:lnTo>
                    <a:lnTo>
                      <a:pt x="2144699" y="1171812"/>
                    </a:lnTo>
                    <a:lnTo>
                      <a:pt x="1992361" y="1190836"/>
                    </a:lnTo>
                    <a:cubicBezTo>
                      <a:pt x="1475703" y="1242432"/>
                      <a:pt x="985399" y="1228825"/>
                      <a:pt x="504260" y="1192537"/>
                    </a:cubicBezTo>
                    <a:lnTo>
                      <a:pt x="5388" y="1147600"/>
                    </a:lnTo>
                    <a:lnTo>
                      <a:pt x="0" y="1094146"/>
                    </a:lnTo>
                    <a:lnTo>
                      <a:pt x="28866" y="1093431"/>
                    </a:lnTo>
                    <a:cubicBezTo>
                      <a:pt x="625357" y="1071543"/>
                      <a:pt x="1214983" y="1009152"/>
                      <a:pt x="1803923" y="942711"/>
                    </a:cubicBezTo>
                    <a:close/>
                    <a:moveTo>
                      <a:pt x="2041717" y="607223"/>
                    </a:moveTo>
                    <a:lnTo>
                      <a:pt x="2069459" y="658334"/>
                    </a:lnTo>
                    <a:lnTo>
                      <a:pt x="2099900" y="756398"/>
                    </a:lnTo>
                    <a:lnTo>
                      <a:pt x="1837036" y="785468"/>
                    </a:lnTo>
                    <a:cubicBezTo>
                      <a:pt x="1268031" y="848395"/>
                      <a:pt x="695491" y="907773"/>
                      <a:pt x="87609" y="931670"/>
                    </a:cubicBezTo>
                    <a:lnTo>
                      <a:pt x="12887" y="933822"/>
                    </a:lnTo>
                    <a:lnTo>
                      <a:pt x="20261" y="860667"/>
                    </a:lnTo>
                    <a:lnTo>
                      <a:pt x="62884" y="723359"/>
                    </a:lnTo>
                    <a:lnTo>
                      <a:pt x="249050" y="730044"/>
                    </a:lnTo>
                    <a:cubicBezTo>
                      <a:pt x="745179" y="736808"/>
                      <a:pt x="1238796" y="691300"/>
                      <a:pt x="1732117" y="639642"/>
                    </a:cubicBezTo>
                    <a:close/>
                    <a:moveTo>
                      <a:pt x="1076264" y="0"/>
                    </a:moveTo>
                    <a:cubicBezTo>
                      <a:pt x="1336712" y="0"/>
                      <a:pt x="1575585" y="92372"/>
                      <a:pt x="1761910" y="246140"/>
                    </a:cubicBezTo>
                    <a:lnTo>
                      <a:pt x="1820723" y="299594"/>
                    </a:lnTo>
                    <a:lnTo>
                      <a:pt x="1775228" y="304141"/>
                    </a:lnTo>
                    <a:cubicBezTo>
                      <a:pt x="1298673" y="351768"/>
                      <a:pt x="819826" y="393726"/>
                      <a:pt x="321500" y="387489"/>
                    </a:cubicBezTo>
                    <a:lnTo>
                      <a:pt x="256602" y="385365"/>
                    </a:lnTo>
                    <a:lnTo>
                      <a:pt x="314072" y="315710"/>
                    </a:lnTo>
                    <a:cubicBezTo>
                      <a:pt x="509134" y="120648"/>
                      <a:pt x="778610" y="0"/>
                      <a:pt x="1076264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6" name="Google Shape;226;p5"/>
            <p:cNvSpPr/>
            <p:nvPr/>
          </p:nvSpPr>
          <p:spPr>
            <a:xfrm>
              <a:off x="9805075" y="1636032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9533581" y="1534095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9849483" y="198927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rot="6089794">
              <a:off x="8921864" y="304847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rot="6089794">
              <a:off x="9177210" y="184744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rot="6089794">
              <a:off x="8966272" y="658091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1792331" y="265438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1520837" y="2552450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1418900" y="3007631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0884995" y="4935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1037395" y="6459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1189795" y="332053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1360362" y="75695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1107035" y="969914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5"/>
          <p:cNvGrpSpPr/>
          <p:nvPr/>
        </p:nvGrpSpPr>
        <p:grpSpPr>
          <a:xfrm>
            <a:off x="9211907" y="632547"/>
            <a:ext cx="719400" cy="719400"/>
            <a:chOff x="6644320" y="1153331"/>
            <a:chExt cx="719400" cy="719400"/>
          </a:xfrm>
        </p:grpSpPr>
        <p:sp>
          <p:nvSpPr>
            <p:cNvPr id="241" name="Google Shape;241;p5"/>
            <p:cNvSpPr/>
            <p:nvPr/>
          </p:nvSpPr>
          <p:spPr>
            <a:xfrm>
              <a:off x="6644320" y="1153331"/>
              <a:ext cx="719400" cy="719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">
                  <a:srgbClr val="00B0F0"/>
                </a:gs>
                <a:gs pos="100000">
                  <a:srgbClr val="00000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4826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651894" y="1159310"/>
              <a:ext cx="710875" cy="711415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0034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5"/>
          <p:cNvGrpSpPr/>
          <p:nvPr/>
        </p:nvGrpSpPr>
        <p:grpSpPr>
          <a:xfrm rot="1848433">
            <a:off x="10095477" y="1511642"/>
            <a:ext cx="695287" cy="476403"/>
            <a:chOff x="5275461" y="869726"/>
            <a:chExt cx="3257930" cy="2232300"/>
          </a:xfrm>
        </p:grpSpPr>
        <p:sp>
          <p:nvSpPr>
            <p:cNvPr id="244" name="Google Shape;244;p5"/>
            <p:cNvSpPr/>
            <p:nvPr/>
          </p:nvSpPr>
          <p:spPr>
            <a:xfrm>
              <a:off x="5785430" y="869726"/>
              <a:ext cx="2232300" cy="2232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797903" y="871951"/>
              <a:ext cx="2208020" cy="2209699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75461" y="1287427"/>
              <a:ext cx="3257930" cy="1335672"/>
            </a:xfrm>
            <a:custGeom>
              <a:rect b="b" l="l" r="r" t="t"/>
              <a:pathLst>
                <a:path extrusionOk="0" h="1335672" w="3257930">
                  <a:moveTo>
                    <a:pt x="2536091" y="0"/>
                  </a:moveTo>
                  <a:lnTo>
                    <a:pt x="2539735" y="886"/>
                  </a:lnTo>
                  <a:cubicBezTo>
                    <a:pt x="2973043" y="132019"/>
                    <a:pt x="3257930" y="354091"/>
                    <a:pt x="3257930" y="605968"/>
                  </a:cubicBezTo>
                  <a:cubicBezTo>
                    <a:pt x="3257930" y="1008972"/>
                    <a:pt x="2528618" y="1335672"/>
                    <a:pt x="1628965" y="1335672"/>
                  </a:cubicBezTo>
                  <a:cubicBezTo>
                    <a:pt x="729312" y="1335672"/>
                    <a:pt x="0" y="1008972"/>
                    <a:pt x="0" y="605968"/>
                  </a:cubicBezTo>
                  <a:cubicBezTo>
                    <a:pt x="0" y="404466"/>
                    <a:pt x="182328" y="222040"/>
                    <a:pt x="477113" y="89990"/>
                  </a:cubicBezTo>
                  <a:lnTo>
                    <a:pt x="705527" y="5568"/>
                  </a:lnTo>
                  <a:lnTo>
                    <a:pt x="647773" y="101968"/>
                  </a:lnTo>
                  <a:cubicBezTo>
                    <a:pt x="622345" y="153136"/>
                    <a:pt x="600828" y="206590"/>
                    <a:pt x="583613" y="261940"/>
                  </a:cubicBezTo>
                  <a:lnTo>
                    <a:pt x="578215" y="282931"/>
                  </a:lnTo>
                  <a:lnTo>
                    <a:pt x="472033" y="328678"/>
                  </a:lnTo>
                  <a:cubicBezTo>
                    <a:pt x="321596" y="407832"/>
                    <a:pt x="233753" y="503253"/>
                    <a:pt x="233753" y="605968"/>
                  </a:cubicBezTo>
                  <a:cubicBezTo>
                    <a:pt x="233753" y="879874"/>
                    <a:pt x="858410" y="1101918"/>
                    <a:pt x="1628964" y="1101918"/>
                  </a:cubicBezTo>
                  <a:cubicBezTo>
                    <a:pt x="2399518" y="1101918"/>
                    <a:pt x="3024175" y="879874"/>
                    <a:pt x="3024175" y="605968"/>
                  </a:cubicBezTo>
                  <a:cubicBezTo>
                    <a:pt x="3024175" y="503253"/>
                    <a:pt x="2936333" y="407832"/>
                    <a:pt x="2785895" y="328678"/>
                  </a:cubicBezTo>
                  <a:lnTo>
                    <a:pt x="2665123" y="276646"/>
                  </a:lnTo>
                  <a:lnTo>
                    <a:pt x="2661342" y="261940"/>
                  </a:lnTo>
                  <a:cubicBezTo>
                    <a:pt x="2644126" y="206590"/>
                    <a:pt x="2622609" y="153136"/>
                    <a:pt x="2597182" y="101968"/>
                  </a:cubicBezTo>
                  <a:close/>
                </a:path>
              </a:pathLst>
            </a:custGeom>
            <a:solidFill>
              <a:srgbClr val="0034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5"/>
          <p:cNvGrpSpPr/>
          <p:nvPr/>
        </p:nvGrpSpPr>
        <p:grpSpPr>
          <a:xfrm rot="-1664754">
            <a:off x="10870336" y="2647813"/>
            <a:ext cx="842850" cy="1562371"/>
            <a:chOff x="7027547" y="266728"/>
            <a:chExt cx="2219400" cy="4114046"/>
          </a:xfrm>
        </p:grpSpPr>
        <p:sp>
          <p:nvSpPr>
            <p:cNvPr id="248" name="Google Shape;248;p5"/>
            <p:cNvSpPr/>
            <p:nvPr/>
          </p:nvSpPr>
          <p:spPr>
            <a:xfrm rot="5400000">
              <a:off x="7492997" y="1604010"/>
              <a:ext cx="1288500" cy="2219400"/>
            </a:xfrm>
            <a:prstGeom prst="moon">
              <a:avLst>
                <a:gd fmla="val 453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" name="Google Shape;249;p5"/>
            <p:cNvGrpSpPr/>
            <p:nvPr/>
          </p:nvGrpSpPr>
          <p:grpSpPr>
            <a:xfrm>
              <a:off x="7634671" y="2803783"/>
              <a:ext cx="968786" cy="1576991"/>
              <a:chOff x="7198405" y="1262964"/>
              <a:chExt cx="1688958" cy="3111663"/>
            </a:xfrm>
          </p:grpSpPr>
          <p:sp>
            <p:nvSpPr>
              <p:cNvPr id="250" name="Google Shape;250;p5"/>
              <p:cNvSpPr/>
              <p:nvPr/>
            </p:nvSpPr>
            <p:spPr>
              <a:xfrm>
                <a:off x="7198405" y="1262964"/>
                <a:ext cx="1688958" cy="311166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7350805" y="1415365"/>
                <a:ext cx="1376501" cy="2536005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7503206" y="1532074"/>
                <a:ext cx="1085156" cy="199924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4D373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5"/>
            <p:cNvSpPr/>
            <p:nvPr/>
          </p:nvSpPr>
          <p:spPr>
            <a:xfrm>
              <a:off x="7472644" y="278561"/>
              <a:ext cx="1277633" cy="2932933"/>
            </a:xfrm>
            <a:custGeom>
              <a:rect b="b" l="l" r="r" t="t"/>
              <a:pathLst>
                <a:path extrusionOk="0" h="2180619" w="990413">
                  <a:moveTo>
                    <a:pt x="504921" y="0"/>
                  </a:moveTo>
                  <a:lnTo>
                    <a:pt x="621519" y="155925"/>
                  </a:lnTo>
                  <a:cubicBezTo>
                    <a:pt x="854420" y="500663"/>
                    <a:pt x="990413" y="916250"/>
                    <a:pt x="990413" y="1363601"/>
                  </a:cubicBezTo>
                  <a:cubicBezTo>
                    <a:pt x="990413" y="1624556"/>
                    <a:pt x="944138" y="1874702"/>
                    <a:pt x="859345" y="2106281"/>
                  </a:cubicBezTo>
                  <a:lnTo>
                    <a:pt x="828446" y="2180619"/>
                  </a:lnTo>
                  <a:lnTo>
                    <a:pt x="789836" y="2173495"/>
                  </a:lnTo>
                  <a:cubicBezTo>
                    <a:pt x="687933" y="2158531"/>
                    <a:pt x="582424" y="2150673"/>
                    <a:pt x="474357" y="2150673"/>
                  </a:cubicBezTo>
                  <a:cubicBezTo>
                    <a:pt x="366290" y="2150673"/>
                    <a:pt x="260781" y="2158531"/>
                    <a:pt x="158878" y="2173495"/>
                  </a:cubicBezTo>
                  <a:lnTo>
                    <a:pt x="148613" y="2175389"/>
                  </a:lnTo>
                  <a:lnTo>
                    <a:pt x="97110" y="2029132"/>
                  </a:lnTo>
                  <a:cubicBezTo>
                    <a:pt x="33999" y="1826224"/>
                    <a:pt x="0" y="1610490"/>
                    <a:pt x="0" y="1386814"/>
                  </a:cubicBezTo>
                  <a:cubicBezTo>
                    <a:pt x="0" y="864905"/>
                    <a:pt x="185102" y="386229"/>
                    <a:pt x="493239" y="1285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0800025" scaled="0"/>
            </a:gra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617182" y="266728"/>
              <a:ext cx="986961" cy="992843"/>
            </a:xfrm>
            <a:custGeom>
              <a:rect b="b" l="l" r="r" t="t"/>
              <a:pathLst>
                <a:path extrusionOk="0" h="992843" w="1012268">
                  <a:moveTo>
                    <a:pt x="508465" y="0"/>
                  </a:moveTo>
                  <a:lnTo>
                    <a:pt x="551496" y="46653"/>
                  </a:lnTo>
                  <a:cubicBezTo>
                    <a:pt x="708224" y="235619"/>
                    <a:pt x="844821" y="473726"/>
                    <a:pt x="954345" y="748587"/>
                  </a:cubicBezTo>
                  <a:lnTo>
                    <a:pt x="1012268" y="914221"/>
                  </a:lnTo>
                  <a:lnTo>
                    <a:pt x="852432" y="955319"/>
                  </a:lnTo>
                  <a:cubicBezTo>
                    <a:pt x="732199" y="979923"/>
                    <a:pt x="607710" y="992843"/>
                    <a:pt x="480204" y="992843"/>
                  </a:cubicBezTo>
                  <a:cubicBezTo>
                    <a:pt x="352697" y="992843"/>
                    <a:pt x="228209" y="979923"/>
                    <a:pt x="107976" y="955319"/>
                  </a:cubicBezTo>
                  <a:lnTo>
                    <a:pt x="0" y="927556"/>
                  </a:lnTo>
                  <a:lnTo>
                    <a:pt x="62586" y="748587"/>
                  </a:lnTo>
                  <a:cubicBezTo>
                    <a:pt x="172110" y="473726"/>
                    <a:pt x="308707" y="235619"/>
                    <a:pt x="465435" y="4665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679051" y="271774"/>
              <a:ext cx="868147" cy="775849"/>
            </a:xfrm>
            <a:custGeom>
              <a:rect b="b" l="l" r="r" t="t"/>
              <a:pathLst>
                <a:path extrusionOk="0" h="775849" w="868147">
                  <a:moveTo>
                    <a:pt x="439529" y="0"/>
                  </a:moveTo>
                  <a:lnTo>
                    <a:pt x="482560" y="46653"/>
                  </a:lnTo>
                  <a:cubicBezTo>
                    <a:pt x="587046" y="172630"/>
                    <a:pt x="682584" y="320448"/>
                    <a:pt x="767118" y="486436"/>
                  </a:cubicBezTo>
                  <a:lnTo>
                    <a:pt x="868147" y="710331"/>
                  </a:lnTo>
                  <a:lnTo>
                    <a:pt x="759274" y="738325"/>
                  </a:lnTo>
                  <a:cubicBezTo>
                    <a:pt x="639041" y="762928"/>
                    <a:pt x="514552" y="775849"/>
                    <a:pt x="387046" y="775849"/>
                  </a:cubicBezTo>
                  <a:cubicBezTo>
                    <a:pt x="259540" y="775849"/>
                    <a:pt x="135051" y="762928"/>
                    <a:pt x="14818" y="738325"/>
                  </a:cubicBezTo>
                  <a:lnTo>
                    <a:pt x="0" y="734515"/>
                  </a:lnTo>
                  <a:lnTo>
                    <a:pt x="111941" y="486436"/>
                  </a:lnTo>
                  <a:cubicBezTo>
                    <a:pt x="196476" y="320448"/>
                    <a:pt x="292014" y="172630"/>
                    <a:pt x="396499" y="46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6" name="Google Shape;256;p5"/>
            <p:cNvGrpSpPr/>
            <p:nvPr/>
          </p:nvGrpSpPr>
          <p:grpSpPr>
            <a:xfrm>
              <a:off x="7769455" y="1470973"/>
              <a:ext cx="702042" cy="702042"/>
              <a:chOff x="7763771" y="1368095"/>
              <a:chExt cx="726300" cy="726300"/>
            </a:xfrm>
          </p:grpSpPr>
          <p:sp>
            <p:nvSpPr>
              <p:cNvPr id="257" name="Google Shape;257;p5"/>
              <p:cNvSpPr/>
              <p:nvPr/>
            </p:nvSpPr>
            <p:spPr>
              <a:xfrm>
                <a:off x="7763771" y="1368095"/>
                <a:ext cx="726300" cy="72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7855615" y="1459939"/>
                <a:ext cx="538500" cy="538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7862679" y="1460948"/>
                <a:ext cx="538420" cy="533598"/>
              </a:xfrm>
              <a:custGeom>
                <a:rect b="b" l="l" r="r" t="t"/>
                <a:pathLst>
                  <a:path extrusionOk="0" h="533598" w="538420">
                    <a:moveTo>
                      <a:pt x="6409" y="211929"/>
                    </a:moveTo>
                    <a:lnTo>
                      <a:pt x="221377" y="533598"/>
                    </a:lnTo>
                    <a:lnTo>
                      <a:pt x="214955" y="532951"/>
                    </a:lnTo>
                    <a:cubicBezTo>
                      <a:pt x="92280" y="507848"/>
                      <a:pt x="0" y="399306"/>
                      <a:pt x="0" y="269210"/>
                    </a:cubicBezTo>
                    <a:cubicBezTo>
                      <a:pt x="0" y="250625"/>
                      <a:pt x="1883" y="232480"/>
                      <a:pt x="5469" y="214955"/>
                    </a:cubicBezTo>
                    <a:close/>
                    <a:moveTo>
                      <a:pt x="163581" y="21722"/>
                    </a:moveTo>
                    <a:lnTo>
                      <a:pt x="457241" y="461141"/>
                    </a:lnTo>
                    <a:lnTo>
                      <a:pt x="395130" y="503018"/>
                    </a:lnTo>
                    <a:lnTo>
                      <a:pt x="101470" y="63599"/>
                    </a:lnTo>
                    <a:close/>
                    <a:moveTo>
                      <a:pt x="269210" y="0"/>
                    </a:moveTo>
                    <a:cubicBezTo>
                      <a:pt x="417891" y="0"/>
                      <a:pt x="538420" y="120529"/>
                      <a:pt x="538420" y="269210"/>
                    </a:cubicBezTo>
                    <a:cubicBezTo>
                      <a:pt x="538420" y="306380"/>
                      <a:pt x="530887" y="341791"/>
                      <a:pt x="517264" y="373999"/>
                    </a:cubicBezTo>
                    <a:lnTo>
                      <a:pt x="496801" y="411700"/>
                    </a:lnTo>
                    <a:lnTo>
                      <a:pt x="224666" y="44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5"/>
            <p:cNvSpPr/>
            <p:nvPr/>
          </p:nvSpPr>
          <p:spPr>
            <a:xfrm>
              <a:off x="7588692" y="2922885"/>
              <a:ext cx="1047310" cy="299719"/>
            </a:xfrm>
            <a:custGeom>
              <a:rect b="b" l="l" r="r" t="t"/>
              <a:pathLst>
                <a:path extrusionOk="0" h="299719" w="1047310">
                  <a:moveTo>
                    <a:pt x="559459" y="0"/>
                  </a:moveTo>
                  <a:cubicBezTo>
                    <a:pt x="684749" y="0"/>
                    <a:pt x="807075" y="10666"/>
                    <a:pt x="925219" y="30975"/>
                  </a:cubicBezTo>
                  <a:lnTo>
                    <a:pt x="1047310" y="62814"/>
                  </a:lnTo>
                  <a:lnTo>
                    <a:pt x="1003451" y="201836"/>
                  </a:lnTo>
                  <a:lnTo>
                    <a:pt x="963053" y="299719"/>
                  </a:lnTo>
                  <a:lnTo>
                    <a:pt x="912573" y="290339"/>
                  </a:lnTo>
                  <a:cubicBezTo>
                    <a:pt x="779342" y="270635"/>
                    <a:pt x="641397" y="260288"/>
                    <a:pt x="500107" y="260288"/>
                  </a:cubicBezTo>
                  <a:cubicBezTo>
                    <a:pt x="358817" y="260288"/>
                    <a:pt x="220872" y="270635"/>
                    <a:pt x="87641" y="290339"/>
                  </a:cubicBezTo>
                  <a:lnTo>
                    <a:pt x="74220" y="292833"/>
                  </a:lnTo>
                  <a:lnTo>
                    <a:pt x="6884" y="100251"/>
                  </a:lnTo>
                  <a:lnTo>
                    <a:pt x="0" y="74624"/>
                  </a:lnTo>
                  <a:lnTo>
                    <a:pt x="19772" y="68545"/>
                  </a:lnTo>
                  <a:cubicBezTo>
                    <a:pt x="190259" y="23997"/>
                    <a:pt x="371523" y="0"/>
                    <a:pt x="559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" name="Google Shape;261;p5"/>
            <p:cNvGrpSpPr/>
            <p:nvPr/>
          </p:nvGrpSpPr>
          <p:grpSpPr>
            <a:xfrm rot="-159572">
              <a:off x="7981293" y="2326606"/>
              <a:ext cx="297820" cy="1089936"/>
              <a:chOff x="5680178" y="1273799"/>
              <a:chExt cx="297827" cy="1089961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680178" y="1276797"/>
                <a:ext cx="198766" cy="1080676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 flipH="1" rot="160713">
                <a:off x="5753754" y="1277833"/>
                <a:ext cx="198693" cy="1081894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6"/>
          <p:cNvGrpSpPr/>
          <p:nvPr/>
        </p:nvGrpSpPr>
        <p:grpSpPr>
          <a:xfrm rot="5400000">
            <a:off x="10427675" y="5163087"/>
            <a:ext cx="1586371" cy="1615134"/>
            <a:chOff x="8918627" y="181507"/>
            <a:chExt cx="2909705" cy="2962461"/>
          </a:xfrm>
        </p:grpSpPr>
        <p:sp>
          <p:nvSpPr>
            <p:cNvPr id="266" name="Google Shape;266;p6"/>
            <p:cNvSpPr/>
            <p:nvPr/>
          </p:nvSpPr>
          <p:spPr>
            <a:xfrm>
              <a:off x="11015188" y="1441240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10471192" y="173897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11428989" y="1951932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10628638" y="3022768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11109050" y="2631171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0254198" y="88008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1489547" y="39563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3" name="Google Shape;273;p6"/>
            <p:cNvGrpSpPr/>
            <p:nvPr/>
          </p:nvGrpSpPr>
          <p:grpSpPr>
            <a:xfrm>
              <a:off x="9241129" y="224031"/>
              <a:ext cx="714636" cy="714636"/>
              <a:chOff x="7787540" y="-956788"/>
              <a:chExt cx="2186100" cy="2186100"/>
            </a:xfrm>
          </p:grpSpPr>
          <p:sp>
            <p:nvSpPr>
              <p:cNvPr id="274" name="Google Shape;274;p6"/>
              <p:cNvSpPr/>
              <p:nvPr/>
            </p:nvSpPr>
            <p:spPr>
              <a:xfrm>
                <a:off x="7787540" y="-956788"/>
                <a:ext cx="2186100" cy="218610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795231" y="-938622"/>
                <a:ext cx="2154166" cy="2155804"/>
              </a:xfrm>
              <a:custGeom>
                <a:rect b="b" l="l" r="r" t="t"/>
                <a:pathLst>
                  <a:path extrusionOk="0" h="2155804" w="2154166">
                    <a:moveTo>
                      <a:pt x="1853248" y="1822297"/>
                    </a:moveTo>
                    <a:lnTo>
                      <a:pt x="1801021" y="1875785"/>
                    </a:lnTo>
                    <a:cubicBezTo>
                      <a:pt x="1609600" y="2049766"/>
                      <a:pt x="1355315" y="2155804"/>
                      <a:pt x="1076264" y="2155804"/>
                    </a:cubicBezTo>
                    <a:cubicBezTo>
                      <a:pt x="880929" y="2155804"/>
                      <a:pt x="697728" y="2103845"/>
                      <a:pt x="539731" y="2012994"/>
                    </a:cubicBezTo>
                    <a:lnTo>
                      <a:pt x="455393" y="1957130"/>
                    </a:lnTo>
                    <a:lnTo>
                      <a:pt x="569807" y="1950578"/>
                    </a:lnTo>
                    <a:cubicBezTo>
                      <a:pt x="964874" y="1920685"/>
                      <a:pt x="1357806" y="1878191"/>
                      <a:pt x="1750432" y="1833896"/>
                    </a:cubicBezTo>
                    <a:close/>
                    <a:moveTo>
                      <a:pt x="79715" y="1486405"/>
                    </a:moveTo>
                    <a:lnTo>
                      <a:pt x="565574" y="1532414"/>
                    </a:lnTo>
                    <a:cubicBezTo>
                      <a:pt x="960703" y="1563901"/>
                      <a:pt x="1356590" y="1579644"/>
                      <a:pt x="1754369" y="1556029"/>
                    </a:cubicBezTo>
                    <a:lnTo>
                      <a:pt x="2051417" y="1530710"/>
                    </a:lnTo>
                    <a:lnTo>
                      <a:pt x="1984249" y="1654458"/>
                    </a:lnTo>
                    <a:lnTo>
                      <a:pt x="1783545" y="1676654"/>
                    </a:lnTo>
                    <a:cubicBezTo>
                      <a:pt x="1404208" y="1718605"/>
                      <a:pt x="1023300" y="1758979"/>
                      <a:pt x="631397" y="1788315"/>
                    </a:cubicBezTo>
                    <a:lnTo>
                      <a:pt x="286310" y="1808271"/>
                    </a:lnTo>
                    <a:lnTo>
                      <a:pt x="232279" y="1748463"/>
                    </a:lnTo>
                    <a:cubicBezTo>
                      <a:pt x="204068" y="1713003"/>
                      <a:pt x="178045" y="1675725"/>
                      <a:pt x="154414" y="1636833"/>
                    </a:cubicBezTo>
                    <a:close/>
                    <a:moveTo>
                      <a:pt x="2136753" y="905162"/>
                    </a:moveTo>
                    <a:lnTo>
                      <a:pt x="2154166" y="1077902"/>
                    </a:lnTo>
                    <a:lnTo>
                      <a:pt x="2144699" y="1171812"/>
                    </a:lnTo>
                    <a:lnTo>
                      <a:pt x="1992361" y="1190836"/>
                    </a:lnTo>
                    <a:cubicBezTo>
                      <a:pt x="1475703" y="1242432"/>
                      <a:pt x="985399" y="1228825"/>
                      <a:pt x="504260" y="1192537"/>
                    </a:cubicBezTo>
                    <a:lnTo>
                      <a:pt x="5388" y="1147600"/>
                    </a:lnTo>
                    <a:lnTo>
                      <a:pt x="0" y="1094146"/>
                    </a:lnTo>
                    <a:lnTo>
                      <a:pt x="28866" y="1093431"/>
                    </a:lnTo>
                    <a:cubicBezTo>
                      <a:pt x="625357" y="1071543"/>
                      <a:pt x="1214983" y="1009152"/>
                      <a:pt x="1803923" y="942711"/>
                    </a:cubicBezTo>
                    <a:close/>
                    <a:moveTo>
                      <a:pt x="2041717" y="607223"/>
                    </a:moveTo>
                    <a:lnTo>
                      <a:pt x="2069459" y="658334"/>
                    </a:lnTo>
                    <a:lnTo>
                      <a:pt x="2099900" y="756398"/>
                    </a:lnTo>
                    <a:lnTo>
                      <a:pt x="1837036" y="785468"/>
                    </a:lnTo>
                    <a:cubicBezTo>
                      <a:pt x="1268031" y="848395"/>
                      <a:pt x="695491" y="907773"/>
                      <a:pt x="87609" y="931670"/>
                    </a:cubicBezTo>
                    <a:lnTo>
                      <a:pt x="12887" y="933822"/>
                    </a:lnTo>
                    <a:lnTo>
                      <a:pt x="20261" y="860667"/>
                    </a:lnTo>
                    <a:lnTo>
                      <a:pt x="62884" y="723359"/>
                    </a:lnTo>
                    <a:lnTo>
                      <a:pt x="249050" y="730044"/>
                    </a:lnTo>
                    <a:cubicBezTo>
                      <a:pt x="745179" y="736808"/>
                      <a:pt x="1238796" y="691300"/>
                      <a:pt x="1732117" y="639642"/>
                    </a:cubicBezTo>
                    <a:close/>
                    <a:moveTo>
                      <a:pt x="1076264" y="0"/>
                    </a:moveTo>
                    <a:cubicBezTo>
                      <a:pt x="1336712" y="0"/>
                      <a:pt x="1575585" y="92372"/>
                      <a:pt x="1761910" y="246140"/>
                    </a:cubicBezTo>
                    <a:lnTo>
                      <a:pt x="1820723" y="299594"/>
                    </a:lnTo>
                    <a:lnTo>
                      <a:pt x="1775228" y="304141"/>
                    </a:lnTo>
                    <a:cubicBezTo>
                      <a:pt x="1298673" y="351768"/>
                      <a:pt x="819826" y="393726"/>
                      <a:pt x="321500" y="387489"/>
                    </a:cubicBezTo>
                    <a:lnTo>
                      <a:pt x="256602" y="385365"/>
                    </a:lnTo>
                    <a:lnTo>
                      <a:pt x="314072" y="315710"/>
                    </a:lnTo>
                    <a:cubicBezTo>
                      <a:pt x="509134" y="120648"/>
                      <a:pt x="778610" y="0"/>
                      <a:pt x="1076264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6" name="Google Shape;276;p6"/>
            <p:cNvSpPr/>
            <p:nvPr/>
          </p:nvSpPr>
          <p:spPr>
            <a:xfrm>
              <a:off x="9805075" y="1636032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9533581" y="1534095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9849483" y="198927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 rot="6089794">
              <a:off x="8921864" y="304847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 rot="6089794">
              <a:off x="9177210" y="184744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 rot="6089794">
              <a:off x="8966272" y="658091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1792331" y="265438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1520837" y="2552450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1418900" y="3007631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0884995" y="4935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1037395" y="6459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1189795" y="332053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11360362" y="75695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1107035" y="969914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6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1" name="Google Shape;291;p6"/>
          <p:cNvSpPr txBox="1"/>
          <p:nvPr>
            <p:ph idx="1" type="body"/>
          </p:nvPr>
        </p:nvSpPr>
        <p:spPr>
          <a:xfrm>
            <a:off x="415600" y="1536627"/>
            <a:ext cx="3464100" cy="346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92" name="Google Shape;292;p6"/>
          <p:cNvSpPr txBox="1"/>
          <p:nvPr>
            <p:ph idx="2" type="body"/>
          </p:nvPr>
        </p:nvSpPr>
        <p:spPr>
          <a:xfrm>
            <a:off x="4330592" y="1536627"/>
            <a:ext cx="3464100" cy="346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93" name="Google Shape;293;p6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6"/>
          <p:cNvSpPr txBox="1"/>
          <p:nvPr>
            <p:ph idx="3" type="body"/>
          </p:nvPr>
        </p:nvSpPr>
        <p:spPr>
          <a:xfrm>
            <a:off x="8245599" y="1536627"/>
            <a:ext cx="3464100" cy="346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95" name="Google Shape;295;p6"/>
          <p:cNvSpPr/>
          <p:nvPr/>
        </p:nvSpPr>
        <p:spPr>
          <a:xfrm flipH="1" rot="2058039">
            <a:off x="1447211" y="5834998"/>
            <a:ext cx="1302633" cy="534348"/>
          </a:xfrm>
          <a:custGeom>
            <a:rect b="b" l="l" r="r" t="t"/>
            <a:pathLst>
              <a:path extrusionOk="0" h="1155348" w="3336726">
                <a:moveTo>
                  <a:pt x="193855" y="1155348"/>
                </a:moveTo>
                <a:cubicBezTo>
                  <a:pt x="-287063" y="983772"/>
                  <a:pt x="254114" y="506185"/>
                  <a:pt x="451219" y="125891"/>
                </a:cubicBezTo>
                <a:cubicBezTo>
                  <a:pt x="671101" y="-298349"/>
                  <a:pt x="1151160" y="515948"/>
                  <a:pt x="2880309" y="153974"/>
                </a:cubicBezTo>
                <a:cubicBezTo>
                  <a:pt x="3148939" y="97740"/>
                  <a:pt x="3250938" y="812196"/>
                  <a:pt x="3336726" y="1155348"/>
                </a:cubicBezTo>
                <a:lnTo>
                  <a:pt x="193855" y="1155348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2700000" dist="254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"/>
          <p:cNvSpPr/>
          <p:nvPr/>
        </p:nvSpPr>
        <p:spPr>
          <a:xfrm flipH="1" rot="10800000">
            <a:off x="0" y="5785326"/>
            <a:ext cx="2811814" cy="1072674"/>
          </a:xfrm>
          <a:custGeom>
            <a:rect b="b" l="l" r="r" t="t"/>
            <a:pathLst>
              <a:path extrusionOk="0" h="2600421" w="6816518">
                <a:moveTo>
                  <a:pt x="2732168" y="2600421"/>
                </a:moveTo>
                <a:cubicBezTo>
                  <a:pt x="4521466" y="2600421"/>
                  <a:pt x="6067262" y="1557865"/>
                  <a:pt x="6795237" y="47074"/>
                </a:cubicBezTo>
                <a:lnTo>
                  <a:pt x="6816518" y="0"/>
                </a:lnTo>
                <a:lnTo>
                  <a:pt x="0" y="0"/>
                </a:lnTo>
                <a:lnTo>
                  <a:pt x="0" y="1676252"/>
                </a:lnTo>
                <a:lnTo>
                  <a:pt x="46081" y="1713024"/>
                </a:lnTo>
                <a:cubicBezTo>
                  <a:pt x="796253" y="2270550"/>
                  <a:pt x="1725688" y="2600421"/>
                  <a:pt x="2732168" y="2600421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6"/>
          <p:cNvSpPr/>
          <p:nvPr/>
        </p:nvSpPr>
        <p:spPr>
          <a:xfrm flipH="1" rot="10800000">
            <a:off x="1826439" y="6499510"/>
            <a:ext cx="601739" cy="358490"/>
          </a:xfrm>
          <a:custGeom>
            <a:rect b="b" l="l" r="r" t="t"/>
            <a:pathLst>
              <a:path extrusionOk="0" h="869066" w="1458760">
                <a:moveTo>
                  <a:pt x="729380" y="869066"/>
                </a:moveTo>
                <a:cubicBezTo>
                  <a:pt x="1132205" y="869066"/>
                  <a:pt x="1458760" y="542511"/>
                  <a:pt x="1458760" y="139686"/>
                </a:cubicBezTo>
                <a:lnTo>
                  <a:pt x="1444679" y="0"/>
                </a:lnTo>
                <a:lnTo>
                  <a:pt x="14082" y="0"/>
                </a:lnTo>
                <a:lnTo>
                  <a:pt x="0" y="139686"/>
                </a:lnTo>
                <a:cubicBezTo>
                  <a:pt x="0" y="542511"/>
                  <a:pt x="326555" y="869066"/>
                  <a:pt x="729380" y="869066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6"/>
          <p:cNvSpPr/>
          <p:nvPr/>
        </p:nvSpPr>
        <p:spPr>
          <a:xfrm flipH="1" rot="10800000">
            <a:off x="1536107" y="6295172"/>
            <a:ext cx="308100" cy="3081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/>
          <p:nvPr/>
        </p:nvSpPr>
        <p:spPr>
          <a:xfrm flipH="1" rot="10800000">
            <a:off x="1442862" y="6612142"/>
            <a:ext cx="154500" cy="1545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6"/>
          <p:cNvSpPr/>
          <p:nvPr/>
        </p:nvSpPr>
        <p:spPr>
          <a:xfrm flipH="1" rot="10800000">
            <a:off x="28597" y="6703479"/>
            <a:ext cx="154500" cy="1545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6"/>
          <p:cNvGrpSpPr/>
          <p:nvPr/>
        </p:nvGrpSpPr>
        <p:grpSpPr>
          <a:xfrm>
            <a:off x="267649" y="5177466"/>
            <a:ext cx="833236" cy="983895"/>
            <a:chOff x="5900874" y="1508478"/>
            <a:chExt cx="2740909" cy="3236497"/>
          </a:xfrm>
        </p:grpSpPr>
        <p:sp>
          <p:nvSpPr>
            <p:cNvPr id="302" name="Google Shape;302;p6"/>
            <p:cNvSpPr/>
            <p:nvPr/>
          </p:nvSpPr>
          <p:spPr>
            <a:xfrm>
              <a:off x="7292344" y="2627075"/>
              <a:ext cx="1179900" cy="126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6"/>
            <p:cNvGrpSpPr/>
            <p:nvPr/>
          </p:nvGrpSpPr>
          <p:grpSpPr>
            <a:xfrm>
              <a:off x="6647045" y="2611931"/>
              <a:ext cx="888193" cy="745347"/>
              <a:chOff x="6473468" y="2492366"/>
              <a:chExt cx="1208096" cy="1013802"/>
            </a:xfrm>
          </p:grpSpPr>
          <p:sp>
            <p:nvSpPr>
              <p:cNvPr id="304" name="Google Shape;304;p6"/>
              <p:cNvSpPr/>
              <p:nvPr/>
            </p:nvSpPr>
            <p:spPr>
              <a:xfrm rot="5400000">
                <a:off x="6570546" y="3137091"/>
                <a:ext cx="328800" cy="397500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 rot="3034956">
                <a:off x="6897324" y="3048428"/>
                <a:ext cx="340176" cy="361917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 rot="2035179">
                <a:off x="7126026" y="2676609"/>
                <a:ext cx="332240" cy="556813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 rot="1911045">
                <a:off x="7205589" y="2561751"/>
                <a:ext cx="388851" cy="44113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2700006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 rot="5400000">
                <a:off x="6775298" y="3184268"/>
                <a:ext cx="327600" cy="316200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 rot="-3388485">
                <a:off x="7055531" y="2919112"/>
                <a:ext cx="231394" cy="381164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 rot="-5400000">
                <a:off x="6397268" y="3249461"/>
                <a:ext cx="327900" cy="175500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6"/>
            <p:cNvGrpSpPr/>
            <p:nvPr/>
          </p:nvGrpSpPr>
          <p:grpSpPr>
            <a:xfrm>
              <a:off x="8233106" y="2617274"/>
              <a:ext cx="408678" cy="1202836"/>
              <a:chOff x="2139460" y="2348251"/>
              <a:chExt cx="555873" cy="1636067"/>
            </a:xfrm>
          </p:grpSpPr>
          <p:sp>
            <p:nvSpPr>
              <p:cNvPr id="312" name="Google Shape;312;p6"/>
              <p:cNvSpPr/>
              <p:nvPr/>
            </p:nvSpPr>
            <p:spPr>
              <a:xfrm rot="-170083">
                <a:off x="2335745" y="3397540"/>
                <a:ext cx="279041" cy="310277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466908">
                <a:off x="2292328" y="3015047"/>
                <a:ext cx="279171" cy="310355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 rot="-673520">
                <a:off x="2267039" y="2687073"/>
                <a:ext cx="278936" cy="310119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 rot="4308378">
                <a:off x="2127895" y="2458464"/>
                <a:ext cx="450629" cy="30187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2700006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 rot="4987800">
                <a:off x="2281692" y="2868580"/>
                <a:ext cx="300961" cy="297351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 rot="4986943">
                <a:off x="2294052" y="3240321"/>
                <a:ext cx="345390" cy="283435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 rot="4304095">
                <a:off x="2514040" y="3785081"/>
                <a:ext cx="223985" cy="72006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 rot="5165031">
                <a:off x="2473725" y="3834238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 rot="5165031">
                <a:off x="2389410" y="3829303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 rot="5165031">
                <a:off x="2305523" y="3830824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 rot="6597807">
                <a:off x="2218148" y="3749756"/>
                <a:ext cx="224064" cy="72125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 rot="10447142">
                <a:off x="2347614" y="3596069"/>
                <a:ext cx="281079" cy="24006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7229452" y="1904961"/>
              <a:ext cx="1167907" cy="2794415"/>
              <a:chOff x="4493276" y="2236571"/>
              <a:chExt cx="1588557" cy="3800891"/>
            </a:xfrm>
          </p:grpSpPr>
          <p:sp>
            <p:nvSpPr>
              <p:cNvPr id="325" name="Google Shape;325;p6"/>
              <p:cNvSpPr/>
              <p:nvPr/>
            </p:nvSpPr>
            <p:spPr>
              <a:xfrm>
                <a:off x="4602276" y="4499332"/>
                <a:ext cx="657127" cy="1538130"/>
              </a:xfrm>
              <a:custGeom>
                <a:rect b="b" l="l" r="r" t="t"/>
                <a:pathLst>
                  <a:path extrusionOk="0" h="1538130" w="693538">
                    <a:moveTo>
                      <a:pt x="96891" y="0"/>
                    </a:moveTo>
                    <a:lnTo>
                      <a:pt x="654009" y="0"/>
                    </a:lnTo>
                    <a:lnTo>
                      <a:pt x="654009" y="1273316"/>
                    </a:lnTo>
                    <a:lnTo>
                      <a:pt x="671234" y="1333018"/>
                    </a:lnTo>
                    <a:cubicBezTo>
                      <a:pt x="696288" y="1434193"/>
                      <a:pt x="705718" y="1538130"/>
                      <a:pt x="670196" y="1538130"/>
                    </a:cubicBezTo>
                    <a:lnTo>
                      <a:pt x="38937" y="1538130"/>
                    </a:lnTo>
                    <a:cubicBezTo>
                      <a:pt x="-57658" y="1470683"/>
                      <a:pt x="51040" y="1282941"/>
                      <a:pt x="90629" y="1133446"/>
                    </a:cubicBezTo>
                    <a:lnTo>
                      <a:pt x="96891" y="1120027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1098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 flipH="1">
                <a:off x="5347391" y="4499332"/>
                <a:ext cx="690070" cy="1538130"/>
              </a:xfrm>
              <a:custGeom>
                <a:rect b="b" l="l" r="r" t="t"/>
                <a:pathLst>
                  <a:path extrusionOk="0" h="1538130" w="693538">
                    <a:moveTo>
                      <a:pt x="96891" y="0"/>
                    </a:moveTo>
                    <a:lnTo>
                      <a:pt x="654009" y="0"/>
                    </a:lnTo>
                    <a:lnTo>
                      <a:pt x="654009" y="1273316"/>
                    </a:lnTo>
                    <a:lnTo>
                      <a:pt x="671234" y="1333018"/>
                    </a:lnTo>
                    <a:cubicBezTo>
                      <a:pt x="696288" y="1434193"/>
                      <a:pt x="705718" y="1538130"/>
                      <a:pt x="670196" y="1538130"/>
                    </a:cubicBezTo>
                    <a:lnTo>
                      <a:pt x="38937" y="1538130"/>
                    </a:lnTo>
                    <a:cubicBezTo>
                      <a:pt x="-57658" y="1470683"/>
                      <a:pt x="51040" y="1282941"/>
                      <a:pt x="90629" y="1133446"/>
                    </a:cubicBezTo>
                    <a:lnTo>
                      <a:pt x="96891" y="1120027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1098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4675955" y="3209482"/>
                <a:ext cx="1264500" cy="1345500"/>
              </a:xfrm>
              <a:prstGeom prst="round2SameRect">
                <a:avLst>
                  <a:gd fmla="val 21456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4669900" y="4499332"/>
                <a:ext cx="557118" cy="671285"/>
              </a:xfrm>
              <a:custGeom>
                <a:rect b="b" l="l" r="r" t="t"/>
                <a:pathLst>
                  <a:path extrusionOk="0" h="451284" w="557118">
                    <a:moveTo>
                      <a:pt x="0" y="0"/>
                    </a:moveTo>
                    <a:lnTo>
                      <a:pt x="557118" y="0"/>
                    </a:lnTo>
                    <a:lnTo>
                      <a:pt x="557118" y="451284"/>
                    </a:lnTo>
                    <a:lnTo>
                      <a:pt x="450303" y="370275"/>
                    </a:lnTo>
                    <a:cubicBezTo>
                      <a:pt x="330700" y="296003"/>
                      <a:pt x="190614" y="247484"/>
                      <a:pt x="39461" y="233374"/>
                    </a:cubicBezTo>
                    <a:lnTo>
                      <a:pt x="0" y="231542"/>
                    </a:ln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 flipH="1">
                <a:off x="5385472" y="4499332"/>
                <a:ext cx="557118" cy="671285"/>
              </a:xfrm>
              <a:custGeom>
                <a:rect b="b" l="l" r="r" t="t"/>
                <a:pathLst>
                  <a:path extrusionOk="0" h="451284" w="557118">
                    <a:moveTo>
                      <a:pt x="0" y="0"/>
                    </a:moveTo>
                    <a:lnTo>
                      <a:pt x="557118" y="0"/>
                    </a:lnTo>
                    <a:lnTo>
                      <a:pt x="557118" y="451284"/>
                    </a:lnTo>
                    <a:lnTo>
                      <a:pt x="450303" y="370275"/>
                    </a:lnTo>
                    <a:cubicBezTo>
                      <a:pt x="330700" y="296003"/>
                      <a:pt x="190614" y="247484"/>
                      <a:pt x="39461" y="233374"/>
                    </a:cubicBezTo>
                    <a:lnTo>
                      <a:pt x="0" y="231542"/>
                    </a:ln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4656777" y="4505388"/>
                <a:ext cx="1300508" cy="381416"/>
              </a:xfrm>
              <a:custGeom>
                <a:rect b="b" l="l" r="r" t="t"/>
                <a:pathLst>
                  <a:path extrusionOk="0" h="554787" w="1259572">
                    <a:moveTo>
                      <a:pt x="0" y="0"/>
                    </a:moveTo>
                    <a:lnTo>
                      <a:pt x="1259572" y="0"/>
                    </a:lnTo>
                    <a:lnTo>
                      <a:pt x="1259572" y="58378"/>
                    </a:lnTo>
                    <a:lnTo>
                      <a:pt x="1227073" y="61609"/>
                    </a:lnTo>
                    <a:cubicBezTo>
                      <a:pt x="1086729" y="89931"/>
                      <a:pt x="962685" y="162379"/>
                      <a:pt x="870497" y="263614"/>
                    </a:cubicBezTo>
                    <a:lnTo>
                      <a:pt x="804991" y="352791"/>
                    </a:lnTo>
                    <a:lnTo>
                      <a:pt x="789693" y="392294"/>
                    </a:lnTo>
                    <a:cubicBezTo>
                      <a:pt x="777912" y="417393"/>
                      <a:pt x="765008" y="440099"/>
                      <a:pt x="751155" y="460038"/>
                    </a:cubicBezTo>
                    <a:lnTo>
                      <a:pt x="745827" y="466200"/>
                    </a:lnTo>
                    <a:lnTo>
                      <a:pt x="745310" y="467293"/>
                    </a:lnTo>
                    <a:lnTo>
                      <a:pt x="744882" y="467293"/>
                    </a:lnTo>
                    <a:lnTo>
                      <a:pt x="706924" y="511189"/>
                    </a:lnTo>
                    <a:cubicBezTo>
                      <a:pt x="675771" y="539263"/>
                      <a:pt x="641520" y="554787"/>
                      <a:pt x="605567" y="554787"/>
                    </a:cubicBezTo>
                    <a:cubicBezTo>
                      <a:pt x="533662" y="554787"/>
                      <a:pt x="468563" y="492691"/>
                      <a:pt x="421441" y="392294"/>
                    </a:cubicBezTo>
                    <a:lnTo>
                      <a:pt x="395400" y="325049"/>
                    </a:lnTo>
                    <a:lnTo>
                      <a:pt x="389900" y="315993"/>
                    </a:lnTo>
                    <a:cubicBezTo>
                      <a:pt x="320072" y="221576"/>
                      <a:pt x="224990" y="146483"/>
                      <a:pt x="114449" y="100374"/>
                    </a:cubicBezTo>
                    <a:lnTo>
                      <a:pt x="0" y="65339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6360000" dist="254000" sy="108000">
                  <a:srgbClr val="000000">
                    <a:alpha val="407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4674945" y="5232064"/>
                <a:ext cx="562689" cy="254439"/>
              </a:xfrm>
              <a:custGeom>
                <a:rect b="b" l="l" r="r" t="t"/>
                <a:pathLst>
                  <a:path extrusionOk="0" h="278075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192931"/>
                      <a:pt x="283114" y="186890"/>
                    </a:cubicBezTo>
                    <a:cubicBezTo>
                      <a:pt x="175275" y="180849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5390516" y="5245184"/>
                <a:ext cx="562689" cy="254439"/>
              </a:xfrm>
              <a:custGeom>
                <a:rect b="b" l="l" r="r" t="t"/>
                <a:pathLst>
                  <a:path extrusionOk="0" h="278075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192931"/>
                      <a:pt x="283114" y="186890"/>
                    </a:cubicBezTo>
                    <a:cubicBezTo>
                      <a:pt x="175275" y="180849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4826335" y="5207842"/>
                <a:ext cx="260400" cy="240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5541908" y="5233073"/>
                <a:ext cx="260400" cy="240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4682493" y="5528887"/>
                <a:ext cx="562689" cy="290572"/>
              </a:xfrm>
              <a:custGeom>
                <a:rect b="b" l="l" r="r" t="t"/>
                <a:pathLst>
                  <a:path extrusionOk="0" h="279396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232137"/>
                      <a:pt x="283114" y="226096"/>
                    </a:cubicBezTo>
                    <a:cubicBezTo>
                      <a:pt x="175275" y="220055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5385955" y="5542009"/>
                <a:ext cx="562689" cy="290572"/>
              </a:xfrm>
              <a:custGeom>
                <a:rect b="b" l="l" r="r" t="t"/>
                <a:pathLst>
                  <a:path extrusionOk="0" h="279396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232137"/>
                      <a:pt x="283114" y="226096"/>
                    </a:cubicBezTo>
                    <a:cubicBezTo>
                      <a:pt x="175275" y="220055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5233074" y="3222607"/>
                <a:ext cx="151500" cy="1326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5760923" y="3326561"/>
                <a:ext cx="151500" cy="1188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4684030" y="3351793"/>
                <a:ext cx="151500" cy="1188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5400000">
                <a:off x="5238007" y="3796879"/>
                <a:ext cx="151500" cy="1326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5119026" y="4356017"/>
                <a:ext cx="361200" cy="228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4992867" y="3600072"/>
                <a:ext cx="614700" cy="3786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5122844" y="3715633"/>
                <a:ext cx="145200" cy="145200"/>
              </a:xfrm>
              <a:prstGeom prst="ellipse">
                <a:avLst/>
              </a:prstGeom>
              <a:solidFill>
                <a:srgbClr val="0076A1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5366079" y="3715633"/>
                <a:ext cx="145200" cy="145200"/>
              </a:xfrm>
              <a:prstGeom prst="ellipse">
                <a:avLst/>
              </a:prstGeom>
              <a:solidFill>
                <a:srgbClr val="003446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493276" y="2252696"/>
                <a:ext cx="1588557" cy="1229294"/>
              </a:xfrm>
              <a:custGeom>
                <a:rect b="b" l="l" r="r" t="t"/>
                <a:pathLst>
                  <a:path extrusionOk="0" h="1229294" w="1616852">
                    <a:moveTo>
                      <a:pt x="807417" y="0"/>
                    </a:moveTo>
                    <a:cubicBezTo>
                      <a:pt x="1053024" y="0"/>
                      <a:pt x="1269566" y="107495"/>
                      <a:pt x="1397435" y="270992"/>
                    </a:cubicBezTo>
                    <a:lnTo>
                      <a:pt x="1454803" y="362293"/>
                    </a:lnTo>
                    <a:lnTo>
                      <a:pt x="1462529" y="363283"/>
                    </a:lnTo>
                    <a:cubicBezTo>
                      <a:pt x="1550601" y="386199"/>
                      <a:pt x="1616852" y="485286"/>
                      <a:pt x="1616852" y="604048"/>
                    </a:cubicBezTo>
                    <a:cubicBezTo>
                      <a:pt x="1616852" y="705844"/>
                      <a:pt x="1568178" y="793185"/>
                      <a:pt x="1498809" y="830493"/>
                    </a:cubicBezTo>
                    <a:lnTo>
                      <a:pt x="1466925" y="843078"/>
                    </a:lnTo>
                    <a:lnTo>
                      <a:pt x="1463038" y="853895"/>
                    </a:lnTo>
                    <a:cubicBezTo>
                      <a:pt x="1355021" y="1074501"/>
                      <a:pt x="1102145" y="1229294"/>
                      <a:pt x="807417" y="1229294"/>
                    </a:cubicBezTo>
                    <a:cubicBezTo>
                      <a:pt x="512689" y="1229294"/>
                      <a:pt x="259813" y="1074501"/>
                      <a:pt x="151796" y="853895"/>
                    </a:cubicBezTo>
                    <a:lnTo>
                      <a:pt x="149689" y="848031"/>
                    </a:lnTo>
                    <a:lnTo>
                      <a:pt x="118044" y="835540"/>
                    </a:lnTo>
                    <a:cubicBezTo>
                      <a:pt x="48674" y="798232"/>
                      <a:pt x="0" y="710891"/>
                      <a:pt x="0" y="609095"/>
                    </a:cubicBezTo>
                    <a:cubicBezTo>
                      <a:pt x="0" y="490333"/>
                      <a:pt x="66251" y="391246"/>
                      <a:pt x="154323" y="368330"/>
                    </a:cubicBezTo>
                    <a:lnTo>
                      <a:pt x="156405" y="368063"/>
                    </a:lnTo>
                    <a:lnTo>
                      <a:pt x="217399" y="270992"/>
                    </a:lnTo>
                    <a:cubicBezTo>
                      <a:pt x="345268" y="107495"/>
                      <a:pt x="561810" y="0"/>
                      <a:pt x="807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5065885" y="2236571"/>
                <a:ext cx="449700" cy="1440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0076A1"/>
              </a:solidFill>
              <a:ln cap="flat" cmpd="sng" w="66675">
                <a:solidFill>
                  <a:srgbClr val="E1E1E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4729446" y="2404084"/>
                <a:ext cx="1120200" cy="1005300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">
                    <a:srgbClr val="00B0F0"/>
                  </a:gs>
                  <a:gs pos="100000">
                    <a:srgbClr val="000000"/>
                  </a:gs>
                </a:gsLst>
                <a:path path="circle">
                  <a:fillToRect l="100%" t="100%"/>
                </a:path>
                <a:tileRect b="-100%" r="-100%"/>
              </a:gra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4730457" y="2420734"/>
                <a:ext cx="424142" cy="971936"/>
              </a:xfrm>
              <a:custGeom>
                <a:rect b="b" l="l" r="r" t="t"/>
                <a:pathLst>
                  <a:path extrusionOk="0" h="971936" w="424142">
                    <a:moveTo>
                      <a:pt x="424142" y="0"/>
                    </a:moveTo>
                    <a:lnTo>
                      <a:pt x="417621" y="11961"/>
                    </a:lnTo>
                    <a:cubicBezTo>
                      <a:pt x="357224" y="147269"/>
                      <a:pt x="321957" y="310385"/>
                      <a:pt x="321957" y="485968"/>
                    </a:cubicBezTo>
                    <a:cubicBezTo>
                      <a:pt x="321957" y="661551"/>
                      <a:pt x="357224" y="824667"/>
                      <a:pt x="417621" y="959975"/>
                    </a:cubicBezTo>
                    <a:lnTo>
                      <a:pt x="424142" y="971936"/>
                    </a:lnTo>
                    <a:lnTo>
                      <a:pt x="342112" y="949088"/>
                    </a:lnTo>
                    <a:cubicBezTo>
                      <a:pt x="141067" y="872786"/>
                      <a:pt x="0" y="694159"/>
                      <a:pt x="0" y="485968"/>
                    </a:cubicBezTo>
                    <a:cubicBezTo>
                      <a:pt x="0" y="277777"/>
                      <a:pt x="141067" y="99150"/>
                      <a:pt x="342112" y="22848"/>
                    </a:cubicBezTo>
                    <a:close/>
                  </a:path>
                </a:pathLst>
              </a:custGeom>
              <a:solidFill>
                <a:srgbClr val="0076A1">
                  <a:alpha val="5569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4779911" y="2628143"/>
                <a:ext cx="239785" cy="430026"/>
              </a:xfrm>
              <a:custGeom>
                <a:rect b="b" l="l" r="r" t="t"/>
                <a:pathLst>
                  <a:path extrusionOk="0" h="575286" w="373207">
                    <a:moveTo>
                      <a:pt x="49467" y="157448"/>
                    </a:moveTo>
                    <a:lnTo>
                      <a:pt x="338413" y="157448"/>
                    </a:lnTo>
                    <a:lnTo>
                      <a:pt x="328411" y="223127"/>
                    </a:lnTo>
                    <a:cubicBezTo>
                      <a:pt x="324161" y="265225"/>
                      <a:pt x="321957" y="308341"/>
                      <a:pt x="321957" y="352237"/>
                    </a:cubicBezTo>
                    <a:cubicBezTo>
                      <a:pt x="321957" y="396133"/>
                      <a:pt x="324161" y="439249"/>
                      <a:pt x="328411" y="481347"/>
                    </a:cubicBezTo>
                    <a:lnTo>
                      <a:pt x="342716" y="575286"/>
                    </a:lnTo>
                    <a:lnTo>
                      <a:pt x="64607" y="575286"/>
                    </a:lnTo>
                    <a:lnTo>
                      <a:pt x="25183" y="501700"/>
                    </a:lnTo>
                    <a:cubicBezTo>
                      <a:pt x="8817" y="454485"/>
                      <a:pt x="0" y="404285"/>
                      <a:pt x="0" y="352237"/>
                    </a:cubicBezTo>
                    <a:cubicBezTo>
                      <a:pt x="0" y="300189"/>
                      <a:pt x="8817" y="249989"/>
                      <a:pt x="25183" y="202774"/>
                    </a:cubicBezTo>
                    <a:close/>
                    <a:moveTo>
                      <a:pt x="162218" y="0"/>
                    </a:moveTo>
                    <a:lnTo>
                      <a:pt x="373207" y="0"/>
                    </a:lnTo>
                    <a:lnTo>
                      <a:pt x="347140" y="100130"/>
                    </a:lnTo>
                    <a:lnTo>
                      <a:pt x="346558" y="103955"/>
                    </a:lnTo>
                    <a:lnTo>
                      <a:pt x="78126" y="103955"/>
                    </a:lnTo>
                    <a:lnTo>
                      <a:pt x="95664" y="71219"/>
                    </a:lnTo>
                    <a:cubicBezTo>
                      <a:pt x="110764" y="51164"/>
                      <a:pt x="127434" y="32140"/>
                      <a:pt x="145516" y="14288"/>
                    </a:cubicBezTo>
                    <a:close/>
                  </a:path>
                </a:pathLst>
              </a:custGeom>
              <a:solidFill>
                <a:srgbClr val="F2F2F2">
                  <a:alpha val="627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5900874" y="1508478"/>
              <a:ext cx="906224" cy="3236497"/>
              <a:chOff x="838317" y="246672"/>
              <a:chExt cx="1232623" cy="4402200"/>
            </a:xfrm>
          </p:grpSpPr>
          <p:sp>
            <p:nvSpPr>
              <p:cNvPr id="351" name="Google Shape;351;p6"/>
              <p:cNvSpPr/>
              <p:nvPr/>
            </p:nvSpPr>
            <p:spPr>
              <a:xfrm flipH="1">
                <a:off x="1999840" y="246672"/>
                <a:ext cx="71100" cy="44022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38317" y="385956"/>
                <a:ext cx="1180848" cy="842736"/>
              </a:xfrm>
              <a:custGeom>
                <a:rect b="b" l="l" r="r" t="t"/>
                <a:pathLst>
                  <a:path extrusionOk="0" h="2042997" w="3148927">
                    <a:moveTo>
                      <a:pt x="0" y="0"/>
                    </a:moveTo>
                    <a:cubicBezTo>
                      <a:pt x="1267644" y="1023402"/>
                      <a:pt x="2099285" y="0"/>
                      <a:pt x="3148927" y="0"/>
                    </a:cubicBezTo>
                    <a:lnTo>
                      <a:pt x="3148927" y="1719798"/>
                    </a:lnTo>
                    <a:cubicBezTo>
                      <a:pt x="2099285" y="1719798"/>
                      <a:pt x="1433165" y="2446997"/>
                      <a:pt x="0" y="171979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F5623"/>
                  </a:gs>
                  <a:gs pos="100000">
                    <a:srgbClr val="C00000"/>
                  </a:gs>
                </a:gsLst>
                <a:lin ang="0" scaled="0"/>
              </a:gra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353;p6"/>
            <p:cNvGrpSpPr/>
            <p:nvPr/>
          </p:nvGrpSpPr>
          <p:grpSpPr>
            <a:xfrm>
              <a:off x="6684728" y="3103414"/>
              <a:ext cx="176630" cy="251047"/>
              <a:chOff x="1886329" y="-423894"/>
              <a:chExt cx="240248" cy="341467"/>
            </a:xfrm>
          </p:grpSpPr>
          <p:sp>
            <p:nvSpPr>
              <p:cNvPr id="354" name="Google Shape;354;p6"/>
              <p:cNvSpPr/>
              <p:nvPr/>
            </p:nvSpPr>
            <p:spPr>
              <a:xfrm>
                <a:off x="1889357" y="-423894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1902477" y="-340128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1891375" y="-250306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1886329" y="-154427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0" name="Google Shape;360;p7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1" name="Google Shape;361;p7"/>
          <p:cNvSpPr/>
          <p:nvPr/>
        </p:nvSpPr>
        <p:spPr>
          <a:xfrm flipH="1" rot="2072902">
            <a:off x="1393950" y="5884460"/>
            <a:ext cx="1235603" cy="504738"/>
          </a:xfrm>
          <a:custGeom>
            <a:rect b="b" l="l" r="r" t="t"/>
            <a:pathLst>
              <a:path extrusionOk="0" h="1155348" w="3336726">
                <a:moveTo>
                  <a:pt x="193855" y="1155348"/>
                </a:moveTo>
                <a:cubicBezTo>
                  <a:pt x="-287063" y="983772"/>
                  <a:pt x="254114" y="506185"/>
                  <a:pt x="451219" y="125891"/>
                </a:cubicBezTo>
                <a:cubicBezTo>
                  <a:pt x="671101" y="-298349"/>
                  <a:pt x="1151160" y="515948"/>
                  <a:pt x="2880309" y="153974"/>
                </a:cubicBezTo>
                <a:cubicBezTo>
                  <a:pt x="3148939" y="97740"/>
                  <a:pt x="3250938" y="812196"/>
                  <a:pt x="3336726" y="1155348"/>
                </a:cubicBezTo>
                <a:lnTo>
                  <a:pt x="193855" y="1155348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2700000" dist="254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7"/>
          <p:cNvSpPr/>
          <p:nvPr/>
        </p:nvSpPr>
        <p:spPr>
          <a:xfrm flipH="1" rot="10800000">
            <a:off x="3" y="5837310"/>
            <a:ext cx="2675483" cy="1020665"/>
          </a:xfrm>
          <a:custGeom>
            <a:rect b="b" l="l" r="r" t="t"/>
            <a:pathLst>
              <a:path extrusionOk="0" h="2600421" w="6816518">
                <a:moveTo>
                  <a:pt x="2732168" y="2600421"/>
                </a:moveTo>
                <a:cubicBezTo>
                  <a:pt x="4521466" y="2600421"/>
                  <a:pt x="6067262" y="1557865"/>
                  <a:pt x="6795237" y="47074"/>
                </a:cubicBezTo>
                <a:lnTo>
                  <a:pt x="6816518" y="0"/>
                </a:lnTo>
                <a:lnTo>
                  <a:pt x="0" y="0"/>
                </a:lnTo>
                <a:lnTo>
                  <a:pt x="0" y="1676252"/>
                </a:lnTo>
                <a:lnTo>
                  <a:pt x="46081" y="1713024"/>
                </a:lnTo>
                <a:cubicBezTo>
                  <a:pt x="796253" y="2270550"/>
                  <a:pt x="1725688" y="2600421"/>
                  <a:pt x="2732168" y="2600421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7"/>
          <p:cNvSpPr/>
          <p:nvPr/>
        </p:nvSpPr>
        <p:spPr>
          <a:xfrm flipH="1" rot="10800000">
            <a:off x="1752031" y="6516891"/>
            <a:ext cx="572563" cy="341108"/>
          </a:xfrm>
          <a:custGeom>
            <a:rect b="b" l="l" r="r" t="t"/>
            <a:pathLst>
              <a:path extrusionOk="0" h="869066" w="1458760">
                <a:moveTo>
                  <a:pt x="729380" y="869066"/>
                </a:moveTo>
                <a:cubicBezTo>
                  <a:pt x="1132205" y="869066"/>
                  <a:pt x="1458760" y="542511"/>
                  <a:pt x="1458760" y="139686"/>
                </a:cubicBezTo>
                <a:lnTo>
                  <a:pt x="1444679" y="0"/>
                </a:lnTo>
                <a:lnTo>
                  <a:pt x="14082" y="0"/>
                </a:lnTo>
                <a:lnTo>
                  <a:pt x="0" y="139686"/>
                </a:lnTo>
                <a:cubicBezTo>
                  <a:pt x="0" y="542511"/>
                  <a:pt x="326555" y="869066"/>
                  <a:pt x="729380" y="869066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7"/>
          <p:cNvSpPr/>
          <p:nvPr/>
        </p:nvSpPr>
        <p:spPr>
          <a:xfrm flipH="1" rot="10800000">
            <a:off x="1476448" y="6323710"/>
            <a:ext cx="292500" cy="2925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7"/>
          <p:cNvSpPr/>
          <p:nvPr/>
        </p:nvSpPr>
        <p:spPr>
          <a:xfrm flipH="1" rot="10800000">
            <a:off x="1387940" y="6624582"/>
            <a:ext cx="146700" cy="1467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7"/>
          <p:cNvSpPr/>
          <p:nvPr/>
        </p:nvSpPr>
        <p:spPr>
          <a:xfrm flipH="1" rot="10800000">
            <a:off x="45522" y="6711280"/>
            <a:ext cx="146700" cy="1467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st="1016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"/>
          <p:cNvSpPr/>
          <p:nvPr/>
        </p:nvSpPr>
        <p:spPr>
          <a:xfrm>
            <a:off x="959072" y="4813320"/>
            <a:ext cx="47400" cy="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627784" y="4657587"/>
            <a:ext cx="92100" cy="92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7"/>
          <p:cNvSpPr/>
          <p:nvPr/>
        </p:nvSpPr>
        <p:spPr>
          <a:xfrm>
            <a:off x="879300" y="4479718"/>
            <a:ext cx="14100" cy="141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7"/>
          <p:cNvSpPr/>
          <p:nvPr/>
        </p:nvSpPr>
        <p:spPr>
          <a:xfrm>
            <a:off x="684226" y="4512736"/>
            <a:ext cx="14100" cy="141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7"/>
          <p:cNvGrpSpPr/>
          <p:nvPr/>
        </p:nvGrpSpPr>
        <p:grpSpPr>
          <a:xfrm rot="-999847">
            <a:off x="-56200" y="4520710"/>
            <a:ext cx="1040196" cy="1521809"/>
            <a:chOff x="6980924" y="266728"/>
            <a:chExt cx="2219400" cy="3246986"/>
          </a:xfrm>
        </p:grpSpPr>
        <p:sp>
          <p:nvSpPr>
            <p:cNvPr id="372" name="Google Shape;372;p7"/>
            <p:cNvSpPr/>
            <p:nvPr/>
          </p:nvSpPr>
          <p:spPr>
            <a:xfrm rot="5400000">
              <a:off x="7446374" y="1759764"/>
              <a:ext cx="1288500" cy="2219400"/>
            </a:xfrm>
            <a:prstGeom prst="moon">
              <a:avLst>
                <a:gd fmla="val 45300" name="adj"/>
              </a:avLst>
            </a:prstGeom>
            <a:solidFill>
              <a:srgbClr val="DF5623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7472644" y="278561"/>
              <a:ext cx="1277633" cy="2932933"/>
            </a:xfrm>
            <a:custGeom>
              <a:rect b="b" l="l" r="r" t="t"/>
              <a:pathLst>
                <a:path extrusionOk="0" h="2180619" w="990413">
                  <a:moveTo>
                    <a:pt x="504921" y="0"/>
                  </a:moveTo>
                  <a:lnTo>
                    <a:pt x="621519" y="155925"/>
                  </a:lnTo>
                  <a:cubicBezTo>
                    <a:pt x="854420" y="500663"/>
                    <a:pt x="990413" y="916250"/>
                    <a:pt x="990413" y="1363601"/>
                  </a:cubicBezTo>
                  <a:cubicBezTo>
                    <a:pt x="990413" y="1624556"/>
                    <a:pt x="944138" y="1874702"/>
                    <a:pt x="859345" y="2106281"/>
                  </a:cubicBezTo>
                  <a:lnTo>
                    <a:pt x="828446" y="2180619"/>
                  </a:lnTo>
                  <a:lnTo>
                    <a:pt x="789836" y="2173495"/>
                  </a:lnTo>
                  <a:cubicBezTo>
                    <a:pt x="687933" y="2158531"/>
                    <a:pt x="582424" y="2150673"/>
                    <a:pt x="474357" y="2150673"/>
                  </a:cubicBezTo>
                  <a:cubicBezTo>
                    <a:pt x="366290" y="2150673"/>
                    <a:pt x="260781" y="2158531"/>
                    <a:pt x="158878" y="2173495"/>
                  </a:cubicBezTo>
                  <a:lnTo>
                    <a:pt x="148613" y="2175389"/>
                  </a:lnTo>
                  <a:lnTo>
                    <a:pt x="97110" y="2029132"/>
                  </a:lnTo>
                  <a:cubicBezTo>
                    <a:pt x="33999" y="1826224"/>
                    <a:pt x="0" y="1610490"/>
                    <a:pt x="0" y="1386814"/>
                  </a:cubicBezTo>
                  <a:cubicBezTo>
                    <a:pt x="0" y="864905"/>
                    <a:pt x="185102" y="386229"/>
                    <a:pt x="493239" y="1285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0800025" scaled="0"/>
            </a:gra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7617182" y="266728"/>
              <a:ext cx="986961" cy="992843"/>
            </a:xfrm>
            <a:custGeom>
              <a:rect b="b" l="l" r="r" t="t"/>
              <a:pathLst>
                <a:path extrusionOk="0" h="992843" w="1012268">
                  <a:moveTo>
                    <a:pt x="508465" y="0"/>
                  </a:moveTo>
                  <a:lnTo>
                    <a:pt x="551496" y="46653"/>
                  </a:lnTo>
                  <a:cubicBezTo>
                    <a:pt x="708224" y="235619"/>
                    <a:pt x="844821" y="473726"/>
                    <a:pt x="954345" y="748587"/>
                  </a:cubicBezTo>
                  <a:lnTo>
                    <a:pt x="1012268" y="914221"/>
                  </a:lnTo>
                  <a:lnTo>
                    <a:pt x="852432" y="955319"/>
                  </a:lnTo>
                  <a:cubicBezTo>
                    <a:pt x="732199" y="979923"/>
                    <a:pt x="607710" y="992843"/>
                    <a:pt x="480204" y="992843"/>
                  </a:cubicBezTo>
                  <a:cubicBezTo>
                    <a:pt x="352697" y="992843"/>
                    <a:pt x="228209" y="979923"/>
                    <a:pt x="107976" y="955319"/>
                  </a:cubicBezTo>
                  <a:lnTo>
                    <a:pt x="0" y="927556"/>
                  </a:lnTo>
                  <a:lnTo>
                    <a:pt x="62586" y="748587"/>
                  </a:lnTo>
                  <a:cubicBezTo>
                    <a:pt x="172110" y="473726"/>
                    <a:pt x="308707" y="235619"/>
                    <a:pt x="465435" y="4665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7679050" y="271773"/>
              <a:ext cx="852954" cy="775849"/>
            </a:xfrm>
            <a:custGeom>
              <a:rect b="b" l="l" r="r" t="t"/>
              <a:pathLst>
                <a:path extrusionOk="0" h="775849" w="868147">
                  <a:moveTo>
                    <a:pt x="439529" y="0"/>
                  </a:moveTo>
                  <a:lnTo>
                    <a:pt x="482560" y="46653"/>
                  </a:lnTo>
                  <a:cubicBezTo>
                    <a:pt x="587046" y="172630"/>
                    <a:pt x="682584" y="320448"/>
                    <a:pt x="767118" y="486436"/>
                  </a:cubicBezTo>
                  <a:lnTo>
                    <a:pt x="868147" y="710331"/>
                  </a:lnTo>
                  <a:lnTo>
                    <a:pt x="759274" y="738325"/>
                  </a:lnTo>
                  <a:cubicBezTo>
                    <a:pt x="639041" y="762928"/>
                    <a:pt x="514552" y="775849"/>
                    <a:pt x="387046" y="775849"/>
                  </a:cubicBezTo>
                  <a:cubicBezTo>
                    <a:pt x="259540" y="775849"/>
                    <a:pt x="135051" y="762928"/>
                    <a:pt x="14818" y="738325"/>
                  </a:cubicBezTo>
                  <a:lnTo>
                    <a:pt x="0" y="734515"/>
                  </a:lnTo>
                  <a:lnTo>
                    <a:pt x="111941" y="486436"/>
                  </a:lnTo>
                  <a:cubicBezTo>
                    <a:pt x="196476" y="320448"/>
                    <a:pt x="292014" y="172630"/>
                    <a:pt x="396499" y="46653"/>
                  </a:cubicBezTo>
                  <a:close/>
                </a:path>
              </a:pathLst>
            </a:custGeom>
            <a:solidFill>
              <a:srgbClr val="DF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6" name="Google Shape;376;p7"/>
            <p:cNvGrpSpPr/>
            <p:nvPr/>
          </p:nvGrpSpPr>
          <p:grpSpPr>
            <a:xfrm>
              <a:off x="7769455" y="1470973"/>
              <a:ext cx="702042" cy="702042"/>
              <a:chOff x="7763771" y="1368095"/>
              <a:chExt cx="726300" cy="726300"/>
            </a:xfrm>
          </p:grpSpPr>
          <p:sp>
            <p:nvSpPr>
              <p:cNvPr id="377" name="Google Shape;377;p7"/>
              <p:cNvSpPr/>
              <p:nvPr/>
            </p:nvSpPr>
            <p:spPr>
              <a:xfrm>
                <a:off x="7763771" y="1368095"/>
                <a:ext cx="726300" cy="7263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7855615" y="1459939"/>
                <a:ext cx="538500" cy="5385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7862679" y="1460948"/>
                <a:ext cx="538420" cy="533598"/>
              </a:xfrm>
              <a:custGeom>
                <a:rect b="b" l="l" r="r" t="t"/>
                <a:pathLst>
                  <a:path extrusionOk="0" h="533598" w="538420">
                    <a:moveTo>
                      <a:pt x="6409" y="211929"/>
                    </a:moveTo>
                    <a:lnTo>
                      <a:pt x="221377" y="533598"/>
                    </a:lnTo>
                    <a:lnTo>
                      <a:pt x="214955" y="532951"/>
                    </a:lnTo>
                    <a:cubicBezTo>
                      <a:pt x="92280" y="507848"/>
                      <a:pt x="0" y="399306"/>
                      <a:pt x="0" y="269210"/>
                    </a:cubicBezTo>
                    <a:cubicBezTo>
                      <a:pt x="0" y="250625"/>
                      <a:pt x="1883" y="232480"/>
                      <a:pt x="5469" y="214955"/>
                    </a:cubicBezTo>
                    <a:close/>
                    <a:moveTo>
                      <a:pt x="163581" y="21722"/>
                    </a:moveTo>
                    <a:lnTo>
                      <a:pt x="457241" y="461141"/>
                    </a:lnTo>
                    <a:lnTo>
                      <a:pt x="395130" y="503018"/>
                    </a:lnTo>
                    <a:lnTo>
                      <a:pt x="101470" y="63599"/>
                    </a:lnTo>
                    <a:close/>
                    <a:moveTo>
                      <a:pt x="269210" y="0"/>
                    </a:moveTo>
                    <a:cubicBezTo>
                      <a:pt x="417891" y="0"/>
                      <a:pt x="538420" y="120529"/>
                      <a:pt x="538420" y="269210"/>
                    </a:cubicBezTo>
                    <a:cubicBezTo>
                      <a:pt x="538420" y="306380"/>
                      <a:pt x="530887" y="341791"/>
                      <a:pt x="517264" y="373999"/>
                    </a:cubicBezTo>
                    <a:lnTo>
                      <a:pt x="496801" y="411700"/>
                    </a:lnTo>
                    <a:lnTo>
                      <a:pt x="224666" y="4490"/>
                    </a:lnTo>
                    <a:close/>
                  </a:path>
                </a:pathLst>
              </a:custGeom>
              <a:solidFill>
                <a:srgbClr val="009E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0" name="Google Shape;380;p7"/>
            <p:cNvSpPr/>
            <p:nvPr/>
          </p:nvSpPr>
          <p:spPr>
            <a:xfrm>
              <a:off x="7588692" y="2922885"/>
              <a:ext cx="1047310" cy="299719"/>
            </a:xfrm>
            <a:custGeom>
              <a:rect b="b" l="l" r="r" t="t"/>
              <a:pathLst>
                <a:path extrusionOk="0" h="299719" w="1047310">
                  <a:moveTo>
                    <a:pt x="559459" y="0"/>
                  </a:moveTo>
                  <a:cubicBezTo>
                    <a:pt x="684749" y="0"/>
                    <a:pt x="807075" y="10666"/>
                    <a:pt x="925219" y="30975"/>
                  </a:cubicBezTo>
                  <a:lnTo>
                    <a:pt x="1047310" y="62814"/>
                  </a:lnTo>
                  <a:lnTo>
                    <a:pt x="1003451" y="201836"/>
                  </a:lnTo>
                  <a:lnTo>
                    <a:pt x="963053" y="299719"/>
                  </a:lnTo>
                  <a:lnTo>
                    <a:pt x="912573" y="290339"/>
                  </a:lnTo>
                  <a:cubicBezTo>
                    <a:pt x="779342" y="270635"/>
                    <a:pt x="641397" y="260288"/>
                    <a:pt x="500107" y="260288"/>
                  </a:cubicBezTo>
                  <a:cubicBezTo>
                    <a:pt x="358817" y="260288"/>
                    <a:pt x="220872" y="270635"/>
                    <a:pt x="87641" y="290339"/>
                  </a:cubicBezTo>
                  <a:lnTo>
                    <a:pt x="74220" y="292833"/>
                  </a:lnTo>
                  <a:lnTo>
                    <a:pt x="6884" y="100251"/>
                  </a:lnTo>
                  <a:lnTo>
                    <a:pt x="0" y="74624"/>
                  </a:lnTo>
                  <a:lnTo>
                    <a:pt x="19772" y="68545"/>
                  </a:lnTo>
                  <a:cubicBezTo>
                    <a:pt x="190259" y="23997"/>
                    <a:pt x="371523" y="0"/>
                    <a:pt x="55945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1" name="Google Shape;381;p7"/>
            <p:cNvGrpSpPr/>
            <p:nvPr/>
          </p:nvGrpSpPr>
          <p:grpSpPr>
            <a:xfrm rot="-159572">
              <a:off x="7981293" y="2326606"/>
              <a:ext cx="297820" cy="1089936"/>
              <a:chOff x="5680178" y="1273799"/>
              <a:chExt cx="297827" cy="1089961"/>
            </a:xfrm>
          </p:grpSpPr>
          <p:sp>
            <p:nvSpPr>
              <p:cNvPr id="382" name="Google Shape;382;p7"/>
              <p:cNvSpPr/>
              <p:nvPr/>
            </p:nvSpPr>
            <p:spPr>
              <a:xfrm>
                <a:off x="5680178" y="1276797"/>
                <a:ext cx="198766" cy="1080676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 flipH="1" rot="160713">
                <a:off x="5753754" y="1277833"/>
                <a:ext cx="198693" cy="1081894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4" name="Google Shape;384;p7"/>
          <p:cNvGrpSpPr/>
          <p:nvPr/>
        </p:nvGrpSpPr>
        <p:grpSpPr>
          <a:xfrm>
            <a:off x="759223" y="5022287"/>
            <a:ext cx="791026" cy="934053"/>
            <a:chOff x="5900874" y="1508478"/>
            <a:chExt cx="2740909" cy="3236497"/>
          </a:xfrm>
        </p:grpSpPr>
        <p:sp>
          <p:nvSpPr>
            <p:cNvPr id="385" name="Google Shape;385;p7"/>
            <p:cNvSpPr/>
            <p:nvPr/>
          </p:nvSpPr>
          <p:spPr>
            <a:xfrm>
              <a:off x="7292344" y="2627075"/>
              <a:ext cx="1179900" cy="126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6" name="Google Shape;386;p7"/>
            <p:cNvGrpSpPr/>
            <p:nvPr/>
          </p:nvGrpSpPr>
          <p:grpSpPr>
            <a:xfrm>
              <a:off x="6647045" y="2611931"/>
              <a:ext cx="888193" cy="745347"/>
              <a:chOff x="6473468" y="2492366"/>
              <a:chExt cx="1208096" cy="1013802"/>
            </a:xfrm>
          </p:grpSpPr>
          <p:sp>
            <p:nvSpPr>
              <p:cNvPr id="387" name="Google Shape;387;p7"/>
              <p:cNvSpPr/>
              <p:nvPr/>
            </p:nvSpPr>
            <p:spPr>
              <a:xfrm rot="5400000">
                <a:off x="6570546" y="3137091"/>
                <a:ext cx="328800" cy="397500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 rot="3034956">
                <a:off x="6897324" y="3048428"/>
                <a:ext cx="340176" cy="361917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 rot="2035179">
                <a:off x="7126026" y="2676609"/>
                <a:ext cx="332240" cy="556813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 rot="1911045">
                <a:off x="7205589" y="2561751"/>
                <a:ext cx="388851" cy="44113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2700006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 rot="5400000">
                <a:off x="6775298" y="3184268"/>
                <a:ext cx="327600" cy="316200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 rot="-3388485">
                <a:off x="7055531" y="2919112"/>
                <a:ext cx="231394" cy="381164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 rot="-5400000">
                <a:off x="6397268" y="3249461"/>
                <a:ext cx="327900" cy="175500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7"/>
            <p:cNvGrpSpPr/>
            <p:nvPr/>
          </p:nvGrpSpPr>
          <p:grpSpPr>
            <a:xfrm>
              <a:off x="8233106" y="2617274"/>
              <a:ext cx="408678" cy="1202836"/>
              <a:chOff x="2139460" y="2348251"/>
              <a:chExt cx="555873" cy="1636067"/>
            </a:xfrm>
          </p:grpSpPr>
          <p:sp>
            <p:nvSpPr>
              <p:cNvPr id="395" name="Google Shape;395;p7"/>
              <p:cNvSpPr/>
              <p:nvPr/>
            </p:nvSpPr>
            <p:spPr>
              <a:xfrm rot="-170083">
                <a:off x="2335745" y="3397540"/>
                <a:ext cx="279041" cy="310277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 rot="-466908">
                <a:off x="2292328" y="3015047"/>
                <a:ext cx="279171" cy="310355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 rot="-673520">
                <a:off x="2267039" y="2687073"/>
                <a:ext cx="278936" cy="310119"/>
              </a:xfrm>
              <a:prstGeom prst="rect">
                <a:avLst/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 rot="4308378">
                <a:off x="2127895" y="2458464"/>
                <a:ext cx="450629" cy="30187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2700006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 rot="4987800">
                <a:off x="2281692" y="2868580"/>
                <a:ext cx="300961" cy="297351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 rot="4986943">
                <a:off x="2294052" y="3240321"/>
                <a:ext cx="345390" cy="283435"/>
              </a:xfrm>
              <a:prstGeom prst="round2SameRect">
                <a:avLst>
                  <a:gd fmla="val 39672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 rot="4304095">
                <a:off x="2514040" y="3785081"/>
                <a:ext cx="223985" cy="72006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 rot="5165031">
                <a:off x="2473725" y="3834238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 rot="5165031">
                <a:off x="2389410" y="3829303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 rot="5165031">
                <a:off x="2305523" y="3830824"/>
                <a:ext cx="224023" cy="7186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 rot="6597807">
                <a:off x="2218148" y="3749756"/>
                <a:ext cx="224064" cy="72125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 rot="10447142">
                <a:off x="2347614" y="3596069"/>
                <a:ext cx="281079" cy="24006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7"/>
            <p:cNvGrpSpPr/>
            <p:nvPr/>
          </p:nvGrpSpPr>
          <p:grpSpPr>
            <a:xfrm>
              <a:off x="7229452" y="1904961"/>
              <a:ext cx="1167907" cy="2794415"/>
              <a:chOff x="4493276" y="2236571"/>
              <a:chExt cx="1588557" cy="3800891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4602276" y="4499332"/>
                <a:ext cx="657127" cy="1538130"/>
              </a:xfrm>
              <a:custGeom>
                <a:rect b="b" l="l" r="r" t="t"/>
                <a:pathLst>
                  <a:path extrusionOk="0" h="1538130" w="693538">
                    <a:moveTo>
                      <a:pt x="96891" y="0"/>
                    </a:moveTo>
                    <a:lnTo>
                      <a:pt x="654009" y="0"/>
                    </a:lnTo>
                    <a:lnTo>
                      <a:pt x="654009" y="1273316"/>
                    </a:lnTo>
                    <a:lnTo>
                      <a:pt x="671234" y="1333018"/>
                    </a:lnTo>
                    <a:cubicBezTo>
                      <a:pt x="696288" y="1434193"/>
                      <a:pt x="705718" y="1538130"/>
                      <a:pt x="670196" y="1538130"/>
                    </a:cubicBezTo>
                    <a:lnTo>
                      <a:pt x="38937" y="1538130"/>
                    </a:lnTo>
                    <a:cubicBezTo>
                      <a:pt x="-57658" y="1470683"/>
                      <a:pt x="51040" y="1282941"/>
                      <a:pt x="90629" y="1133446"/>
                    </a:cubicBezTo>
                    <a:lnTo>
                      <a:pt x="96891" y="1120027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1098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 flipH="1">
                <a:off x="5347391" y="4499332"/>
                <a:ext cx="690070" cy="1538130"/>
              </a:xfrm>
              <a:custGeom>
                <a:rect b="b" l="l" r="r" t="t"/>
                <a:pathLst>
                  <a:path extrusionOk="0" h="1538130" w="693538">
                    <a:moveTo>
                      <a:pt x="96891" y="0"/>
                    </a:moveTo>
                    <a:lnTo>
                      <a:pt x="654009" y="0"/>
                    </a:lnTo>
                    <a:lnTo>
                      <a:pt x="654009" y="1273316"/>
                    </a:lnTo>
                    <a:lnTo>
                      <a:pt x="671234" y="1333018"/>
                    </a:lnTo>
                    <a:cubicBezTo>
                      <a:pt x="696288" y="1434193"/>
                      <a:pt x="705718" y="1538130"/>
                      <a:pt x="670196" y="1538130"/>
                    </a:cubicBezTo>
                    <a:lnTo>
                      <a:pt x="38937" y="1538130"/>
                    </a:lnTo>
                    <a:cubicBezTo>
                      <a:pt x="-57658" y="1470683"/>
                      <a:pt x="51040" y="1282941"/>
                      <a:pt x="90629" y="1133446"/>
                    </a:cubicBezTo>
                    <a:lnTo>
                      <a:pt x="96891" y="1120027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1098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4675955" y="3209482"/>
                <a:ext cx="1264500" cy="1345500"/>
              </a:xfrm>
              <a:prstGeom prst="round2SameRect">
                <a:avLst>
                  <a:gd fmla="val 21456" name="adj1"/>
                  <a:gd fmla="val 0" name="adj2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4669900" y="4499332"/>
                <a:ext cx="557118" cy="671285"/>
              </a:xfrm>
              <a:custGeom>
                <a:rect b="b" l="l" r="r" t="t"/>
                <a:pathLst>
                  <a:path extrusionOk="0" h="451284" w="557118">
                    <a:moveTo>
                      <a:pt x="0" y="0"/>
                    </a:moveTo>
                    <a:lnTo>
                      <a:pt x="557118" y="0"/>
                    </a:lnTo>
                    <a:lnTo>
                      <a:pt x="557118" y="451284"/>
                    </a:lnTo>
                    <a:lnTo>
                      <a:pt x="450303" y="370275"/>
                    </a:lnTo>
                    <a:cubicBezTo>
                      <a:pt x="330700" y="296003"/>
                      <a:pt x="190614" y="247484"/>
                      <a:pt x="39461" y="233374"/>
                    </a:cubicBezTo>
                    <a:lnTo>
                      <a:pt x="0" y="231542"/>
                    </a:ln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 flipH="1">
                <a:off x="5385472" y="4499332"/>
                <a:ext cx="557118" cy="671285"/>
              </a:xfrm>
              <a:custGeom>
                <a:rect b="b" l="l" r="r" t="t"/>
                <a:pathLst>
                  <a:path extrusionOk="0" h="451284" w="557118">
                    <a:moveTo>
                      <a:pt x="0" y="0"/>
                    </a:moveTo>
                    <a:lnTo>
                      <a:pt x="557118" y="0"/>
                    </a:lnTo>
                    <a:lnTo>
                      <a:pt x="557118" y="451284"/>
                    </a:lnTo>
                    <a:lnTo>
                      <a:pt x="450303" y="370275"/>
                    </a:lnTo>
                    <a:cubicBezTo>
                      <a:pt x="330700" y="296003"/>
                      <a:pt x="190614" y="247484"/>
                      <a:pt x="39461" y="233374"/>
                    </a:cubicBezTo>
                    <a:lnTo>
                      <a:pt x="0" y="231542"/>
                    </a:ln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4656777" y="4505388"/>
                <a:ext cx="1300508" cy="381416"/>
              </a:xfrm>
              <a:custGeom>
                <a:rect b="b" l="l" r="r" t="t"/>
                <a:pathLst>
                  <a:path extrusionOk="0" h="554787" w="1259572">
                    <a:moveTo>
                      <a:pt x="0" y="0"/>
                    </a:moveTo>
                    <a:lnTo>
                      <a:pt x="1259572" y="0"/>
                    </a:lnTo>
                    <a:lnTo>
                      <a:pt x="1259572" y="58378"/>
                    </a:lnTo>
                    <a:lnTo>
                      <a:pt x="1227073" y="61609"/>
                    </a:lnTo>
                    <a:cubicBezTo>
                      <a:pt x="1086729" y="89931"/>
                      <a:pt x="962685" y="162379"/>
                      <a:pt x="870497" y="263614"/>
                    </a:cubicBezTo>
                    <a:lnTo>
                      <a:pt x="804991" y="352791"/>
                    </a:lnTo>
                    <a:lnTo>
                      <a:pt x="789693" y="392294"/>
                    </a:lnTo>
                    <a:cubicBezTo>
                      <a:pt x="777912" y="417393"/>
                      <a:pt x="765008" y="440099"/>
                      <a:pt x="751155" y="460038"/>
                    </a:cubicBezTo>
                    <a:lnTo>
                      <a:pt x="745827" y="466200"/>
                    </a:lnTo>
                    <a:lnTo>
                      <a:pt x="745310" y="467293"/>
                    </a:lnTo>
                    <a:lnTo>
                      <a:pt x="744882" y="467293"/>
                    </a:lnTo>
                    <a:lnTo>
                      <a:pt x="706924" y="511189"/>
                    </a:lnTo>
                    <a:cubicBezTo>
                      <a:pt x="675771" y="539263"/>
                      <a:pt x="641520" y="554787"/>
                      <a:pt x="605567" y="554787"/>
                    </a:cubicBezTo>
                    <a:cubicBezTo>
                      <a:pt x="533662" y="554787"/>
                      <a:pt x="468563" y="492691"/>
                      <a:pt x="421441" y="392294"/>
                    </a:cubicBezTo>
                    <a:lnTo>
                      <a:pt x="395400" y="325049"/>
                    </a:lnTo>
                    <a:lnTo>
                      <a:pt x="389900" y="315993"/>
                    </a:lnTo>
                    <a:cubicBezTo>
                      <a:pt x="320072" y="221576"/>
                      <a:pt x="224990" y="146483"/>
                      <a:pt x="114449" y="100374"/>
                    </a:cubicBezTo>
                    <a:lnTo>
                      <a:pt x="0" y="65339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6360000" dist="254000" sy="108000">
                  <a:srgbClr val="000000">
                    <a:alpha val="407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4674945" y="5232064"/>
                <a:ext cx="562689" cy="254439"/>
              </a:xfrm>
              <a:custGeom>
                <a:rect b="b" l="l" r="r" t="t"/>
                <a:pathLst>
                  <a:path extrusionOk="0" h="278075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192931"/>
                      <a:pt x="283114" y="186890"/>
                    </a:cubicBezTo>
                    <a:cubicBezTo>
                      <a:pt x="175275" y="180849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5390516" y="5245184"/>
                <a:ext cx="562689" cy="254439"/>
              </a:xfrm>
              <a:custGeom>
                <a:rect b="b" l="l" r="r" t="t"/>
                <a:pathLst>
                  <a:path extrusionOk="0" h="278075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192931"/>
                      <a:pt x="283114" y="186890"/>
                    </a:cubicBezTo>
                    <a:cubicBezTo>
                      <a:pt x="175275" y="180849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4826335" y="5207842"/>
                <a:ext cx="260400" cy="240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5541908" y="5233073"/>
                <a:ext cx="260400" cy="240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 rot="10800000">
                <a:off x="4682493" y="5528887"/>
                <a:ext cx="562689" cy="290572"/>
              </a:xfrm>
              <a:custGeom>
                <a:rect b="b" l="l" r="r" t="t"/>
                <a:pathLst>
                  <a:path extrusionOk="0" h="279396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232137"/>
                      <a:pt x="283114" y="226096"/>
                    </a:cubicBezTo>
                    <a:cubicBezTo>
                      <a:pt x="175275" y="220055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 rot="10800000">
                <a:off x="5385955" y="5542009"/>
                <a:ext cx="562689" cy="290572"/>
              </a:xfrm>
              <a:custGeom>
                <a:rect b="b" l="l" r="r" t="t"/>
                <a:pathLst>
                  <a:path extrusionOk="0" h="279396" w="557118">
                    <a:moveTo>
                      <a:pt x="280575" y="179"/>
                    </a:moveTo>
                    <a:cubicBezTo>
                      <a:pt x="383668" y="925"/>
                      <a:pt x="511028" y="-1818"/>
                      <a:pt x="557118" y="43928"/>
                    </a:cubicBezTo>
                    <a:lnTo>
                      <a:pt x="557118" y="274657"/>
                    </a:lnTo>
                    <a:cubicBezTo>
                      <a:pt x="465783" y="245401"/>
                      <a:pt x="390953" y="232137"/>
                      <a:pt x="283114" y="226096"/>
                    </a:cubicBezTo>
                    <a:cubicBezTo>
                      <a:pt x="175275" y="220055"/>
                      <a:pt x="47186" y="298700"/>
                      <a:pt x="0" y="274895"/>
                    </a:cubicBezTo>
                    <a:lnTo>
                      <a:pt x="0" y="44058"/>
                    </a:lnTo>
                    <a:cubicBezTo>
                      <a:pt x="46762" y="-1728"/>
                      <a:pt x="191105" y="-468"/>
                      <a:pt x="280575" y="179"/>
                    </a:cubicBezTo>
                    <a:close/>
                  </a:path>
                </a:pathLst>
              </a:cu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5233074" y="3222607"/>
                <a:ext cx="151500" cy="1326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5760923" y="3326561"/>
                <a:ext cx="151500" cy="1188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4684030" y="3351793"/>
                <a:ext cx="151500" cy="1188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 rot="5400000">
                <a:off x="5238007" y="3796879"/>
                <a:ext cx="151500" cy="1326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5119026" y="4356017"/>
                <a:ext cx="361200" cy="2280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4992867" y="3600072"/>
                <a:ext cx="614700" cy="378600"/>
              </a:xfrm>
              <a:prstGeom prst="roundRect">
                <a:avLst>
                  <a:gd fmla="val 24576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15875">
                <a:solidFill>
                  <a:srgbClr val="0076A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5122844" y="3715633"/>
                <a:ext cx="145200" cy="145200"/>
              </a:xfrm>
              <a:prstGeom prst="ellipse">
                <a:avLst/>
              </a:prstGeom>
              <a:solidFill>
                <a:srgbClr val="0076A1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5366079" y="3715633"/>
                <a:ext cx="145200" cy="145200"/>
              </a:xfrm>
              <a:prstGeom prst="ellipse">
                <a:avLst/>
              </a:prstGeom>
              <a:solidFill>
                <a:srgbClr val="003446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4493276" y="2252696"/>
                <a:ext cx="1588557" cy="1229294"/>
              </a:xfrm>
              <a:custGeom>
                <a:rect b="b" l="l" r="r" t="t"/>
                <a:pathLst>
                  <a:path extrusionOk="0" h="1229294" w="1616852">
                    <a:moveTo>
                      <a:pt x="807417" y="0"/>
                    </a:moveTo>
                    <a:cubicBezTo>
                      <a:pt x="1053024" y="0"/>
                      <a:pt x="1269566" y="107495"/>
                      <a:pt x="1397435" y="270992"/>
                    </a:cubicBezTo>
                    <a:lnTo>
                      <a:pt x="1454803" y="362293"/>
                    </a:lnTo>
                    <a:lnTo>
                      <a:pt x="1462529" y="363283"/>
                    </a:lnTo>
                    <a:cubicBezTo>
                      <a:pt x="1550601" y="386199"/>
                      <a:pt x="1616852" y="485286"/>
                      <a:pt x="1616852" y="604048"/>
                    </a:cubicBezTo>
                    <a:cubicBezTo>
                      <a:pt x="1616852" y="705844"/>
                      <a:pt x="1568178" y="793185"/>
                      <a:pt x="1498809" y="830493"/>
                    </a:cubicBezTo>
                    <a:lnTo>
                      <a:pt x="1466925" y="843078"/>
                    </a:lnTo>
                    <a:lnTo>
                      <a:pt x="1463038" y="853895"/>
                    </a:lnTo>
                    <a:cubicBezTo>
                      <a:pt x="1355021" y="1074501"/>
                      <a:pt x="1102145" y="1229294"/>
                      <a:pt x="807417" y="1229294"/>
                    </a:cubicBezTo>
                    <a:cubicBezTo>
                      <a:pt x="512689" y="1229294"/>
                      <a:pt x="259813" y="1074501"/>
                      <a:pt x="151796" y="853895"/>
                    </a:cubicBezTo>
                    <a:lnTo>
                      <a:pt x="149689" y="848031"/>
                    </a:lnTo>
                    <a:lnTo>
                      <a:pt x="118044" y="835540"/>
                    </a:lnTo>
                    <a:cubicBezTo>
                      <a:pt x="48674" y="798232"/>
                      <a:pt x="0" y="710891"/>
                      <a:pt x="0" y="609095"/>
                    </a:cubicBezTo>
                    <a:cubicBezTo>
                      <a:pt x="0" y="490333"/>
                      <a:pt x="66251" y="391246"/>
                      <a:pt x="154323" y="368330"/>
                    </a:cubicBezTo>
                    <a:lnTo>
                      <a:pt x="156405" y="368063"/>
                    </a:lnTo>
                    <a:lnTo>
                      <a:pt x="217399" y="270992"/>
                    </a:lnTo>
                    <a:cubicBezTo>
                      <a:pt x="345268" y="107495"/>
                      <a:pt x="561810" y="0"/>
                      <a:pt x="807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5065885" y="2236571"/>
                <a:ext cx="449700" cy="1440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0076A1"/>
              </a:solidFill>
              <a:ln cap="flat" cmpd="sng" w="66675">
                <a:solidFill>
                  <a:srgbClr val="E1E1E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4729446" y="2404084"/>
                <a:ext cx="1120200" cy="1005300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">
                    <a:srgbClr val="00B0F0"/>
                  </a:gs>
                  <a:gs pos="100000">
                    <a:srgbClr val="000000"/>
                  </a:gs>
                </a:gsLst>
                <a:path path="circle">
                  <a:fillToRect l="100%" t="100%"/>
                </a:path>
                <a:tileRect b="-100%" r="-100%"/>
              </a:gra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4730457" y="2420734"/>
                <a:ext cx="424142" cy="971936"/>
              </a:xfrm>
              <a:custGeom>
                <a:rect b="b" l="l" r="r" t="t"/>
                <a:pathLst>
                  <a:path extrusionOk="0" h="971936" w="424142">
                    <a:moveTo>
                      <a:pt x="424142" y="0"/>
                    </a:moveTo>
                    <a:lnTo>
                      <a:pt x="417621" y="11961"/>
                    </a:lnTo>
                    <a:cubicBezTo>
                      <a:pt x="357224" y="147269"/>
                      <a:pt x="321957" y="310385"/>
                      <a:pt x="321957" y="485968"/>
                    </a:cubicBezTo>
                    <a:cubicBezTo>
                      <a:pt x="321957" y="661551"/>
                      <a:pt x="357224" y="824667"/>
                      <a:pt x="417621" y="959975"/>
                    </a:cubicBezTo>
                    <a:lnTo>
                      <a:pt x="424142" y="971936"/>
                    </a:lnTo>
                    <a:lnTo>
                      <a:pt x="342112" y="949088"/>
                    </a:lnTo>
                    <a:cubicBezTo>
                      <a:pt x="141067" y="872786"/>
                      <a:pt x="0" y="694159"/>
                      <a:pt x="0" y="485968"/>
                    </a:cubicBezTo>
                    <a:cubicBezTo>
                      <a:pt x="0" y="277777"/>
                      <a:pt x="141067" y="99150"/>
                      <a:pt x="342112" y="22848"/>
                    </a:cubicBezTo>
                    <a:close/>
                  </a:path>
                </a:pathLst>
              </a:custGeom>
              <a:solidFill>
                <a:srgbClr val="0076A1">
                  <a:alpha val="5569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4779911" y="2628143"/>
                <a:ext cx="239785" cy="430026"/>
              </a:xfrm>
              <a:custGeom>
                <a:rect b="b" l="l" r="r" t="t"/>
                <a:pathLst>
                  <a:path extrusionOk="0" h="575286" w="373207">
                    <a:moveTo>
                      <a:pt x="49467" y="157448"/>
                    </a:moveTo>
                    <a:lnTo>
                      <a:pt x="338413" y="157448"/>
                    </a:lnTo>
                    <a:lnTo>
                      <a:pt x="328411" y="223127"/>
                    </a:lnTo>
                    <a:cubicBezTo>
                      <a:pt x="324161" y="265225"/>
                      <a:pt x="321957" y="308341"/>
                      <a:pt x="321957" y="352237"/>
                    </a:cubicBezTo>
                    <a:cubicBezTo>
                      <a:pt x="321957" y="396133"/>
                      <a:pt x="324161" y="439249"/>
                      <a:pt x="328411" y="481347"/>
                    </a:cubicBezTo>
                    <a:lnTo>
                      <a:pt x="342716" y="575286"/>
                    </a:lnTo>
                    <a:lnTo>
                      <a:pt x="64607" y="575286"/>
                    </a:lnTo>
                    <a:lnTo>
                      <a:pt x="25183" y="501700"/>
                    </a:lnTo>
                    <a:cubicBezTo>
                      <a:pt x="8817" y="454485"/>
                      <a:pt x="0" y="404285"/>
                      <a:pt x="0" y="352237"/>
                    </a:cubicBezTo>
                    <a:cubicBezTo>
                      <a:pt x="0" y="300189"/>
                      <a:pt x="8817" y="249989"/>
                      <a:pt x="25183" y="202774"/>
                    </a:cubicBezTo>
                    <a:close/>
                    <a:moveTo>
                      <a:pt x="162218" y="0"/>
                    </a:moveTo>
                    <a:lnTo>
                      <a:pt x="373207" y="0"/>
                    </a:lnTo>
                    <a:lnTo>
                      <a:pt x="347140" y="100130"/>
                    </a:lnTo>
                    <a:lnTo>
                      <a:pt x="346558" y="103955"/>
                    </a:lnTo>
                    <a:lnTo>
                      <a:pt x="78126" y="103955"/>
                    </a:lnTo>
                    <a:lnTo>
                      <a:pt x="95664" y="71219"/>
                    </a:lnTo>
                    <a:cubicBezTo>
                      <a:pt x="110764" y="51164"/>
                      <a:pt x="127434" y="32140"/>
                      <a:pt x="145516" y="14288"/>
                    </a:cubicBezTo>
                    <a:close/>
                  </a:path>
                </a:pathLst>
              </a:custGeom>
              <a:solidFill>
                <a:srgbClr val="F2F2F2">
                  <a:alpha val="627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7"/>
            <p:cNvGrpSpPr/>
            <p:nvPr/>
          </p:nvGrpSpPr>
          <p:grpSpPr>
            <a:xfrm>
              <a:off x="5900874" y="1508478"/>
              <a:ext cx="906224" cy="3236497"/>
              <a:chOff x="838317" y="246672"/>
              <a:chExt cx="1232623" cy="4402200"/>
            </a:xfrm>
          </p:grpSpPr>
          <p:sp>
            <p:nvSpPr>
              <p:cNvPr id="434" name="Google Shape;434;p7"/>
              <p:cNvSpPr/>
              <p:nvPr/>
            </p:nvSpPr>
            <p:spPr>
              <a:xfrm flipH="1">
                <a:off x="1999840" y="246672"/>
                <a:ext cx="71100" cy="44022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rotWithShape="0" algn="tl" dir="2700000" dist="254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838317" y="385956"/>
                <a:ext cx="1180848" cy="842736"/>
              </a:xfrm>
              <a:custGeom>
                <a:rect b="b" l="l" r="r" t="t"/>
                <a:pathLst>
                  <a:path extrusionOk="0" h="2042997" w="3148927">
                    <a:moveTo>
                      <a:pt x="0" y="0"/>
                    </a:moveTo>
                    <a:cubicBezTo>
                      <a:pt x="1267644" y="1023402"/>
                      <a:pt x="2099285" y="0"/>
                      <a:pt x="3148927" y="0"/>
                    </a:cubicBezTo>
                    <a:lnTo>
                      <a:pt x="3148927" y="1719798"/>
                    </a:lnTo>
                    <a:cubicBezTo>
                      <a:pt x="2099285" y="1719798"/>
                      <a:pt x="1433165" y="2446997"/>
                      <a:pt x="0" y="171979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F5623"/>
                  </a:gs>
                  <a:gs pos="100000">
                    <a:srgbClr val="C00000"/>
                  </a:gs>
                </a:gsLst>
                <a:lin ang="0" scaled="0"/>
              </a:gra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7"/>
            <p:cNvGrpSpPr/>
            <p:nvPr/>
          </p:nvGrpSpPr>
          <p:grpSpPr>
            <a:xfrm>
              <a:off x="6684728" y="3103414"/>
              <a:ext cx="176630" cy="251047"/>
              <a:chOff x="1886329" y="-423894"/>
              <a:chExt cx="240248" cy="341467"/>
            </a:xfrm>
          </p:grpSpPr>
          <p:sp>
            <p:nvSpPr>
              <p:cNvPr id="437" name="Google Shape;437;p7"/>
              <p:cNvSpPr/>
              <p:nvPr/>
            </p:nvSpPr>
            <p:spPr>
              <a:xfrm>
                <a:off x="1889357" y="-423894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1902477" y="-340128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1891375" y="-250306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1886329" y="-154427"/>
                <a:ext cx="224100" cy="72000"/>
              </a:xfrm>
              <a:prstGeom prst="roundRect">
                <a:avLst>
                  <a:gd fmla="val 50000" name="adj"/>
                </a:avLst>
              </a:prstGeom>
              <a:solidFill>
                <a:srgbClr val="0076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1" name="Google Shape;441;p7"/>
          <p:cNvSpPr/>
          <p:nvPr/>
        </p:nvSpPr>
        <p:spPr>
          <a:xfrm>
            <a:off x="984271" y="4537564"/>
            <a:ext cx="14100" cy="141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/>
          <p:nvPr/>
        </p:nvSpPr>
        <p:spPr>
          <a:xfrm flipH="1">
            <a:off x="7762345" y="5497685"/>
            <a:ext cx="4415222" cy="1360319"/>
          </a:xfrm>
          <a:custGeom>
            <a:rect b="b" l="l" r="r" t="t"/>
            <a:pathLst>
              <a:path extrusionOk="0" h="2345378" w="7612452">
                <a:moveTo>
                  <a:pt x="1102902" y="0"/>
                </a:moveTo>
                <a:cubicBezTo>
                  <a:pt x="832823" y="0"/>
                  <a:pt x="581922" y="82103"/>
                  <a:pt x="373793" y="222712"/>
                </a:cubicBezTo>
                <a:lnTo>
                  <a:pt x="236102" y="336317"/>
                </a:lnTo>
                <a:lnTo>
                  <a:pt x="149374" y="283628"/>
                </a:lnTo>
                <a:lnTo>
                  <a:pt x="0" y="213913"/>
                </a:lnTo>
                <a:lnTo>
                  <a:pt x="0" y="2345378"/>
                </a:lnTo>
                <a:lnTo>
                  <a:pt x="7612452" y="2345378"/>
                </a:lnTo>
                <a:lnTo>
                  <a:pt x="7604891" y="2331448"/>
                </a:lnTo>
                <a:cubicBezTo>
                  <a:pt x="7538757" y="2233556"/>
                  <a:pt x="7449690" y="2152428"/>
                  <a:pt x="7345399" y="2095775"/>
                </a:cubicBezTo>
                <a:lnTo>
                  <a:pt x="7318487" y="2085186"/>
                </a:lnTo>
                <a:lnTo>
                  <a:pt x="7287951" y="1986811"/>
                </a:lnTo>
                <a:cubicBezTo>
                  <a:pt x="7152619" y="1666852"/>
                  <a:pt x="6835800" y="1442345"/>
                  <a:pt x="6466543" y="1442345"/>
                </a:cubicBezTo>
                <a:cubicBezTo>
                  <a:pt x="6404999" y="1442345"/>
                  <a:pt x="6344913" y="1448581"/>
                  <a:pt x="6286881" y="1460457"/>
                </a:cubicBezTo>
                <a:lnTo>
                  <a:pt x="6274372" y="1464340"/>
                </a:lnTo>
                <a:lnTo>
                  <a:pt x="6268940" y="1446842"/>
                </a:lnTo>
                <a:cubicBezTo>
                  <a:pt x="5966699" y="732264"/>
                  <a:pt x="5259135" y="230868"/>
                  <a:pt x="4434462" y="230868"/>
                </a:cubicBezTo>
                <a:cubicBezTo>
                  <a:pt x="4159570" y="230868"/>
                  <a:pt x="3897691" y="286577"/>
                  <a:pt x="3659499" y="387325"/>
                </a:cubicBezTo>
                <a:lnTo>
                  <a:pt x="3607645" y="412304"/>
                </a:lnTo>
                <a:lnTo>
                  <a:pt x="3498000" y="384112"/>
                </a:lnTo>
                <a:cubicBezTo>
                  <a:pt x="3351209" y="354074"/>
                  <a:pt x="3199221" y="338299"/>
                  <a:pt x="3043549" y="338299"/>
                </a:cubicBezTo>
                <a:cubicBezTo>
                  <a:pt x="2732206" y="338299"/>
                  <a:pt x="2435601" y="401397"/>
                  <a:pt x="2165823" y="515504"/>
                </a:cubicBezTo>
                <a:lnTo>
                  <a:pt x="2143909" y="526060"/>
                </a:lnTo>
                <a:lnTo>
                  <a:pt x="2025008" y="381947"/>
                </a:lnTo>
                <a:cubicBezTo>
                  <a:pt x="1789019" y="145960"/>
                  <a:pt x="1463007" y="0"/>
                  <a:pt x="1102902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14520000" dist="254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8"/>
          <p:cNvSpPr/>
          <p:nvPr/>
        </p:nvSpPr>
        <p:spPr>
          <a:xfrm>
            <a:off x="9860320" y="5499121"/>
            <a:ext cx="2331795" cy="1358883"/>
          </a:xfrm>
          <a:custGeom>
            <a:rect b="b" l="l" r="r" t="t"/>
            <a:pathLst>
              <a:path extrusionOk="0" h="2342902" w="4020337">
                <a:moveTo>
                  <a:pt x="4020335" y="0"/>
                </a:moveTo>
                <a:lnTo>
                  <a:pt x="4020335" y="1218572"/>
                </a:lnTo>
                <a:lnTo>
                  <a:pt x="4020337" y="1218572"/>
                </a:lnTo>
                <a:lnTo>
                  <a:pt x="4020337" y="2342902"/>
                </a:lnTo>
                <a:lnTo>
                  <a:pt x="3791" y="2342902"/>
                </a:lnTo>
                <a:lnTo>
                  <a:pt x="0" y="2305693"/>
                </a:lnTo>
                <a:cubicBezTo>
                  <a:pt x="0" y="1983030"/>
                  <a:pt x="264357" y="1721460"/>
                  <a:pt x="590460" y="1721460"/>
                </a:cubicBezTo>
                <a:cubicBezTo>
                  <a:pt x="671984" y="1721460"/>
                  <a:pt x="749651" y="1737809"/>
                  <a:pt x="820292" y="1767371"/>
                </a:cubicBezTo>
                <a:lnTo>
                  <a:pt x="893566" y="1806725"/>
                </a:lnTo>
                <a:lnTo>
                  <a:pt x="880889" y="1682273"/>
                </a:lnTo>
                <a:cubicBezTo>
                  <a:pt x="880889" y="1108431"/>
                  <a:pt x="1351038" y="643239"/>
                  <a:pt x="1930995" y="643239"/>
                </a:cubicBezTo>
                <a:cubicBezTo>
                  <a:pt x="2075984" y="643239"/>
                  <a:pt x="2214109" y="672314"/>
                  <a:pt x="2339744" y="724892"/>
                </a:cubicBezTo>
                <a:lnTo>
                  <a:pt x="2443151" y="780428"/>
                </a:lnTo>
                <a:lnTo>
                  <a:pt x="2540685" y="663462"/>
                </a:lnTo>
                <a:cubicBezTo>
                  <a:pt x="2692710" y="513039"/>
                  <a:pt x="2902730" y="420001"/>
                  <a:pt x="3134713" y="420001"/>
                </a:cubicBezTo>
                <a:cubicBezTo>
                  <a:pt x="3250705" y="420001"/>
                  <a:pt x="3361205" y="443262"/>
                  <a:pt x="3461712" y="485324"/>
                </a:cubicBezTo>
                <a:lnTo>
                  <a:pt x="3499846" y="505805"/>
                </a:lnTo>
                <a:lnTo>
                  <a:pt x="3500938" y="504497"/>
                </a:lnTo>
                <a:cubicBezTo>
                  <a:pt x="3570326" y="435838"/>
                  <a:pt x="3652952" y="380276"/>
                  <a:pt x="3744700" y="341880"/>
                </a:cubicBezTo>
                <a:lnTo>
                  <a:pt x="3865353" y="304823"/>
                </a:lnTo>
                <a:lnTo>
                  <a:pt x="3900645" y="192326"/>
                </a:lnTo>
                <a:cubicBezTo>
                  <a:pt x="3929750" y="124241"/>
                  <a:pt x="3968613" y="61233"/>
                  <a:pt x="4015498" y="502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12240000" dist="254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8"/>
          <p:cNvSpPr txBox="1"/>
          <p:nvPr>
            <p:ph type="title"/>
          </p:nvPr>
        </p:nvSpPr>
        <p:spPr>
          <a:xfrm>
            <a:off x="4188049" y="1186700"/>
            <a:ext cx="6590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6" name="Google Shape;446;p8"/>
          <p:cNvSpPr txBox="1"/>
          <p:nvPr>
            <p:ph idx="1" type="body"/>
          </p:nvPr>
        </p:nvSpPr>
        <p:spPr>
          <a:xfrm>
            <a:off x="4188125" y="2298700"/>
            <a:ext cx="6590400" cy="337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93700" lvl="1" marL="91440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2100"/>
              </a:spcBef>
              <a:spcAft>
                <a:spcPts val="210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447" name="Google Shape;447;p8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8" name="Google Shape;448;p8"/>
          <p:cNvSpPr/>
          <p:nvPr/>
        </p:nvSpPr>
        <p:spPr>
          <a:xfrm flipH="1">
            <a:off x="944567" y="3318456"/>
            <a:ext cx="2052300" cy="2199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8"/>
          <p:cNvGrpSpPr/>
          <p:nvPr/>
        </p:nvGrpSpPr>
        <p:grpSpPr>
          <a:xfrm flipH="1" rot="-9485490">
            <a:off x="2791158" y="2200073"/>
            <a:ext cx="762169" cy="1851148"/>
            <a:chOff x="2139460" y="2348251"/>
            <a:chExt cx="555873" cy="1636067"/>
          </a:xfrm>
        </p:grpSpPr>
        <p:sp>
          <p:nvSpPr>
            <p:cNvPr id="450" name="Google Shape;450;p8"/>
            <p:cNvSpPr/>
            <p:nvPr/>
          </p:nvSpPr>
          <p:spPr>
            <a:xfrm rot="-170083">
              <a:off x="2335745" y="3397540"/>
              <a:ext cx="279041" cy="310277"/>
            </a:xfrm>
            <a:prstGeom prst="rect">
              <a:avLst/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466908">
              <a:off x="2292328" y="3015047"/>
              <a:ext cx="279171" cy="310355"/>
            </a:xfrm>
            <a:prstGeom prst="rect">
              <a:avLst/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-673520">
              <a:off x="2267039" y="2687073"/>
              <a:ext cx="278936" cy="310119"/>
            </a:xfrm>
            <a:prstGeom prst="rect">
              <a:avLst/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rot="4308378">
              <a:off x="2127895" y="2458464"/>
              <a:ext cx="450629" cy="301874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2700006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rot="4987800">
              <a:off x="2281692" y="2868580"/>
              <a:ext cx="300961" cy="297351"/>
            </a:xfrm>
            <a:prstGeom prst="round2SameRect">
              <a:avLst>
                <a:gd fmla="val 39672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rot="4986943">
              <a:off x="2294052" y="3240321"/>
              <a:ext cx="345390" cy="283435"/>
            </a:xfrm>
            <a:prstGeom prst="round2SameRect">
              <a:avLst>
                <a:gd fmla="val 39672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4304095">
              <a:off x="2514040" y="3785081"/>
              <a:ext cx="223985" cy="72006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rot="5165031">
              <a:off x="2473725" y="3834238"/>
              <a:ext cx="224023" cy="71860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rot="5165031">
              <a:off x="2389410" y="3829303"/>
              <a:ext cx="224023" cy="71860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rot="5165031">
              <a:off x="2305523" y="3830824"/>
              <a:ext cx="224023" cy="71860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rot="6597807">
              <a:off x="2218148" y="3749756"/>
              <a:ext cx="224064" cy="72125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rot="10447142">
              <a:off x="2347614" y="3596069"/>
              <a:ext cx="281079" cy="240064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8"/>
          <p:cNvGrpSpPr/>
          <p:nvPr/>
        </p:nvGrpSpPr>
        <p:grpSpPr>
          <a:xfrm flipH="1" rot="398186">
            <a:off x="533868" y="3327081"/>
            <a:ext cx="808543" cy="2092497"/>
            <a:chOff x="2139460" y="2348251"/>
            <a:chExt cx="555873" cy="1636067"/>
          </a:xfrm>
        </p:grpSpPr>
        <p:sp>
          <p:nvSpPr>
            <p:cNvPr id="463" name="Google Shape;463;p8"/>
            <p:cNvSpPr/>
            <p:nvPr/>
          </p:nvSpPr>
          <p:spPr>
            <a:xfrm rot="-170083">
              <a:off x="2335745" y="3397540"/>
              <a:ext cx="279041" cy="310277"/>
            </a:xfrm>
            <a:prstGeom prst="rect">
              <a:avLst/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rot="-466908">
              <a:off x="2292328" y="3015047"/>
              <a:ext cx="279171" cy="310355"/>
            </a:xfrm>
            <a:prstGeom prst="rect">
              <a:avLst/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rot="-673520">
              <a:off x="2267039" y="2687073"/>
              <a:ext cx="278936" cy="310119"/>
            </a:xfrm>
            <a:prstGeom prst="rect">
              <a:avLst/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rot="4308378">
              <a:off x="2127895" y="2458464"/>
              <a:ext cx="450629" cy="301874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2700006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rot="4987800">
              <a:off x="2281692" y="2868580"/>
              <a:ext cx="300961" cy="297351"/>
            </a:xfrm>
            <a:prstGeom prst="round2SameRect">
              <a:avLst>
                <a:gd fmla="val 39672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4986943">
              <a:off x="2294052" y="3240321"/>
              <a:ext cx="345390" cy="283435"/>
            </a:xfrm>
            <a:prstGeom prst="round2SameRect">
              <a:avLst>
                <a:gd fmla="val 39672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rot="4304095">
              <a:off x="2514040" y="3785081"/>
              <a:ext cx="223985" cy="72006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 rot="5165031">
              <a:off x="2473725" y="3834238"/>
              <a:ext cx="224023" cy="71860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5165031">
              <a:off x="2389410" y="3829303"/>
              <a:ext cx="224023" cy="71860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5165031">
              <a:off x="2305523" y="3830824"/>
              <a:ext cx="224023" cy="71860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 rot="6597807">
              <a:off x="2218148" y="3749756"/>
              <a:ext cx="224064" cy="72125"/>
            </a:xfrm>
            <a:prstGeom prst="roundRect">
              <a:avLst>
                <a:gd fmla="val 50000" name="adj"/>
              </a:avLst>
            </a:pr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rot="10447142">
              <a:off x="2347614" y="3596069"/>
              <a:ext cx="281079" cy="240064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p8"/>
          <p:cNvGrpSpPr/>
          <p:nvPr/>
        </p:nvGrpSpPr>
        <p:grpSpPr>
          <a:xfrm flipH="1">
            <a:off x="1050300" y="1996649"/>
            <a:ext cx="2031765" cy="4861340"/>
            <a:chOff x="4493276" y="2236571"/>
            <a:chExt cx="1588557" cy="3800891"/>
          </a:xfrm>
        </p:grpSpPr>
        <p:sp>
          <p:nvSpPr>
            <p:cNvPr id="476" name="Google Shape;476;p8"/>
            <p:cNvSpPr/>
            <p:nvPr/>
          </p:nvSpPr>
          <p:spPr>
            <a:xfrm>
              <a:off x="4602276" y="4499332"/>
              <a:ext cx="657127" cy="1538130"/>
            </a:xfrm>
            <a:custGeom>
              <a:rect b="b" l="l" r="r" t="t"/>
              <a:pathLst>
                <a:path extrusionOk="0" h="1538130" w="693538">
                  <a:moveTo>
                    <a:pt x="96891" y="0"/>
                  </a:moveTo>
                  <a:lnTo>
                    <a:pt x="654009" y="0"/>
                  </a:lnTo>
                  <a:lnTo>
                    <a:pt x="654009" y="1273316"/>
                  </a:lnTo>
                  <a:lnTo>
                    <a:pt x="671234" y="1333018"/>
                  </a:lnTo>
                  <a:cubicBezTo>
                    <a:pt x="696288" y="1434193"/>
                    <a:pt x="705718" y="1538130"/>
                    <a:pt x="670196" y="1538130"/>
                  </a:cubicBezTo>
                  <a:lnTo>
                    <a:pt x="38937" y="1538130"/>
                  </a:lnTo>
                  <a:cubicBezTo>
                    <a:pt x="-57658" y="1470683"/>
                    <a:pt x="51040" y="1282941"/>
                    <a:pt x="90629" y="1133446"/>
                  </a:cubicBezTo>
                  <a:lnTo>
                    <a:pt x="96891" y="1120027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 flipH="1">
              <a:off x="5347391" y="4499332"/>
              <a:ext cx="690070" cy="1538130"/>
            </a:xfrm>
            <a:custGeom>
              <a:rect b="b" l="l" r="r" t="t"/>
              <a:pathLst>
                <a:path extrusionOk="0" h="1538130" w="693538">
                  <a:moveTo>
                    <a:pt x="96891" y="0"/>
                  </a:moveTo>
                  <a:lnTo>
                    <a:pt x="654009" y="0"/>
                  </a:lnTo>
                  <a:lnTo>
                    <a:pt x="654009" y="1273316"/>
                  </a:lnTo>
                  <a:lnTo>
                    <a:pt x="671234" y="1333018"/>
                  </a:lnTo>
                  <a:cubicBezTo>
                    <a:pt x="696288" y="1434193"/>
                    <a:pt x="705718" y="1538130"/>
                    <a:pt x="670196" y="1538130"/>
                  </a:cubicBezTo>
                  <a:lnTo>
                    <a:pt x="38937" y="1538130"/>
                  </a:lnTo>
                  <a:cubicBezTo>
                    <a:pt x="-57658" y="1470683"/>
                    <a:pt x="51040" y="1282941"/>
                    <a:pt x="90629" y="1133446"/>
                  </a:cubicBezTo>
                  <a:lnTo>
                    <a:pt x="96891" y="1120027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4675955" y="3209482"/>
              <a:ext cx="1264500" cy="1345500"/>
            </a:xfrm>
            <a:prstGeom prst="round2SameRect">
              <a:avLst>
                <a:gd fmla="val 21456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4669900" y="4499332"/>
              <a:ext cx="557118" cy="671285"/>
            </a:xfrm>
            <a:custGeom>
              <a:rect b="b" l="l" r="r" t="t"/>
              <a:pathLst>
                <a:path extrusionOk="0" h="451284" w="557118">
                  <a:moveTo>
                    <a:pt x="0" y="0"/>
                  </a:moveTo>
                  <a:lnTo>
                    <a:pt x="557118" y="0"/>
                  </a:lnTo>
                  <a:lnTo>
                    <a:pt x="557118" y="451284"/>
                  </a:lnTo>
                  <a:lnTo>
                    <a:pt x="450303" y="370275"/>
                  </a:lnTo>
                  <a:cubicBezTo>
                    <a:pt x="330700" y="296003"/>
                    <a:pt x="190614" y="247484"/>
                    <a:pt x="39461" y="233374"/>
                  </a:cubicBezTo>
                  <a:lnTo>
                    <a:pt x="0" y="231542"/>
                  </a:lnTo>
                  <a:close/>
                </a:path>
              </a:pathLst>
            </a:cu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 flipH="1">
              <a:off x="5385472" y="4499332"/>
              <a:ext cx="557118" cy="671285"/>
            </a:xfrm>
            <a:custGeom>
              <a:rect b="b" l="l" r="r" t="t"/>
              <a:pathLst>
                <a:path extrusionOk="0" h="451284" w="557118">
                  <a:moveTo>
                    <a:pt x="0" y="0"/>
                  </a:moveTo>
                  <a:lnTo>
                    <a:pt x="557118" y="0"/>
                  </a:lnTo>
                  <a:lnTo>
                    <a:pt x="557118" y="451284"/>
                  </a:lnTo>
                  <a:lnTo>
                    <a:pt x="450303" y="370275"/>
                  </a:lnTo>
                  <a:cubicBezTo>
                    <a:pt x="330700" y="296003"/>
                    <a:pt x="190614" y="247484"/>
                    <a:pt x="39461" y="233374"/>
                  </a:cubicBezTo>
                  <a:lnTo>
                    <a:pt x="0" y="231542"/>
                  </a:lnTo>
                  <a:close/>
                </a:path>
              </a:pathLst>
            </a:cu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4656777" y="4505388"/>
              <a:ext cx="1300508" cy="381416"/>
            </a:xfrm>
            <a:custGeom>
              <a:rect b="b" l="l" r="r" t="t"/>
              <a:pathLst>
                <a:path extrusionOk="0" h="554787" w="1259572">
                  <a:moveTo>
                    <a:pt x="0" y="0"/>
                  </a:moveTo>
                  <a:lnTo>
                    <a:pt x="1259572" y="0"/>
                  </a:lnTo>
                  <a:lnTo>
                    <a:pt x="1259572" y="58378"/>
                  </a:lnTo>
                  <a:lnTo>
                    <a:pt x="1227073" y="61609"/>
                  </a:lnTo>
                  <a:cubicBezTo>
                    <a:pt x="1086729" y="89931"/>
                    <a:pt x="962685" y="162379"/>
                    <a:pt x="870497" y="263614"/>
                  </a:cubicBezTo>
                  <a:lnTo>
                    <a:pt x="804991" y="352791"/>
                  </a:lnTo>
                  <a:lnTo>
                    <a:pt x="789693" y="392294"/>
                  </a:lnTo>
                  <a:cubicBezTo>
                    <a:pt x="777912" y="417393"/>
                    <a:pt x="765008" y="440099"/>
                    <a:pt x="751155" y="460038"/>
                  </a:cubicBezTo>
                  <a:lnTo>
                    <a:pt x="745827" y="466200"/>
                  </a:lnTo>
                  <a:lnTo>
                    <a:pt x="745310" y="467293"/>
                  </a:lnTo>
                  <a:lnTo>
                    <a:pt x="744882" y="467293"/>
                  </a:lnTo>
                  <a:lnTo>
                    <a:pt x="706924" y="511189"/>
                  </a:lnTo>
                  <a:cubicBezTo>
                    <a:pt x="675771" y="539263"/>
                    <a:pt x="641520" y="554787"/>
                    <a:pt x="605567" y="554787"/>
                  </a:cubicBezTo>
                  <a:cubicBezTo>
                    <a:pt x="533662" y="554787"/>
                    <a:pt x="468563" y="492691"/>
                    <a:pt x="421441" y="392294"/>
                  </a:cubicBezTo>
                  <a:lnTo>
                    <a:pt x="395400" y="325049"/>
                  </a:lnTo>
                  <a:lnTo>
                    <a:pt x="389900" y="315993"/>
                  </a:lnTo>
                  <a:cubicBezTo>
                    <a:pt x="320072" y="221576"/>
                    <a:pt x="224990" y="146483"/>
                    <a:pt x="114449" y="100374"/>
                  </a:cubicBezTo>
                  <a:lnTo>
                    <a:pt x="0" y="65339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6360000" dist="254000" sy="108000">
                <a:srgbClr val="000000">
                  <a:alpha val="407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4674945" y="5232064"/>
              <a:ext cx="562689" cy="254439"/>
            </a:xfrm>
            <a:custGeom>
              <a:rect b="b" l="l" r="r" t="t"/>
              <a:pathLst>
                <a:path extrusionOk="0" h="278075" w="557118">
                  <a:moveTo>
                    <a:pt x="280575" y="179"/>
                  </a:moveTo>
                  <a:cubicBezTo>
                    <a:pt x="383668" y="925"/>
                    <a:pt x="511028" y="-1818"/>
                    <a:pt x="557118" y="43928"/>
                  </a:cubicBezTo>
                  <a:lnTo>
                    <a:pt x="557118" y="274657"/>
                  </a:lnTo>
                  <a:cubicBezTo>
                    <a:pt x="465783" y="245401"/>
                    <a:pt x="390953" y="192931"/>
                    <a:pt x="283114" y="186890"/>
                  </a:cubicBezTo>
                  <a:cubicBezTo>
                    <a:pt x="175275" y="180849"/>
                    <a:pt x="47186" y="298700"/>
                    <a:pt x="0" y="274895"/>
                  </a:cubicBezTo>
                  <a:lnTo>
                    <a:pt x="0" y="44058"/>
                  </a:lnTo>
                  <a:cubicBezTo>
                    <a:pt x="46762" y="-1728"/>
                    <a:pt x="191105" y="-468"/>
                    <a:pt x="280575" y="179"/>
                  </a:cubicBezTo>
                  <a:close/>
                </a:path>
              </a:pathLst>
            </a:cu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390516" y="5245184"/>
              <a:ext cx="562689" cy="254439"/>
            </a:xfrm>
            <a:custGeom>
              <a:rect b="b" l="l" r="r" t="t"/>
              <a:pathLst>
                <a:path extrusionOk="0" h="278075" w="557118">
                  <a:moveTo>
                    <a:pt x="280575" y="179"/>
                  </a:moveTo>
                  <a:cubicBezTo>
                    <a:pt x="383668" y="925"/>
                    <a:pt x="511028" y="-1818"/>
                    <a:pt x="557118" y="43928"/>
                  </a:cubicBezTo>
                  <a:lnTo>
                    <a:pt x="557118" y="274657"/>
                  </a:lnTo>
                  <a:cubicBezTo>
                    <a:pt x="465783" y="245401"/>
                    <a:pt x="390953" y="192931"/>
                    <a:pt x="283114" y="186890"/>
                  </a:cubicBezTo>
                  <a:cubicBezTo>
                    <a:pt x="175275" y="180849"/>
                    <a:pt x="47186" y="298700"/>
                    <a:pt x="0" y="274895"/>
                  </a:cubicBezTo>
                  <a:lnTo>
                    <a:pt x="0" y="44058"/>
                  </a:lnTo>
                  <a:cubicBezTo>
                    <a:pt x="46762" y="-1728"/>
                    <a:pt x="191105" y="-468"/>
                    <a:pt x="280575" y="179"/>
                  </a:cubicBezTo>
                  <a:close/>
                </a:path>
              </a:pathLst>
            </a:cu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4826335" y="5207842"/>
              <a:ext cx="260400" cy="240000"/>
            </a:xfrm>
            <a:prstGeom prst="roundRect">
              <a:avLst>
                <a:gd fmla="val 24576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15875">
              <a:solidFill>
                <a:srgbClr val="0076A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541908" y="5233073"/>
              <a:ext cx="260400" cy="240000"/>
            </a:xfrm>
            <a:prstGeom prst="roundRect">
              <a:avLst>
                <a:gd fmla="val 24576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15875">
              <a:solidFill>
                <a:srgbClr val="0076A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 rot="10800000">
              <a:off x="4682493" y="5528887"/>
              <a:ext cx="562689" cy="290572"/>
            </a:xfrm>
            <a:custGeom>
              <a:rect b="b" l="l" r="r" t="t"/>
              <a:pathLst>
                <a:path extrusionOk="0" h="279396" w="557118">
                  <a:moveTo>
                    <a:pt x="280575" y="179"/>
                  </a:moveTo>
                  <a:cubicBezTo>
                    <a:pt x="383668" y="925"/>
                    <a:pt x="511028" y="-1818"/>
                    <a:pt x="557118" y="43928"/>
                  </a:cubicBezTo>
                  <a:lnTo>
                    <a:pt x="557118" y="274657"/>
                  </a:lnTo>
                  <a:cubicBezTo>
                    <a:pt x="465783" y="245401"/>
                    <a:pt x="390953" y="232137"/>
                    <a:pt x="283114" y="226096"/>
                  </a:cubicBezTo>
                  <a:cubicBezTo>
                    <a:pt x="175275" y="220055"/>
                    <a:pt x="47186" y="298700"/>
                    <a:pt x="0" y="274895"/>
                  </a:cubicBezTo>
                  <a:lnTo>
                    <a:pt x="0" y="44058"/>
                  </a:lnTo>
                  <a:cubicBezTo>
                    <a:pt x="46762" y="-1728"/>
                    <a:pt x="191105" y="-468"/>
                    <a:pt x="280575" y="179"/>
                  </a:cubicBezTo>
                  <a:close/>
                </a:path>
              </a:pathLst>
            </a:cu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 rot="10800000">
              <a:off x="5385955" y="5542009"/>
              <a:ext cx="562689" cy="290572"/>
            </a:xfrm>
            <a:custGeom>
              <a:rect b="b" l="l" r="r" t="t"/>
              <a:pathLst>
                <a:path extrusionOk="0" h="279396" w="557118">
                  <a:moveTo>
                    <a:pt x="280575" y="179"/>
                  </a:moveTo>
                  <a:cubicBezTo>
                    <a:pt x="383668" y="925"/>
                    <a:pt x="511028" y="-1818"/>
                    <a:pt x="557118" y="43928"/>
                  </a:cubicBezTo>
                  <a:lnTo>
                    <a:pt x="557118" y="274657"/>
                  </a:lnTo>
                  <a:cubicBezTo>
                    <a:pt x="465783" y="245401"/>
                    <a:pt x="390953" y="232137"/>
                    <a:pt x="283114" y="226096"/>
                  </a:cubicBezTo>
                  <a:cubicBezTo>
                    <a:pt x="175275" y="220055"/>
                    <a:pt x="47186" y="298700"/>
                    <a:pt x="0" y="274895"/>
                  </a:cubicBezTo>
                  <a:lnTo>
                    <a:pt x="0" y="44058"/>
                  </a:lnTo>
                  <a:cubicBezTo>
                    <a:pt x="46762" y="-1728"/>
                    <a:pt x="191105" y="-468"/>
                    <a:pt x="280575" y="179"/>
                  </a:cubicBezTo>
                  <a:close/>
                </a:path>
              </a:pathLst>
            </a:cu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5233074" y="3222607"/>
              <a:ext cx="151500" cy="13263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1524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820501" y="3326561"/>
              <a:ext cx="151500" cy="1188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5715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4684030" y="3351793"/>
              <a:ext cx="151500" cy="1188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161925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 rot="5400000">
              <a:off x="5238007" y="3796879"/>
              <a:ext cx="151500" cy="13263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123825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5119026" y="4356017"/>
              <a:ext cx="361200" cy="228000"/>
            </a:xfrm>
            <a:prstGeom prst="roundRect">
              <a:avLst>
                <a:gd fmla="val 24576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15875">
              <a:solidFill>
                <a:srgbClr val="0076A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4992867" y="3600072"/>
              <a:ext cx="614700" cy="378600"/>
            </a:xfrm>
            <a:prstGeom prst="roundRect">
              <a:avLst>
                <a:gd fmla="val 24576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15875">
              <a:solidFill>
                <a:srgbClr val="0076A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1143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5122844" y="3715633"/>
              <a:ext cx="145200" cy="145200"/>
            </a:xfrm>
            <a:prstGeom prst="ellipse">
              <a:avLst/>
            </a:prstGeom>
            <a:solidFill>
              <a:srgbClr val="0076A1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5366079" y="3715633"/>
              <a:ext cx="145200" cy="145200"/>
            </a:xfrm>
            <a:prstGeom prst="ellipse">
              <a:avLst/>
            </a:prstGeom>
            <a:solidFill>
              <a:srgbClr val="00344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4493276" y="2252696"/>
              <a:ext cx="1588557" cy="1229294"/>
            </a:xfrm>
            <a:custGeom>
              <a:rect b="b" l="l" r="r" t="t"/>
              <a:pathLst>
                <a:path extrusionOk="0" h="1229294" w="1616852">
                  <a:moveTo>
                    <a:pt x="807417" y="0"/>
                  </a:moveTo>
                  <a:cubicBezTo>
                    <a:pt x="1053024" y="0"/>
                    <a:pt x="1269566" y="107495"/>
                    <a:pt x="1397435" y="270992"/>
                  </a:cubicBezTo>
                  <a:lnTo>
                    <a:pt x="1454803" y="362293"/>
                  </a:lnTo>
                  <a:lnTo>
                    <a:pt x="1462529" y="363283"/>
                  </a:lnTo>
                  <a:cubicBezTo>
                    <a:pt x="1550601" y="386199"/>
                    <a:pt x="1616852" y="485286"/>
                    <a:pt x="1616852" y="604048"/>
                  </a:cubicBezTo>
                  <a:cubicBezTo>
                    <a:pt x="1616852" y="705844"/>
                    <a:pt x="1568178" y="793185"/>
                    <a:pt x="1498809" y="830493"/>
                  </a:cubicBezTo>
                  <a:lnTo>
                    <a:pt x="1466925" y="843078"/>
                  </a:lnTo>
                  <a:lnTo>
                    <a:pt x="1463038" y="853895"/>
                  </a:lnTo>
                  <a:cubicBezTo>
                    <a:pt x="1355021" y="1074501"/>
                    <a:pt x="1102145" y="1229294"/>
                    <a:pt x="807417" y="1229294"/>
                  </a:cubicBezTo>
                  <a:cubicBezTo>
                    <a:pt x="512689" y="1229294"/>
                    <a:pt x="259813" y="1074501"/>
                    <a:pt x="151796" y="853895"/>
                  </a:cubicBezTo>
                  <a:lnTo>
                    <a:pt x="149689" y="848031"/>
                  </a:lnTo>
                  <a:lnTo>
                    <a:pt x="118044" y="835540"/>
                  </a:lnTo>
                  <a:cubicBezTo>
                    <a:pt x="48674" y="798232"/>
                    <a:pt x="0" y="710891"/>
                    <a:pt x="0" y="609095"/>
                  </a:cubicBezTo>
                  <a:cubicBezTo>
                    <a:pt x="0" y="490333"/>
                    <a:pt x="66251" y="391246"/>
                    <a:pt x="154323" y="368330"/>
                  </a:cubicBezTo>
                  <a:lnTo>
                    <a:pt x="156405" y="368063"/>
                  </a:lnTo>
                  <a:lnTo>
                    <a:pt x="217399" y="270992"/>
                  </a:lnTo>
                  <a:cubicBezTo>
                    <a:pt x="345268" y="107495"/>
                    <a:pt x="561810" y="0"/>
                    <a:pt x="807417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065885" y="2236571"/>
              <a:ext cx="449700" cy="144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6A1"/>
            </a:solidFill>
            <a:ln cap="flat" cmpd="sng" w="66675">
              <a:solidFill>
                <a:srgbClr val="E1E1E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729446" y="2404084"/>
              <a:ext cx="1120200" cy="10053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">
                  <a:srgbClr val="00B0F0"/>
                </a:gs>
                <a:gs pos="100000">
                  <a:srgbClr val="000000"/>
                </a:gs>
              </a:gsLst>
              <a:path path="circle">
                <a:fillToRect l="100%" t="100%"/>
              </a:path>
              <a:tileRect b="-100%" r="-100%"/>
            </a:gra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10361375" y="178387"/>
            <a:ext cx="1586371" cy="1615134"/>
            <a:chOff x="8918627" y="181507"/>
            <a:chExt cx="2909705" cy="2962461"/>
          </a:xfrm>
        </p:grpSpPr>
        <p:sp>
          <p:nvSpPr>
            <p:cNvPr id="500" name="Google Shape;500;p8"/>
            <p:cNvSpPr/>
            <p:nvPr/>
          </p:nvSpPr>
          <p:spPr>
            <a:xfrm>
              <a:off x="11015188" y="1441240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10471192" y="173897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1428989" y="1951932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10628638" y="3022768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11109050" y="2631171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10254198" y="88008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11489547" y="39563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8"/>
            <p:cNvGrpSpPr/>
            <p:nvPr/>
          </p:nvGrpSpPr>
          <p:grpSpPr>
            <a:xfrm>
              <a:off x="9241129" y="224031"/>
              <a:ext cx="714636" cy="714636"/>
              <a:chOff x="7787540" y="-956788"/>
              <a:chExt cx="2186100" cy="2186100"/>
            </a:xfrm>
          </p:grpSpPr>
          <p:sp>
            <p:nvSpPr>
              <p:cNvPr id="508" name="Google Shape;508;p8"/>
              <p:cNvSpPr/>
              <p:nvPr/>
            </p:nvSpPr>
            <p:spPr>
              <a:xfrm>
                <a:off x="7787540" y="-956788"/>
                <a:ext cx="2186100" cy="218610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7795231" y="-938622"/>
                <a:ext cx="2154166" cy="2155804"/>
              </a:xfrm>
              <a:custGeom>
                <a:rect b="b" l="l" r="r" t="t"/>
                <a:pathLst>
                  <a:path extrusionOk="0" h="2155804" w="2154166">
                    <a:moveTo>
                      <a:pt x="1853248" y="1822297"/>
                    </a:moveTo>
                    <a:lnTo>
                      <a:pt x="1801021" y="1875785"/>
                    </a:lnTo>
                    <a:cubicBezTo>
                      <a:pt x="1609600" y="2049766"/>
                      <a:pt x="1355315" y="2155804"/>
                      <a:pt x="1076264" y="2155804"/>
                    </a:cubicBezTo>
                    <a:cubicBezTo>
                      <a:pt x="880929" y="2155804"/>
                      <a:pt x="697728" y="2103845"/>
                      <a:pt x="539731" y="2012994"/>
                    </a:cubicBezTo>
                    <a:lnTo>
                      <a:pt x="455393" y="1957130"/>
                    </a:lnTo>
                    <a:lnTo>
                      <a:pt x="569807" y="1950578"/>
                    </a:lnTo>
                    <a:cubicBezTo>
                      <a:pt x="964874" y="1920685"/>
                      <a:pt x="1357806" y="1878191"/>
                      <a:pt x="1750432" y="1833896"/>
                    </a:cubicBezTo>
                    <a:close/>
                    <a:moveTo>
                      <a:pt x="79715" y="1486405"/>
                    </a:moveTo>
                    <a:lnTo>
                      <a:pt x="565574" y="1532414"/>
                    </a:lnTo>
                    <a:cubicBezTo>
                      <a:pt x="960703" y="1563901"/>
                      <a:pt x="1356590" y="1579644"/>
                      <a:pt x="1754369" y="1556029"/>
                    </a:cubicBezTo>
                    <a:lnTo>
                      <a:pt x="2051417" y="1530710"/>
                    </a:lnTo>
                    <a:lnTo>
                      <a:pt x="1984249" y="1654458"/>
                    </a:lnTo>
                    <a:lnTo>
                      <a:pt x="1783545" y="1676654"/>
                    </a:lnTo>
                    <a:cubicBezTo>
                      <a:pt x="1404208" y="1718605"/>
                      <a:pt x="1023300" y="1758979"/>
                      <a:pt x="631397" y="1788315"/>
                    </a:cubicBezTo>
                    <a:lnTo>
                      <a:pt x="286310" y="1808271"/>
                    </a:lnTo>
                    <a:lnTo>
                      <a:pt x="232279" y="1748463"/>
                    </a:lnTo>
                    <a:cubicBezTo>
                      <a:pt x="204068" y="1713003"/>
                      <a:pt x="178045" y="1675725"/>
                      <a:pt x="154414" y="1636833"/>
                    </a:cubicBezTo>
                    <a:close/>
                    <a:moveTo>
                      <a:pt x="2136753" y="905162"/>
                    </a:moveTo>
                    <a:lnTo>
                      <a:pt x="2154166" y="1077902"/>
                    </a:lnTo>
                    <a:lnTo>
                      <a:pt x="2144699" y="1171812"/>
                    </a:lnTo>
                    <a:lnTo>
                      <a:pt x="1992361" y="1190836"/>
                    </a:lnTo>
                    <a:cubicBezTo>
                      <a:pt x="1475703" y="1242432"/>
                      <a:pt x="985399" y="1228825"/>
                      <a:pt x="504260" y="1192537"/>
                    </a:cubicBezTo>
                    <a:lnTo>
                      <a:pt x="5388" y="1147600"/>
                    </a:lnTo>
                    <a:lnTo>
                      <a:pt x="0" y="1094146"/>
                    </a:lnTo>
                    <a:lnTo>
                      <a:pt x="28866" y="1093431"/>
                    </a:lnTo>
                    <a:cubicBezTo>
                      <a:pt x="625357" y="1071543"/>
                      <a:pt x="1214983" y="1009152"/>
                      <a:pt x="1803923" y="942711"/>
                    </a:cubicBezTo>
                    <a:close/>
                    <a:moveTo>
                      <a:pt x="2041717" y="607223"/>
                    </a:moveTo>
                    <a:lnTo>
                      <a:pt x="2069459" y="658334"/>
                    </a:lnTo>
                    <a:lnTo>
                      <a:pt x="2099900" y="756398"/>
                    </a:lnTo>
                    <a:lnTo>
                      <a:pt x="1837036" y="785468"/>
                    </a:lnTo>
                    <a:cubicBezTo>
                      <a:pt x="1268031" y="848395"/>
                      <a:pt x="695491" y="907773"/>
                      <a:pt x="87609" y="931670"/>
                    </a:cubicBezTo>
                    <a:lnTo>
                      <a:pt x="12887" y="933822"/>
                    </a:lnTo>
                    <a:lnTo>
                      <a:pt x="20261" y="860667"/>
                    </a:lnTo>
                    <a:lnTo>
                      <a:pt x="62884" y="723359"/>
                    </a:lnTo>
                    <a:lnTo>
                      <a:pt x="249050" y="730044"/>
                    </a:lnTo>
                    <a:cubicBezTo>
                      <a:pt x="745179" y="736808"/>
                      <a:pt x="1238796" y="691300"/>
                      <a:pt x="1732117" y="639642"/>
                    </a:cubicBezTo>
                    <a:close/>
                    <a:moveTo>
                      <a:pt x="1076264" y="0"/>
                    </a:moveTo>
                    <a:cubicBezTo>
                      <a:pt x="1336712" y="0"/>
                      <a:pt x="1575585" y="92372"/>
                      <a:pt x="1761910" y="246140"/>
                    </a:cubicBezTo>
                    <a:lnTo>
                      <a:pt x="1820723" y="299594"/>
                    </a:lnTo>
                    <a:lnTo>
                      <a:pt x="1775228" y="304141"/>
                    </a:lnTo>
                    <a:cubicBezTo>
                      <a:pt x="1298673" y="351768"/>
                      <a:pt x="819826" y="393726"/>
                      <a:pt x="321500" y="387489"/>
                    </a:cubicBezTo>
                    <a:lnTo>
                      <a:pt x="256602" y="385365"/>
                    </a:lnTo>
                    <a:lnTo>
                      <a:pt x="314072" y="315710"/>
                    </a:lnTo>
                    <a:cubicBezTo>
                      <a:pt x="509134" y="120648"/>
                      <a:pt x="778610" y="0"/>
                      <a:pt x="1076264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0" name="Google Shape;510;p8"/>
            <p:cNvSpPr/>
            <p:nvPr/>
          </p:nvSpPr>
          <p:spPr>
            <a:xfrm>
              <a:off x="9805075" y="1636032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9533581" y="1534095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9849483" y="198927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 rot="6089794">
              <a:off x="8921864" y="304847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 rot="6089794">
              <a:off x="9177210" y="184744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 rot="6089794">
              <a:off x="8966272" y="658091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1792331" y="265438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1520837" y="2552450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1418900" y="3007631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0884995" y="4935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1037395" y="6459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11189795" y="332053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11360362" y="75695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1107035" y="969914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8"/>
          <p:cNvGrpSpPr/>
          <p:nvPr/>
        </p:nvGrpSpPr>
        <p:grpSpPr>
          <a:xfrm rot="-1664740">
            <a:off x="11409680" y="1221566"/>
            <a:ext cx="505809" cy="937970"/>
            <a:chOff x="7027547" y="266728"/>
            <a:chExt cx="2219400" cy="4114046"/>
          </a:xfrm>
        </p:grpSpPr>
        <p:sp>
          <p:nvSpPr>
            <p:cNvPr id="525" name="Google Shape;525;p8"/>
            <p:cNvSpPr/>
            <p:nvPr/>
          </p:nvSpPr>
          <p:spPr>
            <a:xfrm rot="5400000">
              <a:off x="7492997" y="1604010"/>
              <a:ext cx="1288500" cy="2219400"/>
            </a:xfrm>
            <a:prstGeom prst="moon">
              <a:avLst>
                <a:gd fmla="val 45300" name="adj"/>
              </a:avLst>
            </a:prstGeom>
            <a:solidFill>
              <a:srgbClr val="DF5623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6" name="Google Shape;526;p8"/>
            <p:cNvGrpSpPr/>
            <p:nvPr/>
          </p:nvGrpSpPr>
          <p:grpSpPr>
            <a:xfrm>
              <a:off x="7634671" y="2803783"/>
              <a:ext cx="968786" cy="1576991"/>
              <a:chOff x="7198405" y="1262964"/>
              <a:chExt cx="1688958" cy="3111663"/>
            </a:xfrm>
          </p:grpSpPr>
          <p:sp>
            <p:nvSpPr>
              <p:cNvPr id="527" name="Google Shape;527;p8"/>
              <p:cNvSpPr/>
              <p:nvPr/>
            </p:nvSpPr>
            <p:spPr>
              <a:xfrm>
                <a:off x="7198405" y="1262964"/>
                <a:ext cx="1688958" cy="311166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7350805" y="1415365"/>
                <a:ext cx="1376501" cy="2536005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7503206" y="1532074"/>
                <a:ext cx="1085156" cy="199924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4D373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0" name="Google Shape;530;p8"/>
            <p:cNvSpPr/>
            <p:nvPr/>
          </p:nvSpPr>
          <p:spPr>
            <a:xfrm>
              <a:off x="7472644" y="278561"/>
              <a:ext cx="1277633" cy="2932933"/>
            </a:xfrm>
            <a:custGeom>
              <a:rect b="b" l="l" r="r" t="t"/>
              <a:pathLst>
                <a:path extrusionOk="0" h="2180619" w="990413">
                  <a:moveTo>
                    <a:pt x="504921" y="0"/>
                  </a:moveTo>
                  <a:lnTo>
                    <a:pt x="621519" y="155925"/>
                  </a:lnTo>
                  <a:cubicBezTo>
                    <a:pt x="854420" y="500663"/>
                    <a:pt x="990413" y="916250"/>
                    <a:pt x="990413" y="1363601"/>
                  </a:cubicBezTo>
                  <a:cubicBezTo>
                    <a:pt x="990413" y="1624556"/>
                    <a:pt x="944138" y="1874702"/>
                    <a:pt x="859345" y="2106281"/>
                  </a:cubicBezTo>
                  <a:lnTo>
                    <a:pt x="828446" y="2180619"/>
                  </a:lnTo>
                  <a:lnTo>
                    <a:pt x="789836" y="2173495"/>
                  </a:lnTo>
                  <a:cubicBezTo>
                    <a:pt x="687933" y="2158531"/>
                    <a:pt x="582424" y="2150673"/>
                    <a:pt x="474357" y="2150673"/>
                  </a:cubicBezTo>
                  <a:cubicBezTo>
                    <a:pt x="366290" y="2150673"/>
                    <a:pt x="260781" y="2158531"/>
                    <a:pt x="158878" y="2173495"/>
                  </a:cubicBezTo>
                  <a:lnTo>
                    <a:pt x="148613" y="2175389"/>
                  </a:lnTo>
                  <a:lnTo>
                    <a:pt x="97110" y="2029132"/>
                  </a:lnTo>
                  <a:cubicBezTo>
                    <a:pt x="33999" y="1826224"/>
                    <a:pt x="0" y="1610490"/>
                    <a:pt x="0" y="1386814"/>
                  </a:cubicBezTo>
                  <a:cubicBezTo>
                    <a:pt x="0" y="864905"/>
                    <a:pt x="185102" y="386229"/>
                    <a:pt x="493239" y="1285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0800025" scaled="0"/>
            </a:gra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7617182" y="266728"/>
              <a:ext cx="986961" cy="992843"/>
            </a:xfrm>
            <a:custGeom>
              <a:rect b="b" l="l" r="r" t="t"/>
              <a:pathLst>
                <a:path extrusionOk="0" h="992843" w="1012268">
                  <a:moveTo>
                    <a:pt x="508465" y="0"/>
                  </a:moveTo>
                  <a:lnTo>
                    <a:pt x="551496" y="46653"/>
                  </a:lnTo>
                  <a:cubicBezTo>
                    <a:pt x="708224" y="235619"/>
                    <a:pt x="844821" y="473726"/>
                    <a:pt x="954345" y="748587"/>
                  </a:cubicBezTo>
                  <a:lnTo>
                    <a:pt x="1012268" y="914221"/>
                  </a:lnTo>
                  <a:lnTo>
                    <a:pt x="852432" y="955319"/>
                  </a:lnTo>
                  <a:cubicBezTo>
                    <a:pt x="732199" y="979923"/>
                    <a:pt x="607710" y="992843"/>
                    <a:pt x="480204" y="992843"/>
                  </a:cubicBezTo>
                  <a:cubicBezTo>
                    <a:pt x="352697" y="992843"/>
                    <a:pt x="228209" y="979923"/>
                    <a:pt x="107976" y="955319"/>
                  </a:cubicBezTo>
                  <a:lnTo>
                    <a:pt x="0" y="927556"/>
                  </a:lnTo>
                  <a:lnTo>
                    <a:pt x="62586" y="748587"/>
                  </a:lnTo>
                  <a:cubicBezTo>
                    <a:pt x="172110" y="473726"/>
                    <a:pt x="308707" y="235619"/>
                    <a:pt x="465435" y="4665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679051" y="271774"/>
              <a:ext cx="868147" cy="775849"/>
            </a:xfrm>
            <a:custGeom>
              <a:rect b="b" l="l" r="r" t="t"/>
              <a:pathLst>
                <a:path extrusionOk="0" h="775849" w="868147">
                  <a:moveTo>
                    <a:pt x="439529" y="0"/>
                  </a:moveTo>
                  <a:lnTo>
                    <a:pt x="482560" y="46653"/>
                  </a:lnTo>
                  <a:cubicBezTo>
                    <a:pt x="587046" y="172630"/>
                    <a:pt x="682584" y="320448"/>
                    <a:pt x="767118" y="486436"/>
                  </a:cubicBezTo>
                  <a:lnTo>
                    <a:pt x="868147" y="710331"/>
                  </a:lnTo>
                  <a:lnTo>
                    <a:pt x="759274" y="738325"/>
                  </a:lnTo>
                  <a:cubicBezTo>
                    <a:pt x="639041" y="762928"/>
                    <a:pt x="514552" y="775849"/>
                    <a:pt x="387046" y="775849"/>
                  </a:cubicBezTo>
                  <a:cubicBezTo>
                    <a:pt x="259540" y="775849"/>
                    <a:pt x="135051" y="762928"/>
                    <a:pt x="14818" y="738325"/>
                  </a:cubicBezTo>
                  <a:lnTo>
                    <a:pt x="0" y="734515"/>
                  </a:lnTo>
                  <a:lnTo>
                    <a:pt x="111941" y="486436"/>
                  </a:lnTo>
                  <a:cubicBezTo>
                    <a:pt x="196476" y="320448"/>
                    <a:pt x="292014" y="172630"/>
                    <a:pt x="396499" y="46653"/>
                  </a:cubicBezTo>
                  <a:close/>
                </a:path>
              </a:pathLst>
            </a:custGeom>
            <a:solidFill>
              <a:srgbClr val="DF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3" name="Google Shape;533;p8"/>
            <p:cNvGrpSpPr/>
            <p:nvPr/>
          </p:nvGrpSpPr>
          <p:grpSpPr>
            <a:xfrm>
              <a:off x="7769455" y="1470973"/>
              <a:ext cx="702042" cy="702042"/>
              <a:chOff x="7763771" y="1368095"/>
              <a:chExt cx="726300" cy="726300"/>
            </a:xfrm>
          </p:grpSpPr>
          <p:sp>
            <p:nvSpPr>
              <p:cNvPr id="534" name="Google Shape;534;p8"/>
              <p:cNvSpPr/>
              <p:nvPr/>
            </p:nvSpPr>
            <p:spPr>
              <a:xfrm>
                <a:off x="7763771" y="1368095"/>
                <a:ext cx="726300" cy="7263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7855615" y="1459939"/>
                <a:ext cx="538500" cy="5385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7862679" y="1460948"/>
                <a:ext cx="538420" cy="533598"/>
              </a:xfrm>
              <a:custGeom>
                <a:rect b="b" l="l" r="r" t="t"/>
                <a:pathLst>
                  <a:path extrusionOk="0" h="533598" w="538420">
                    <a:moveTo>
                      <a:pt x="6409" y="211929"/>
                    </a:moveTo>
                    <a:lnTo>
                      <a:pt x="221377" y="533598"/>
                    </a:lnTo>
                    <a:lnTo>
                      <a:pt x="214955" y="532951"/>
                    </a:lnTo>
                    <a:cubicBezTo>
                      <a:pt x="92280" y="507848"/>
                      <a:pt x="0" y="399306"/>
                      <a:pt x="0" y="269210"/>
                    </a:cubicBezTo>
                    <a:cubicBezTo>
                      <a:pt x="0" y="250625"/>
                      <a:pt x="1883" y="232480"/>
                      <a:pt x="5469" y="214955"/>
                    </a:cubicBezTo>
                    <a:close/>
                    <a:moveTo>
                      <a:pt x="163581" y="21722"/>
                    </a:moveTo>
                    <a:lnTo>
                      <a:pt x="457241" y="461141"/>
                    </a:lnTo>
                    <a:lnTo>
                      <a:pt x="395130" y="503018"/>
                    </a:lnTo>
                    <a:lnTo>
                      <a:pt x="101470" y="63599"/>
                    </a:lnTo>
                    <a:close/>
                    <a:moveTo>
                      <a:pt x="269210" y="0"/>
                    </a:moveTo>
                    <a:cubicBezTo>
                      <a:pt x="417891" y="0"/>
                      <a:pt x="538420" y="120529"/>
                      <a:pt x="538420" y="269210"/>
                    </a:cubicBezTo>
                    <a:cubicBezTo>
                      <a:pt x="538420" y="306380"/>
                      <a:pt x="530887" y="341791"/>
                      <a:pt x="517264" y="373999"/>
                    </a:cubicBezTo>
                    <a:lnTo>
                      <a:pt x="496801" y="411700"/>
                    </a:lnTo>
                    <a:lnTo>
                      <a:pt x="224666" y="4490"/>
                    </a:lnTo>
                    <a:close/>
                  </a:path>
                </a:pathLst>
              </a:custGeom>
              <a:solidFill>
                <a:srgbClr val="009E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7" name="Google Shape;537;p8"/>
            <p:cNvSpPr/>
            <p:nvPr/>
          </p:nvSpPr>
          <p:spPr>
            <a:xfrm>
              <a:off x="7588692" y="2922885"/>
              <a:ext cx="1047310" cy="299719"/>
            </a:xfrm>
            <a:custGeom>
              <a:rect b="b" l="l" r="r" t="t"/>
              <a:pathLst>
                <a:path extrusionOk="0" h="299719" w="1047310">
                  <a:moveTo>
                    <a:pt x="559459" y="0"/>
                  </a:moveTo>
                  <a:cubicBezTo>
                    <a:pt x="684749" y="0"/>
                    <a:pt x="807075" y="10666"/>
                    <a:pt x="925219" y="30975"/>
                  </a:cubicBezTo>
                  <a:lnTo>
                    <a:pt x="1047310" y="62814"/>
                  </a:lnTo>
                  <a:lnTo>
                    <a:pt x="1003451" y="201836"/>
                  </a:lnTo>
                  <a:lnTo>
                    <a:pt x="963053" y="299719"/>
                  </a:lnTo>
                  <a:lnTo>
                    <a:pt x="912573" y="290339"/>
                  </a:lnTo>
                  <a:cubicBezTo>
                    <a:pt x="779342" y="270635"/>
                    <a:pt x="641397" y="260288"/>
                    <a:pt x="500107" y="260288"/>
                  </a:cubicBezTo>
                  <a:cubicBezTo>
                    <a:pt x="358817" y="260288"/>
                    <a:pt x="220872" y="270635"/>
                    <a:pt x="87641" y="290339"/>
                  </a:cubicBezTo>
                  <a:lnTo>
                    <a:pt x="74220" y="292833"/>
                  </a:lnTo>
                  <a:lnTo>
                    <a:pt x="6884" y="100251"/>
                  </a:lnTo>
                  <a:lnTo>
                    <a:pt x="0" y="74624"/>
                  </a:lnTo>
                  <a:lnTo>
                    <a:pt x="19772" y="68545"/>
                  </a:lnTo>
                  <a:cubicBezTo>
                    <a:pt x="190259" y="23997"/>
                    <a:pt x="371523" y="0"/>
                    <a:pt x="55945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8"/>
            <p:cNvGrpSpPr/>
            <p:nvPr/>
          </p:nvGrpSpPr>
          <p:grpSpPr>
            <a:xfrm rot="-159572">
              <a:off x="7981293" y="2326606"/>
              <a:ext cx="297820" cy="1089936"/>
              <a:chOff x="5680178" y="1273799"/>
              <a:chExt cx="297827" cy="1089961"/>
            </a:xfrm>
          </p:grpSpPr>
          <p:sp>
            <p:nvSpPr>
              <p:cNvPr id="539" name="Google Shape;539;p8"/>
              <p:cNvSpPr/>
              <p:nvPr/>
            </p:nvSpPr>
            <p:spPr>
              <a:xfrm>
                <a:off x="5680178" y="1276797"/>
                <a:ext cx="198766" cy="1080676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 flipH="1" rot="160713">
                <a:off x="5753754" y="1277833"/>
                <a:ext cx="198693" cy="1081894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/>
          <p:nvPr>
            <p:ph type="title"/>
          </p:nvPr>
        </p:nvSpPr>
        <p:spPr>
          <a:xfrm>
            <a:off x="3463626" y="740800"/>
            <a:ext cx="71868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43" name="Google Shape;543;p9"/>
          <p:cNvSpPr txBox="1"/>
          <p:nvPr>
            <p:ph idx="1" type="body"/>
          </p:nvPr>
        </p:nvSpPr>
        <p:spPr>
          <a:xfrm>
            <a:off x="1973025" y="1852800"/>
            <a:ext cx="8677500" cy="28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93700" lvl="1" marL="9144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rtl="0">
              <a:spcBef>
                <a:spcPts val="210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rtl="0">
              <a:spcBef>
                <a:spcPts val="210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rtl="0">
              <a:spcBef>
                <a:spcPts val="210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rtl="0">
              <a:spcBef>
                <a:spcPts val="2100"/>
              </a:spcBef>
              <a:spcAft>
                <a:spcPts val="210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544" name="Google Shape;544;p9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5" name="Google Shape;545;p9"/>
          <p:cNvSpPr/>
          <p:nvPr/>
        </p:nvSpPr>
        <p:spPr>
          <a:xfrm flipH="1">
            <a:off x="4543211" y="4519685"/>
            <a:ext cx="7612452" cy="2345378"/>
          </a:xfrm>
          <a:custGeom>
            <a:rect b="b" l="l" r="r" t="t"/>
            <a:pathLst>
              <a:path extrusionOk="0" h="2345378" w="7612452">
                <a:moveTo>
                  <a:pt x="1102902" y="0"/>
                </a:moveTo>
                <a:cubicBezTo>
                  <a:pt x="832823" y="0"/>
                  <a:pt x="581922" y="82103"/>
                  <a:pt x="373793" y="222712"/>
                </a:cubicBezTo>
                <a:lnTo>
                  <a:pt x="236102" y="336317"/>
                </a:lnTo>
                <a:lnTo>
                  <a:pt x="149374" y="283628"/>
                </a:lnTo>
                <a:lnTo>
                  <a:pt x="0" y="213913"/>
                </a:lnTo>
                <a:lnTo>
                  <a:pt x="0" y="2345378"/>
                </a:lnTo>
                <a:lnTo>
                  <a:pt x="7612452" y="2345378"/>
                </a:lnTo>
                <a:lnTo>
                  <a:pt x="7604891" y="2331448"/>
                </a:lnTo>
                <a:cubicBezTo>
                  <a:pt x="7538757" y="2233556"/>
                  <a:pt x="7449690" y="2152428"/>
                  <a:pt x="7345399" y="2095775"/>
                </a:cubicBezTo>
                <a:lnTo>
                  <a:pt x="7318487" y="2085186"/>
                </a:lnTo>
                <a:lnTo>
                  <a:pt x="7287951" y="1986811"/>
                </a:lnTo>
                <a:cubicBezTo>
                  <a:pt x="7152619" y="1666852"/>
                  <a:pt x="6835800" y="1442345"/>
                  <a:pt x="6466543" y="1442345"/>
                </a:cubicBezTo>
                <a:cubicBezTo>
                  <a:pt x="6404999" y="1442345"/>
                  <a:pt x="6344913" y="1448581"/>
                  <a:pt x="6286881" y="1460457"/>
                </a:cubicBezTo>
                <a:lnTo>
                  <a:pt x="6274372" y="1464340"/>
                </a:lnTo>
                <a:lnTo>
                  <a:pt x="6268940" y="1446842"/>
                </a:lnTo>
                <a:cubicBezTo>
                  <a:pt x="5966699" y="732264"/>
                  <a:pt x="5259135" y="230868"/>
                  <a:pt x="4434462" y="230868"/>
                </a:cubicBezTo>
                <a:cubicBezTo>
                  <a:pt x="4159570" y="230868"/>
                  <a:pt x="3897691" y="286577"/>
                  <a:pt x="3659499" y="387325"/>
                </a:cubicBezTo>
                <a:lnTo>
                  <a:pt x="3607645" y="412304"/>
                </a:lnTo>
                <a:lnTo>
                  <a:pt x="3498000" y="384112"/>
                </a:lnTo>
                <a:cubicBezTo>
                  <a:pt x="3351209" y="354074"/>
                  <a:pt x="3199221" y="338299"/>
                  <a:pt x="3043549" y="338299"/>
                </a:cubicBezTo>
                <a:cubicBezTo>
                  <a:pt x="2732206" y="338299"/>
                  <a:pt x="2435601" y="401397"/>
                  <a:pt x="2165823" y="515504"/>
                </a:cubicBezTo>
                <a:lnTo>
                  <a:pt x="2143909" y="526060"/>
                </a:lnTo>
                <a:lnTo>
                  <a:pt x="2025008" y="381947"/>
                </a:lnTo>
                <a:cubicBezTo>
                  <a:pt x="1789019" y="145960"/>
                  <a:pt x="1463007" y="0"/>
                  <a:pt x="1102902" y="0"/>
                </a:cubicBezTo>
                <a:close/>
              </a:path>
            </a:pathLst>
          </a:custGeom>
          <a:noFill/>
          <a:ln cap="flat" cmpd="sng" w="22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9"/>
          <p:cNvSpPr/>
          <p:nvPr/>
        </p:nvSpPr>
        <p:spPr>
          <a:xfrm flipH="1">
            <a:off x="4566423" y="4512622"/>
            <a:ext cx="7612452" cy="2345378"/>
          </a:xfrm>
          <a:custGeom>
            <a:rect b="b" l="l" r="r" t="t"/>
            <a:pathLst>
              <a:path extrusionOk="0" h="2345378" w="7612452">
                <a:moveTo>
                  <a:pt x="1102902" y="0"/>
                </a:moveTo>
                <a:cubicBezTo>
                  <a:pt x="832823" y="0"/>
                  <a:pt x="581922" y="82103"/>
                  <a:pt x="373793" y="222712"/>
                </a:cubicBezTo>
                <a:lnTo>
                  <a:pt x="236102" y="336317"/>
                </a:lnTo>
                <a:lnTo>
                  <a:pt x="149374" y="283628"/>
                </a:lnTo>
                <a:lnTo>
                  <a:pt x="0" y="213913"/>
                </a:lnTo>
                <a:lnTo>
                  <a:pt x="0" y="2345378"/>
                </a:lnTo>
                <a:lnTo>
                  <a:pt x="7612452" y="2345378"/>
                </a:lnTo>
                <a:lnTo>
                  <a:pt x="7604891" y="2331448"/>
                </a:lnTo>
                <a:cubicBezTo>
                  <a:pt x="7538757" y="2233556"/>
                  <a:pt x="7449690" y="2152428"/>
                  <a:pt x="7345399" y="2095775"/>
                </a:cubicBezTo>
                <a:lnTo>
                  <a:pt x="7318487" y="2085186"/>
                </a:lnTo>
                <a:lnTo>
                  <a:pt x="7287951" y="1986811"/>
                </a:lnTo>
                <a:cubicBezTo>
                  <a:pt x="7152619" y="1666852"/>
                  <a:pt x="6835800" y="1442345"/>
                  <a:pt x="6466543" y="1442345"/>
                </a:cubicBezTo>
                <a:cubicBezTo>
                  <a:pt x="6404999" y="1442345"/>
                  <a:pt x="6344913" y="1448581"/>
                  <a:pt x="6286881" y="1460457"/>
                </a:cubicBezTo>
                <a:lnTo>
                  <a:pt x="6274372" y="1464340"/>
                </a:lnTo>
                <a:lnTo>
                  <a:pt x="6268940" y="1446842"/>
                </a:lnTo>
                <a:cubicBezTo>
                  <a:pt x="5966699" y="732264"/>
                  <a:pt x="5259135" y="230868"/>
                  <a:pt x="4434462" y="230868"/>
                </a:cubicBezTo>
                <a:cubicBezTo>
                  <a:pt x="4159570" y="230868"/>
                  <a:pt x="3897691" y="286577"/>
                  <a:pt x="3659499" y="387325"/>
                </a:cubicBezTo>
                <a:lnTo>
                  <a:pt x="3607645" y="412304"/>
                </a:lnTo>
                <a:lnTo>
                  <a:pt x="3498000" y="384112"/>
                </a:lnTo>
                <a:cubicBezTo>
                  <a:pt x="3351209" y="354074"/>
                  <a:pt x="3199221" y="338299"/>
                  <a:pt x="3043549" y="338299"/>
                </a:cubicBezTo>
                <a:cubicBezTo>
                  <a:pt x="2732206" y="338299"/>
                  <a:pt x="2435601" y="401397"/>
                  <a:pt x="2165823" y="515504"/>
                </a:cubicBezTo>
                <a:lnTo>
                  <a:pt x="2143909" y="526060"/>
                </a:lnTo>
                <a:lnTo>
                  <a:pt x="2025008" y="381947"/>
                </a:lnTo>
                <a:cubicBezTo>
                  <a:pt x="1789019" y="145960"/>
                  <a:pt x="1463007" y="0"/>
                  <a:pt x="1102902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14280000" dist="254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9"/>
          <p:cNvSpPr/>
          <p:nvPr/>
        </p:nvSpPr>
        <p:spPr>
          <a:xfrm>
            <a:off x="8154503" y="4527210"/>
            <a:ext cx="4020337" cy="2342902"/>
          </a:xfrm>
          <a:custGeom>
            <a:rect b="b" l="l" r="r" t="t"/>
            <a:pathLst>
              <a:path extrusionOk="0" h="2342902" w="4020337">
                <a:moveTo>
                  <a:pt x="4020335" y="0"/>
                </a:moveTo>
                <a:lnTo>
                  <a:pt x="4020335" y="1218572"/>
                </a:lnTo>
                <a:lnTo>
                  <a:pt x="4020337" y="1218572"/>
                </a:lnTo>
                <a:lnTo>
                  <a:pt x="4020337" y="2342902"/>
                </a:lnTo>
                <a:lnTo>
                  <a:pt x="3791" y="2342902"/>
                </a:lnTo>
                <a:lnTo>
                  <a:pt x="0" y="2305693"/>
                </a:lnTo>
                <a:cubicBezTo>
                  <a:pt x="0" y="1983030"/>
                  <a:pt x="264357" y="1721460"/>
                  <a:pt x="590460" y="1721460"/>
                </a:cubicBezTo>
                <a:cubicBezTo>
                  <a:pt x="671984" y="1721460"/>
                  <a:pt x="749651" y="1737809"/>
                  <a:pt x="820292" y="1767371"/>
                </a:cubicBezTo>
                <a:lnTo>
                  <a:pt x="893566" y="1806725"/>
                </a:lnTo>
                <a:lnTo>
                  <a:pt x="880889" y="1682273"/>
                </a:lnTo>
                <a:cubicBezTo>
                  <a:pt x="880889" y="1108431"/>
                  <a:pt x="1351038" y="643239"/>
                  <a:pt x="1930995" y="643239"/>
                </a:cubicBezTo>
                <a:cubicBezTo>
                  <a:pt x="2075984" y="643239"/>
                  <a:pt x="2214109" y="672314"/>
                  <a:pt x="2339744" y="724892"/>
                </a:cubicBezTo>
                <a:lnTo>
                  <a:pt x="2443151" y="780428"/>
                </a:lnTo>
                <a:lnTo>
                  <a:pt x="2540685" y="663462"/>
                </a:lnTo>
                <a:cubicBezTo>
                  <a:pt x="2692710" y="513039"/>
                  <a:pt x="2902730" y="420001"/>
                  <a:pt x="3134713" y="420001"/>
                </a:cubicBezTo>
                <a:cubicBezTo>
                  <a:pt x="3250705" y="420001"/>
                  <a:pt x="3361205" y="443262"/>
                  <a:pt x="3461712" y="485324"/>
                </a:cubicBezTo>
                <a:lnTo>
                  <a:pt x="3499846" y="505805"/>
                </a:lnTo>
                <a:lnTo>
                  <a:pt x="3500938" y="504497"/>
                </a:lnTo>
                <a:cubicBezTo>
                  <a:pt x="3570326" y="435838"/>
                  <a:pt x="3652952" y="380276"/>
                  <a:pt x="3744700" y="341880"/>
                </a:cubicBezTo>
                <a:lnTo>
                  <a:pt x="3865353" y="304823"/>
                </a:lnTo>
                <a:lnTo>
                  <a:pt x="3900645" y="192326"/>
                </a:lnTo>
                <a:cubicBezTo>
                  <a:pt x="3929750" y="124241"/>
                  <a:pt x="3968613" y="61233"/>
                  <a:pt x="4015498" y="5020"/>
                </a:cubicBezTo>
                <a:close/>
              </a:path>
            </a:pathLst>
          </a:custGeom>
          <a:noFill/>
          <a:ln cap="flat" cmpd="sng" w="22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9"/>
          <p:cNvSpPr/>
          <p:nvPr/>
        </p:nvSpPr>
        <p:spPr>
          <a:xfrm>
            <a:off x="8171663" y="4515098"/>
            <a:ext cx="4020337" cy="2342902"/>
          </a:xfrm>
          <a:custGeom>
            <a:rect b="b" l="l" r="r" t="t"/>
            <a:pathLst>
              <a:path extrusionOk="0" h="2342902" w="4020337">
                <a:moveTo>
                  <a:pt x="4020335" y="0"/>
                </a:moveTo>
                <a:lnTo>
                  <a:pt x="4020335" y="1218572"/>
                </a:lnTo>
                <a:lnTo>
                  <a:pt x="4020337" y="1218572"/>
                </a:lnTo>
                <a:lnTo>
                  <a:pt x="4020337" y="2342902"/>
                </a:lnTo>
                <a:lnTo>
                  <a:pt x="3791" y="2342902"/>
                </a:lnTo>
                <a:lnTo>
                  <a:pt x="0" y="2305693"/>
                </a:lnTo>
                <a:cubicBezTo>
                  <a:pt x="0" y="1983030"/>
                  <a:pt x="264357" y="1721460"/>
                  <a:pt x="590460" y="1721460"/>
                </a:cubicBezTo>
                <a:cubicBezTo>
                  <a:pt x="671984" y="1721460"/>
                  <a:pt x="749651" y="1737809"/>
                  <a:pt x="820292" y="1767371"/>
                </a:cubicBezTo>
                <a:lnTo>
                  <a:pt x="893566" y="1806725"/>
                </a:lnTo>
                <a:lnTo>
                  <a:pt x="880889" y="1682273"/>
                </a:lnTo>
                <a:cubicBezTo>
                  <a:pt x="880889" y="1108431"/>
                  <a:pt x="1351038" y="643239"/>
                  <a:pt x="1930995" y="643239"/>
                </a:cubicBezTo>
                <a:cubicBezTo>
                  <a:pt x="2075984" y="643239"/>
                  <a:pt x="2214109" y="672314"/>
                  <a:pt x="2339744" y="724892"/>
                </a:cubicBezTo>
                <a:lnTo>
                  <a:pt x="2443151" y="780428"/>
                </a:lnTo>
                <a:lnTo>
                  <a:pt x="2540685" y="663462"/>
                </a:lnTo>
                <a:cubicBezTo>
                  <a:pt x="2692710" y="513039"/>
                  <a:pt x="2902730" y="420001"/>
                  <a:pt x="3134713" y="420001"/>
                </a:cubicBezTo>
                <a:cubicBezTo>
                  <a:pt x="3250705" y="420001"/>
                  <a:pt x="3361205" y="443262"/>
                  <a:pt x="3461712" y="485324"/>
                </a:cubicBezTo>
                <a:lnTo>
                  <a:pt x="3499846" y="505805"/>
                </a:lnTo>
                <a:lnTo>
                  <a:pt x="3500938" y="504497"/>
                </a:lnTo>
                <a:cubicBezTo>
                  <a:pt x="3570326" y="435838"/>
                  <a:pt x="3652952" y="380276"/>
                  <a:pt x="3744700" y="341880"/>
                </a:cubicBezTo>
                <a:lnTo>
                  <a:pt x="3865353" y="304823"/>
                </a:lnTo>
                <a:lnTo>
                  <a:pt x="3900645" y="192326"/>
                </a:lnTo>
                <a:cubicBezTo>
                  <a:pt x="3929750" y="124241"/>
                  <a:pt x="3968613" y="61233"/>
                  <a:pt x="4015498" y="502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14820000" dist="254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9" name="Google Shape;549;p9"/>
          <p:cNvGrpSpPr/>
          <p:nvPr/>
        </p:nvGrpSpPr>
        <p:grpSpPr>
          <a:xfrm rot="3474819">
            <a:off x="615111" y="-94067"/>
            <a:ext cx="1431840" cy="2654165"/>
            <a:chOff x="7027547" y="266728"/>
            <a:chExt cx="2219400" cy="4114046"/>
          </a:xfrm>
        </p:grpSpPr>
        <p:sp>
          <p:nvSpPr>
            <p:cNvPr id="550" name="Google Shape;550;p9"/>
            <p:cNvSpPr/>
            <p:nvPr/>
          </p:nvSpPr>
          <p:spPr>
            <a:xfrm rot="5400000">
              <a:off x="7492997" y="1604010"/>
              <a:ext cx="1288500" cy="2219400"/>
            </a:xfrm>
            <a:prstGeom prst="moon">
              <a:avLst>
                <a:gd fmla="val 45300" name="adj"/>
              </a:avLst>
            </a:prstGeom>
            <a:solidFill>
              <a:srgbClr val="DF5623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634671" y="2803783"/>
              <a:ext cx="968786" cy="1576991"/>
              <a:chOff x="7198405" y="1262964"/>
              <a:chExt cx="1688958" cy="3111663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7198405" y="1262964"/>
                <a:ext cx="1688958" cy="311166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7350805" y="1415365"/>
                <a:ext cx="1376501" cy="2536005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>
                <a:off x="7503206" y="1532074"/>
                <a:ext cx="1085156" cy="1999243"/>
              </a:xfrm>
              <a:custGeom>
                <a:rect b="b" l="l" r="r" t="t"/>
                <a:pathLst>
                  <a:path extrusionOk="0" h="3111663" w="1688958">
                    <a:moveTo>
                      <a:pt x="580448" y="0"/>
                    </a:moveTo>
                    <a:lnTo>
                      <a:pt x="603492" y="46374"/>
                    </a:lnTo>
                    <a:cubicBezTo>
                      <a:pt x="675082" y="208673"/>
                      <a:pt x="723482" y="406052"/>
                      <a:pt x="744113" y="625219"/>
                    </a:cubicBezTo>
                    <a:lnTo>
                      <a:pt x="745560" y="649106"/>
                    </a:lnTo>
                    <a:lnTo>
                      <a:pt x="819498" y="560158"/>
                    </a:lnTo>
                    <a:lnTo>
                      <a:pt x="862647" y="517957"/>
                    </a:lnTo>
                    <a:lnTo>
                      <a:pt x="905797" y="560158"/>
                    </a:lnTo>
                    <a:lnTo>
                      <a:pt x="946975" y="609696"/>
                    </a:lnTo>
                    <a:lnTo>
                      <a:pt x="965455" y="466146"/>
                    </a:lnTo>
                    <a:cubicBezTo>
                      <a:pt x="991127" y="310564"/>
                      <a:pt x="1031775" y="169107"/>
                      <a:pt x="1085467" y="47383"/>
                    </a:cubicBezTo>
                    <a:lnTo>
                      <a:pt x="1108511" y="1009"/>
                    </a:lnTo>
                    <a:lnTo>
                      <a:pt x="1144751" y="37999"/>
                    </a:lnTo>
                    <a:cubicBezTo>
                      <a:pt x="1381181" y="302508"/>
                      <a:pt x="1572723" y="729125"/>
                      <a:pt x="1651694" y="1228027"/>
                    </a:cubicBezTo>
                    <a:cubicBezTo>
                      <a:pt x="1730666" y="1726930"/>
                      <a:pt x="1680246" y="2191847"/>
                      <a:pt x="1537067" y="2516445"/>
                    </a:cubicBezTo>
                    <a:lnTo>
                      <a:pt x="1514023" y="2562819"/>
                    </a:lnTo>
                    <a:lnTo>
                      <a:pt x="1477783" y="2525829"/>
                    </a:lnTo>
                    <a:cubicBezTo>
                      <a:pt x="1418675" y="2459702"/>
                      <a:pt x="1362374" y="2383443"/>
                      <a:pt x="1309935" y="2298455"/>
                    </a:cubicBezTo>
                    <a:lnTo>
                      <a:pt x="1303333" y="2285690"/>
                    </a:lnTo>
                    <a:lnTo>
                      <a:pt x="1287907" y="2355131"/>
                    </a:lnTo>
                    <a:cubicBezTo>
                      <a:pt x="1212029" y="2636883"/>
                      <a:pt x="1078480" y="2883074"/>
                      <a:pt x="905797" y="3069462"/>
                    </a:cubicBezTo>
                    <a:lnTo>
                      <a:pt x="862647" y="3111663"/>
                    </a:lnTo>
                    <a:lnTo>
                      <a:pt x="819498" y="3069462"/>
                    </a:lnTo>
                    <a:cubicBezTo>
                      <a:pt x="646815" y="2883074"/>
                      <a:pt x="513266" y="2636883"/>
                      <a:pt x="437388" y="2355131"/>
                    </a:cubicBezTo>
                    <a:lnTo>
                      <a:pt x="410887" y="2235835"/>
                    </a:lnTo>
                    <a:lnTo>
                      <a:pt x="379024" y="2297446"/>
                    </a:lnTo>
                    <a:cubicBezTo>
                      <a:pt x="326585" y="2382434"/>
                      <a:pt x="270283" y="2458693"/>
                      <a:pt x="211176" y="2524820"/>
                    </a:cubicBezTo>
                    <a:lnTo>
                      <a:pt x="174936" y="2561810"/>
                    </a:lnTo>
                    <a:lnTo>
                      <a:pt x="151892" y="2515436"/>
                    </a:lnTo>
                    <a:cubicBezTo>
                      <a:pt x="8713" y="2190838"/>
                      <a:pt x="-41708" y="1725921"/>
                      <a:pt x="37264" y="1227018"/>
                    </a:cubicBezTo>
                    <a:cubicBezTo>
                      <a:pt x="116236" y="728116"/>
                      <a:pt x="307778" y="301499"/>
                      <a:pt x="544208" y="36990"/>
                    </a:cubicBezTo>
                    <a:close/>
                  </a:path>
                </a:pathLst>
              </a:custGeom>
              <a:solidFill>
                <a:srgbClr val="F4D373"/>
              </a:solidFill>
              <a:ln>
                <a:noFill/>
              </a:ln>
              <a:effectLst>
                <a:outerShdw blurRad="241300" rotWithShape="0" algn="ctr" dir="4200000" dist="139700">
                  <a:srgbClr val="000000">
                    <a:alpha val="3098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5" name="Google Shape;555;p9"/>
            <p:cNvSpPr/>
            <p:nvPr/>
          </p:nvSpPr>
          <p:spPr>
            <a:xfrm>
              <a:off x="7472644" y="278561"/>
              <a:ext cx="1277633" cy="2932933"/>
            </a:xfrm>
            <a:custGeom>
              <a:rect b="b" l="l" r="r" t="t"/>
              <a:pathLst>
                <a:path extrusionOk="0" h="2180619" w="990413">
                  <a:moveTo>
                    <a:pt x="504921" y="0"/>
                  </a:moveTo>
                  <a:lnTo>
                    <a:pt x="621519" y="155925"/>
                  </a:lnTo>
                  <a:cubicBezTo>
                    <a:pt x="854420" y="500663"/>
                    <a:pt x="990413" y="916250"/>
                    <a:pt x="990413" y="1363601"/>
                  </a:cubicBezTo>
                  <a:cubicBezTo>
                    <a:pt x="990413" y="1624556"/>
                    <a:pt x="944138" y="1874702"/>
                    <a:pt x="859345" y="2106281"/>
                  </a:cubicBezTo>
                  <a:lnTo>
                    <a:pt x="828446" y="2180619"/>
                  </a:lnTo>
                  <a:lnTo>
                    <a:pt x="789836" y="2173495"/>
                  </a:lnTo>
                  <a:cubicBezTo>
                    <a:pt x="687933" y="2158531"/>
                    <a:pt x="582424" y="2150673"/>
                    <a:pt x="474357" y="2150673"/>
                  </a:cubicBezTo>
                  <a:cubicBezTo>
                    <a:pt x="366290" y="2150673"/>
                    <a:pt x="260781" y="2158531"/>
                    <a:pt x="158878" y="2173495"/>
                  </a:cubicBezTo>
                  <a:lnTo>
                    <a:pt x="148613" y="2175389"/>
                  </a:lnTo>
                  <a:lnTo>
                    <a:pt x="97110" y="2029132"/>
                  </a:lnTo>
                  <a:cubicBezTo>
                    <a:pt x="33999" y="1826224"/>
                    <a:pt x="0" y="1610490"/>
                    <a:pt x="0" y="1386814"/>
                  </a:cubicBezTo>
                  <a:cubicBezTo>
                    <a:pt x="0" y="864905"/>
                    <a:pt x="185102" y="386229"/>
                    <a:pt x="493239" y="1285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0800025" scaled="0"/>
            </a:gra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7617182" y="266728"/>
              <a:ext cx="986961" cy="992843"/>
            </a:xfrm>
            <a:custGeom>
              <a:rect b="b" l="l" r="r" t="t"/>
              <a:pathLst>
                <a:path extrusionOk="0" h="992843" w="1012268">
                  <a:moveTo>
                    <a:pt x="508465" y="0"/>
                  </a:moveTo>
                  <a:lnTo>
                    <a:pt x="551496" y="46653"/>
                  </a:lnTo>
                  <a:cubicBezTo>
                    <a:pt x="708224" y="235619"/>
                    <a:pt x="844821" y="473726"/>
                    <a:pt x="954345" y="748587"/>
                  </a:cubicBezTo>
                  <a:lnTo>
                    <a:pt x="1012268" y="914221"/>
                  </a:lnTo>
                  <a:lnTo>
                    <a:pt x="852432" y="955319"/>
                  </a:lnTo>
                  <a:cubicBezTo>
                    <a:pt x="732199" y="979923"/>
                    <a:pt x="607710" y="992843"/>
                    <a:pt x="480204" y="992843"/>
                  </a:cubicBezTo>
                  <a:cubicBezTo>
                    <a:pt x="352697" y="992843"/>
                    <a:pt x="228209" y="979923"/>
                    <a:pt x="107976" y="955319"/>
                  </a:cubicBezTo>
                  <a:lnTo>
                    <a:pt x="0" y="927556"/>
                  </a:lnTo>
                  <a:lnTo>
                    <a:pt x="62586" y="748587"/>
                  </a:lnTo>
                  <a:cubicBezTo>
                    <a:pt x="172110" y="473726"/>
                    <a:pt x="308707" y="235619"/>
                    <a:pt x="465435" y="4665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7679051" y="271774"/>
              <a:ext cx="868147" cy="775849"/>
            </a:xfrm>
            <a:custGeom>
              <a:rect b="b" l="l" r="r" t="t"/>
              <a:pathLst>
                <a:path extrusionOk="0" h="775849" w="868147">
                  <a:moveTo>
                    <a:pt x="439529" y="0"/>
                  </a:moveTo>
                  <a:lnTo>
                    <a:pt x="482560" y="46653"/>
                  </a:lnTo>
                  <a:cubicBezTo>
                    <a:pt x="587046" y="172630"/>
                    <a:pt x="682584" y="320448"/>
                    <a:pt x="767118" y="486436"/>
                  </a:cubicBezTo>
                  <a:lnTo>
                    <a:pt x="868147" y="710331"/>
                  </a:lnTo>
                  <a:lnTo>
                    <a:pt x="759274" y="738325"/>
                  </a:lnTo>
                  <a:cubicBezTo>
                    <a:pt x="639041" y="762928"/>
                    <a:pt x="514552" y="775849"/>
                    <a:pt x="387046" y="775849"/>
                  </a:cubicBezTo>
                  <a:cubicBezTo>
                    <a:pt x="259540" y="775849"/>
                    <a:pt x="135051" y="762928"/>
                    <a:pt x="14818" y="738325"/>
                  </a:cubicBezTo>
                  <a:lnTo>
                    <a:pt x="0" y="734515"/>
                  </a:lnTo>
                  <a:lnTo>
                    <a:pt x="111941" y="486436"/>
                  </a:lnTo>
                  <a:cubicBezTo>
                    <a:pt x="196476" y="320448"/>
                    <a:pt x="292014" y="172630"/>
                    <a:pt x="396499" y="46653"/>
                  </a:cubicBezTo>
                  <a:close/>
                </a:path>
              </a:pathLst>
            </a:custGeom>
            <a:solidFill>
              <a:srgbClr val="DF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8" name="Google Shape;558;p9"/>
            <p:cNvGrpSpPr/>
            <p:nvPr/>
          </p:nvGrpSpPr>
          <p:grpSpPr>
            <a:xfrm>
              <a:off x="7769455" y="1470973"/>
              <a:ext cx="702042" cy="702042"/>
              <a:chOff x="7763771" y="1368095"/>
              <a:chExt cx="726300" cy="726300"/>
            </a:xfrm>
          </p:grpSpPr>
          <p:sp>
            <p:nvSpPr>
              <p:cNvPr id="559" name="Google Shape;559;p9"/>
              <p:cNvSpPr/>
              <p:nvPr/>
            </p:nvSpPr>
            <p:spPr>
              <a:xfrm>
                <a:off x="7763771" y="1368095"/>
                <a:ext cx="726300" cy="7263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9"/>
              <p:cNvSpPr/>
              <p:nvPr/>
            </p:nvSpPr>
            <p:spPr>
              <a:xfrm>
                <a:off x="7855615" y="1459939"/>
                <a:ext cx="538500" cy="5385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9"/>
              <p:cNvSpPr/>
              <p:nvPr/>
            </p:nvSpPr>
            <p:spPr>
              <a:xfrm>
                <a:off x="7862679" y="1460948"/>
                <a:ext cx="538420" cy="533598"/>
              </a:xfrm>
              <a:custGeom>
                <a:rect b="b" l="l" r="r" t="t"/>
                <a:pathLst>
                  <a:path extrusionOk="0" h="533598" w="538420">
                    <a:moveTo>
                      <a:pt x="6409" y="211929"/>
                    </a:moveTo>
                    <a:lnTo>
                      <a:pt x="221377" y="533598"/>
                    </a:lnTo>
                    <a:lnTo>
                      <a:pt x="214955" y="532951"/>
                    </a:lnTo>
                    <a:cubicBezTo>
                      <a:pt x="92280" y="507848"/>
                      <a:pt x="0" y="399306"/>
                      <a:pt x="0" y="269210"/>
                    </a:cubicBezTo>
                    <a:cubicBezTo>
                      <a:pt x="0" y="250625"/>
                      <a:pt x="1883" y="232480"/>
                      <a:pt x="5469" y="214955"/>
                    </a:cubicBezTo>
                    <a:close/>
                    <a:moveTo>
                      <a:pt x="163581" y="21722"/>
                    </a:moveTo>
                    <a:lnTo>
                      <a:pt x="457241" y="461141"/>
                    </a:lnTo>
                    <a:lnTo>
                      <a:pt x="395130" y="503018"/>
                    </a:lnTo>
                    <a:lnTo>
                      <a:pt x="101470" y="63599"/>
                    </a:lnTo>
                    <a:close/>
                    <a:moveTo>
                      <a:pt x="269210" y="0"/>
                    </a:moveTo>
                    <a:cubicBezTo>
                      <a:pt x="417891" y="0"/>
                      <a:pt x="538420" y="120529"/>
                      <a:pt x="538420" y="269210"/>
                    </a:cubicBezTo>
                    <a:cubicBezTo>
                      <a:pt x="538420" y="306380"/>
                      <a:pt x="530887" y="341791"/>
                      <a:pt x="517264" y="373999"/>
                    </a:cubicBezTo>
                    <a:lnTo>
                      <a:pt x="496801" y="411700"/>
                    </a:lnTo>
                    <a:lnTo>
                      <a:pt x="224666" y="4490"/>
                    </a:lnTo>
                    <a:close/>
                  </a:path>
                </a:pathLst>
              </a:custGeom>
              <a:solidFill>
                <a:srgbClr val="009E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2" name="Google Shape;562;p9"/>
            <p:cNvSpPr/>
            <p:nvPr/>
          </p:nvSpPr>
          <p:spPr>
            <a:xfrm>
              <a:off x="7588692" y="2922885"/>
              <a:ext cx="1047310" cy="299719"/>
            </a:xfrm>
            <a:custGeom>
              <a:rect b="b" l="l" r="r" t="t"/>
              <a:pathLst>
                <a:path extrusionOk="0" h="299719" w="1047310">
                  <a:moveTo>
                    <a:pt x="559459" y="0"/>
                  </a:moveTo>
                  <a:cubicBezTo>
                    <a:pt x="684749" y="0"/>
                    <a:pt x="807075" y="10666"/>
                    <a:pt x="925219" y="30975"/>
                  </a:cubicBezTo>
                  <a:lnTo>
                    <a:pt x="1047310" y="62814"/>
                  </a:lnTo>
                  <a:lnTo>
                    <a:pt x="1003451" y="201836"/>
                  </a:lnTo>
                  <a:lnTo>
                    <a:pt x="963053" y="299719"/>
                  </a:lnTo>
                  <a:lnTo>
                    <a:pt x="912573" y="290339"/>
                  </a:lnTo>
                  <a:cubicBezTo>
                    <a:pt x="779342" y="270635"/>
                    <a:pt x="641397" y="260288"/>
                    <a:pt x="500107" y="260288"/>
                  </a:cubicBezTo>
                  <a:cubicBezTo>
                    <a:pt x="358817" y="260288"/>
                    <a:pt x="220872" y="270635"/>
                    <a:pt x="87641" y="290339"/>
                  </a:cubicBezTo>
                  <a:lnTo>
                    <a:pt x="74220" y="292833"/>
                  </a:lnTo>
                  <a:lnTo>
                    <a:pt x="6884" y="100251"/>
                  </a:lnTo>
                  <a:lnTo>
                    <a:pt x="0" y="74624"/>
                  </a:lnTo>
                  <a:lnTo>
                    <a:pt x="19772" y="68545"/>
                  </a:lnTo>
                  <a:cubicBezTo>
                    <a:pt x="190259" y="23997"/>
                    <a:pt x="371523" y="0"/>
                    <a:pt x="55945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3" name="Google Shape;563;p9"/>
            <p:cNvGrpSpPr/>
            <p:nvPr/>
          </p:nvGrpSpPr>
          <p:grpSpPr>
            <a:xfrm rot="-159572">
              <a:off x="7981293" y="2326606"/>
              <a:ext cx="297820" cy="1089936"/>
              <a:chOff x="5680178" y="1273799"/>
              <a:chExt cx="297827" cy="1089961"/>
            </a:xfrm>
          </p:grpSpPr>
          <p:sp>
            <p:nvSpPr>
              <p:cNvPr id="564" name="Google Shape;564;p9"/>
              <p:cNvSpPr/>
              <p:nvPr/>
            </p:nvSpPr>
            <p:spPr>
              <a:xfrm>
                <a:off x="5680178" y="1276797"/>
                <a:ext cx="198766" cy="1080676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9"/>
              <p:cNvSpPr/>
              <p:nvPr/>
            </p:nvSpPr>
            <p:spPr>
              <a:xfrm flipH="1" rot="160713">
                <a:off x="5753754" y="1277833"/>
                <a:ext cx="198693" cy="1081894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6" name="Google Shape;566;p9"/>
          <p:cNvGrpSpPr/>
          <p:nvPr/>
        </p:nvGrpSpPr>
        <p:grpSpPr>
          <a:xfrm>
            <a:off x="10361375" y="178387"/>
            <a:ext cx="1586371" cy="1615134"/>
            <a:chOff x="8918627" y="181507"/>
            <a:chExt cx="2909705" cy="2962461"/>
          </a:xfrm>
        </p:grpSpPr>
        <p:sp>
          <p:nvSpPr>
            <p:cNvPr id="567" name="Google Shape;567;p9"/>
            <p:cNvSpPr/>
            <p:nvPr/>
          </p:nvSpPr>
          <p:spPr>
            <a:xfrm>
              <a:off x="11015188" y="1441240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10471192" y="173897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11428989" y="1951932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10628638" y="3022768"/>
              <a:ext cx="121200" cy="121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1109050" y="2631171"/>
              <a:ext cx="131100" cy="131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0254198" y="88008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11489547" y="395635"/>
              <a:ext cx="235200" cy="235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4" name="Google Shape;574;p9"/>
            <p:cNvGrpSpPr/>
            <p:nvPr/>
          </p:nvGrpSpPr>
          <p:grpSpPr>
            <a:xfrm>
              <a:off x="9241129" y="224031"/>
              <a:ext cx="714636" cy="714636"/>
              <a:chOff x="7787540" y="-956788"/>
              <a:chExt cx="2186100" cy="2186100"/>
            </a:xfrm>
          </p:grpSpPr>
          <p:sp>
            <p:nvSpPr>
              <p:cNvPr id="575" name="Google Shape;575;p9"/>
              <p:cNvSpPr/>
              <p:nvPr/>
            </p:nvSpPr>
            <p:spPr>
              <a:xfrm>
                <a:off x="7787540" y="-956788"/>
                <a:ext cx="2186100" cy="218610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8100019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7795231" y="-938622"/>
                <a:ext cx="2154166" cy="2155804"/>
              </a:xfrm>
              <a:custGeom>
                <a:rect b="b" l="l" r="r" t="t"/>
                <a:pathLst>
                  <a:path extrusionOk="0" h="2155804" w="2154166">
                    <a:moveTo>
                      <a:pt x="1853248" y="1822297"/>
                    </a:moveTo>
                    <a:lnTo>
                      <a:pt x="1801021" y="1875785"/>
                    </a:lnTo>
                    <a:cubicBezTo>
                      <a:pt x="1609600" y="2049766"/>
                      <a:pt x="1355315" y="2155804"/>
                      <a:pt x="1076264" y="2155804"/>
                    </a:cubicBezTo>
                    <a:cubicBezTo>
                      <a:pt x="880929" y="2155804"/>
                      <a:pt x="697728" y="2103845"/>
                      <a:pt x="539731" y="2012994"/>
                    </a:cubicBezTo>
                    <a:lnTo>
                      <a:pt x="455393" y="1957130"/>
                    </a:lnTo>
                    <a:lnTo>
                      <a:pt x="569807" y="1950578"/>
                    </a:lnTo>
                    <a:cubicBezTo>
                      <a:pt x="964874" y="1920685"/>
                      <a:pt x="1357806" y="1878191"/>
                      <a:pt x="1750432" y="1833896"/>
                    </a:cubicBezTo>
                    <a:close/>
                    <a:moveTo>
                      <a:pt x="79715" y="1486405"/>
                    </a:moveTo>
                    <a:lnTo>
                      <a:pt x="565574" y="1532414"/>
                    </a:lnTo>
                    <a:cubicBezTo>
                      <a:pt x="960703" y="1563901"/>
                      <a:pt x="1356590" y="1579644"/>
                      <a:pt x="1754369" y="1556029"/>
                    </a:cubicBezTo>
                    <a:lnTo>
                      <a:pt x="2051417" y="1530710"/>
                    </a:lnTo>
                    <a:lnTo>
                      <a:pt x="1984249" y="1654458"/>
                    </a:lnTo>
                    <a:lnTo>
                      <a:pt x="1783545" y="1676654"/>
                    </a:lnTo>
                    <a:cubicBezTo>
                      <a:pt x="1404208" y="1718605"/>
                      <a:pt x="1023300" y="1758979"/>
                      <a:pt x="631397" y="1788315"/>
                    </a:cubicBezTo>
                    <a:lnTo>
                      <a:pt x="286310" y="1808271"/>
                    </a:lnTo>
                    <a:lnTo>
                      <a:pt x="232279" y="1748463"/>
                    </a:lnTo>
                    <a:cubicBezTo>
                      <a:pt x="204068" y="1713003"/>
                      <a:pt x="178045" y="1675725"/>
                      <a:pt x="154414" y="1636833"/>
                    </a:cubicBezTo>
                    <a:close/>
                    <a:moveTo>
                      <a:pt x="2136753" y="905162"/>
                    </a:moveTo>
                    <a:lnTo>
                      <a:pt x="2154166" y="1077902"/>
                    </a:lnTo>
                    <a:lnTo>
                      <a:pt x="2144699" y="1171812"/>
                    </a:lnTo>
                    <a:lnTo>
                      <a:pt x="1992361" y="1190836"/>
                    </a:lnTo>
                    <a:cubicBezTo>
                      <a:pt x="1475703" y="1242432"/>
                      <a:pt x="985399" y="1228825"/>
                      <a:pt x="504260" y="1192537"/>
                    </a:cubicBezTo>
                    <a:lnTo>
                      <a:pt x="5388" y="1147600"/>
                    </a:lnTo>
                    <a:lnTo>
                      <a:pt x="0" y="1094146"/>
                    </a:lnTo>
                    <a:lnTo>
                      <a:pt x="28866" y="1093431"/>
                    </a:lnTo>
                    <a:cubicBezTo>
                      <a:pt x="625357" y="1071543"/>
                      <a:pt x="1214983" y="1009152"/>
                      <a:pt x="1803923" y="942711"/>
                    </a:cubicBezTo>
                    <a:close/>
                    <a:moveTo>
                      <a:pt x="2041717" y="607223"/>
                    </a:moveTo>
                    <a:lnTo>
                      <a:pt x="2069459" y="658334"/>
                    </a:lnTo>
                    <a:lnTo>
                      <a:pt x="2099900" y="756398"/>
                    </a:lnTo>
                    <a:lnTo>
                      <a:pt x="1837036" y="785468"/>
                    </a:lnTo>
                    <a:cubicBezTo>
                      <a:pt x="1268031" y="848395"/>
                      <a:pt x="695491" y="907773"/>
                      <a:pt x="87609" y="931670"/>
                    </a:cubicBezTo>
                    <a:lnTo>
                      <a:pt x="12887" y="933822"/>
                    </a:lnTo>
                    <a:lnTo>
                      <a:pt x="20261" y="860667"/>
                    </a:lnTo>
                    <a:lnTo>
                      <a:pt x="62884" y="723359"/>
                    </a:lnTo>
                    <a:lnTo>
                      <a:pt x="249050" y="730044"/>
                    </a:lnTo>
                    <a:cubicBezTo>
                      <a:pt x="745179" y="736808"/>
                      <a:pt x="1238796" y="691300"/>
                      <a:pt x="1732117" y="639642"/>
                    </a:cubicBezTo>
                    <a:close/>
                    <a:moveTo>
                      <a:pt x="1076264" y="0"/>
                    </a:moveTo>
                    <a:cubicBezTo>
                      <a:pt x="1336712" y="0"/>
                      <a:pt x="1575585" y="92372"/>
                      <a:pt x="1761910" y="246140"/>
                    </a:cubicBezTo>
                    <a:lnTo>
                      <a:pt x="1820723" y="299594"/>
                    </a:lnTo>
                    <a:lnTo>
                      <a:pt x="1775228" y="304141"/>
                    </a:lnTo>
                    <a:cubicBezTo>
                      <a:pt x="1298673" y="351768"/>
                      <a:pt x="819826" y="393726"/>
                      <a:pt x="321500" y="387489"/>
                    </a:cubicBezTo>
                    <a:lnTo>
                      <a:pt x="256602" y="385365"/>
                    </a:lnTo>
                    <a:lnTo>
                      <a:pt x="314072" y="315710"/>
                    </a:lnTo>
                    <a:cubicBezTo>
                      <a:pt x="509134" y="120648"/>
                      <a:pt x="778610" y="0"/>
                      <a:pt x="1076264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7" name="Google Shape;577;p9"/>
            <p:cNvSpPr/>
            <p:nvPr/>
          </p:nvSpPr>
          <p:spPr>
            <a:xfrm>
              <a:off x="9805075" y="1636032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9533581" y="1534095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9849483" y="198927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 rot="6089794">
              <a:off x="8921864" y="304847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 rot="6089794">
              <a:off x="9177210" y="184744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 rot="6089794">
              <a:off x="8966272" y="658091"/>
              <a:ext cx="36125" cy="36125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1792331" y="265438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11520837" y="2552450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11418900" y="3007631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0884995" y="4935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11037395" y="645936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11189795" y="332053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11360362" y="756957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107035" y="969914"/>
              <a:ext cx="36000" cy="3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"/>
          <p:cNvSpPr txBox="1"/>
          <p:nvPr>
            <p:ph type="title"/>
          </p:nvPr>
        </p:nvSpPr>
        <p:spPr>
          <a:xfrm>
            <a:off x="653675" y="1952375"/>
            <a:ext cx="6939300" cy="4102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593" name="Google Shape;593;p10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94" name="Google Shape;594;p10"/>
          <p:cNvGrpSpPr/>
          <p:nvPr/>
        </p:nvGrpSpPr>
        <p:grpSpPr>
          <a:xfrm flipH="1" rot="10800000">
            <a:off x="7000607" y="2065621"/>
            <a:ext cx="6560571" cy="6284979"/>
            <a:chOff x="2329975" y="1833205"/>
            <a:chExt cx="3687371" cy="3532475"/>
          </a:xfrm>
        </p:grpSpPr>
        <p:sp>
          <p:nvSpPr>
            <p:cNvPr id="595" name="Google Shape;595;p10"/>
            <p:cNvSpPr/>
            <p:nvPr/>
          </p:nvSpPr>
          <p:spPr>
            <a:xfrm rot="6331447">
              <a:off x="5599715" y="3586299"/>
              <a:ext cx="467514" cy="251554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 rot="-8188128">
              <a:off x="2770887" y="4509371"/>
              <a:ext cx="460238" cy="253388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 rot="8737179">
              <a:off x="4468822" y="4609451"/>
              <a:ext cx="1152258" cy="471866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 rot="-4902636">
              <a:off x="1987465" y="2939993"/>
              <a:ext cx="1272913" cy="408477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 rot="-2089469">
              <a:off x="2990518" y="1988967"/>
              <a:ext cx="467439" cy="253190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 rot="2506281">
              <a:off x="4793793" y="2157810"/>
              <a:ext cx="1152047" cy="470618"/>
            </a:xfrm>
            <a:custGeom>
              <a:rect b="b" l="l" r="r" t="t"/>
              <a:pathLst>
                <a:path extrusionOk="0" h="1155348" w="3336726">
                  <a:moveTo>
                    <a:pt x="193855" y="1155348"/>
                  </a:moveTo>
                  <a:cubicBezTo>
                    <a:pt x="-287063" y="983772"/>
                    <a:pt x="254114" y="506185"/>
                    <a:pt x="451219" y="125891"/>
                  </a:cubicBezTo>
                  <a:cubicBezTo>
                    <a:pt x="671101" y="-298349"/>
                    <a:pt x="1151160" y="515948"/>
                    <a:pt x="2880309" y="153974"/>
                  </a:cubicBezTo>
                  <a:cubicBezTo>
                    <a:pt x="3148939" y="97740"/>
                    <a:pt x="3250938" y="812196"/>
                    <a:pt x="3336726" y="1155348"/>
                  </a:cubicBezTo>
                  <a:lnTo>
                    <a:pt x="193855" y="11553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2543365" y="1839891"/>
              <a:ext cx="3283200" cy="32832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4328336" y="2589553"/>
              <a:ext cx="357600" cy="3576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4748906" y="2313130"/>
              <a:ext cx="531300" cy="53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3178277" y="2181734"/>
              <a:ext cx="357600" cy="3576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3601766" y="2152457"/>
              <a:ext cx="136500" cy="1365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4804416" y="3961270"/>
              <a:ext cx="531300" cy="53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4547777" y="4401196"/>
              <a:ext cx="272400" cy="2724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4480842" y="4067045"/>
              <a:ext cx="136500" cy="1365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2797781" y="3817764"/>
              <a:ext cx="357600" cy="3576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3215215" y="4176046"/>
              <a:ext cx="136500" cy="1365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3744680" y="3210372"/>
              <a:ext cx="531300" cy="531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st="1016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10"/>
          <p:cNvGrpSpPr/>
          <p:nvPr/>
        </p:nvGrpSpPr>
        <p:grpSpPr>
          <a:xfrm rot="-710064">
            <a:off x="8658170" y="302147"/>
            <a:ext cx="1726096" cy="2454626"/>
            <a:chOff x="7027547" y="266728"/>
            <a:chExt cx="2219400" cy="3156137"/>
          </a:xfrm>
        </p:grpSpPr>
        <p:sp>
          <p:nvSpPr>
            <p:cNvPr id="613" name="Google Shape;613;p10"/>
            <p:cNvSpPr/>
            <p:nvPr/>
          </p:nvSpPr>
          <p:spPr>
            <a:xfrm rot="5400000">
              <a:off x="7492997" y="1604010"/>
              <a:ext cx="1288500" cy="2219400"/>
            </a:xfrm>
            <a:prstGeom prst="moon">
              <a:avLst>
                <a:gd fmla="val 45300" name="adj"/>
              </a:avLst>
            </a:prstGeom>
            <a:solidFill>
              <a:srgbClr val="DF5623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7472644" y="278561"/>
              <a:ext cx="1277633" cy="2932933"/>
            </a:xfrm>
            <a:custGeom>
              <a:rect b="b" l="l" r="r" t="t"/>
              <a:pathLst>
                <a:path extrusionOk="0" h="2180619" w="990413">
                  <a:moveTo>
                    <a:pt x="504921" y="0"/>
                  </a:moveTo>
                  <a:lnTo>
                    <a:pt x="621519" y="155925"/>
                  </a:lnTo>
                  <a:cubicBezTo>
                    <a:pt x="854420" y="500663"/>
                    <a:pt x="990413" y="916250"/>
                    <a:pt x="990413" y="1363601"/>
                  </a:cubicBezTo>
                  <a:cubicBezTo>
                    <a:pt x="990413" y="1624556"/>
                    <a:pt x="944138" y="1874702"/>
                    <a:pt x="859345" y="2106281"/>
                  </a:cubicBezTo>
                  <a:lnTo>
                    <a:pt x="828446" y="2180619"/>
                  </a:lnTo>
                  <a:lnTo>
                    <a:pt x="789836" y="2173495"/>
                  </a:lnTo>
                  <a:cubicBezTo>
                    <a:pt x="687933" y="2158531"/>
                    <a:pt x="582424" y="2150673"/>
                    <a:pt x="474357" y="2150673"/>
                  </a:cubicBezTo>
                  <a:cubicBezTo>
                    <a:pt x="366290" y="2150673"/>
                    <a:pt x="260781" y="2158531"/>
                    <a:pt x="158878" y="2173495"/>
                  </a:cubicBezTo>
                  <a:lnTo>
                    <a:pt x="148613" y="2175389"/>
                  </a:lnTo>
                  <a:lnTo>
                    <a:pt x="97110" y="2029132"/>
                  </a:lnTo>
                  <a:cubicBezTo>
                    <a:pt x="33999" y="1826224"/>
                    <a:pt x="0" y="1610490"/>
                    <a:pt x="0" y="1386814"/>
                  </a:cubicBezTo>
                  <a:cubicBezTo>
                    <a:pt x="0" y="864905"/>
                    <a:pt x="185102" y="386229"/>
                    <a:pt x="493239" y="1285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FFFFFF"/>
                </a:gs>
              </a:gsLst>
              <a:lin ang="10800025" scaled="0"/>
            </a:gradFill>
            <a:ln>
              <a:noFill/>
            </a:ln>
            <a:effectLst>
              <a:outerShdw blurRad="9525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7617182" y="266728"/>
              <a:ext cx="986961" cy="992843"/>
            </a:xfrm>
            <a:custGeom>
              <a:rect b="b" l="l" r="r" t="t"/>
              <a:pathLst>
                <a:path extrusionOk="0" h="992843" w="1012268">
                  <a:moveTo>
                    <a:pt x="508465" y="0"/>
                  </a:moveTo>
                  <a:lnTo>
                    <a:pt x="551496" y="46653"/>
                  </a:lnTo>
                  <a:cubicBezTo>
                    <a:pt x="708224" y="235619"/>
                    <a:pt x="844821" y="473726"/>
                    <a:pt x="954345" y="748587"/>
                  </a:cubicBezTo>
                  <a:lnTo>
                    <a:pt x="1012268" y="914221"/>
                  </a:lnTo>
                  <a:lnTo>
                    <a:pt x="852432" y="955319"/>
                  </a:lnTo>
                  <a:cubicBezTo>
                    <a:pt x="732199" y="979923"/>
                    <a:pt x="607710" y="992843"/>
                    <a:pt x="480204" y="992843"/>
                  </a:cubicBezTo>
                  <a:cubicBezTo>
                    <a:pt x="352697" y="992843"/>
                    <a:pt x="228209" y="979923"/>
                    <a:pt x="107976" y="955319"/>
                  </a:cubicBezTo>
                  <a:lnTo>
                    <a:pt x="0" y="927556"/>
                  </a:lnTo>
                  <a:lnTo>
                    <a:pt x="62586" y="748587"/>
                  </a:lnTo>
                  <a:cubicBezTo>
                    <a:pt x="172110" y="473726"/>
                    <a:pt x="308707" y="235619"/>
                    <a:pt x="465435" y="4665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7679050" y="271773"/>
              <a:ext cx="852954" cy="775849"/>
            </a:xfrm>
            <a:custGeom>
              <a:rect b="b" l="l" r="r" t="t"/>
              <a:pathLst>
                <a:path extrusionOk="0" h="775849" w="868147">
                  <a:moveTo>
                    <a:pt x="439529" y="0"/>
                  </a:moveTo>
                  <a:lnTo>
                    <a:pt x="482560" y="46653"/>
                  </a:lnTo>
                  <a:cubicBezTo>
                    <a:pt x="587046" y="172630"/>
                    <a:pt x="682584" y="320448"/>
                    <a:pt x="767118" y="486436"/>
                  </a:cubicBezTo>
                  <a:lnTo>
                    <a:pt x="868147" y="710331"/>
                  </a:lnTo>
                  <a:lnTo>
                    <a:pt x="759274" y="738325"/>
                  </a:lnTo>
                  <a:cubicBezTo>
                    <a:pt x="639041" y="762928"/>
                    <a:pt x="514552" y="775849"/>
                    <a:pt x="387046" y="775849"/>
                  </a:cubicBezTo>
                  <a:cubicBezTo>
                    <a:pt x="259540" y="775849"/>
                    <a:pt x="135051" y="762928"/>
                    <a:pt x="14818" y="738325"/>
                  </a:cubicBezTo>
                  <a:lnTo>
                    <a:pt x="0" y="734515"/>
                  </a:lnTo>
                  <a:lnTo>
                    <a:pt x="111941" y="486436"/>
                  </a:lnTo>
                  <a:cubicBezTo>
                    <a:pt x="196476" y="320448"/>
                    <a:pt x="292014" y="172630"/>
                    <a:pt x="396499" y="46653"/>
                  </a:cubicBezTo>
                  <a:close/>
                </a:path>
              </a:pathLst>
            </a:custGeom>
            <a:solidFill>
              <a:srgbClr val="DF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7" name="Google Shape;617;p10"/>
            <p:cNvGrpSpPr/>
            <p:nvPr/>
          </p:nvGrpSpPr>
          <p:grpSpPr>
            <a:xfrm>
              <a:off x="7769455" y="1470973"/>
              <a:ext cx="702042" cy="702042"/>
              <a:chOff x="7763771" y="1368095"/>
              <a:chExt cx="726300" cy="726300"/>
            </a:xfrm>
          </p:grpSpPr>
          <p:sp>
            <p:nvSpPr>
              <p:cNvPr id="618" name="Google Shape;618;p10"/>
              <p:cNvSpPr/>
              <p:nvPr/>
            </p:nvSpPr>
            <p:spPr>
              <a:xfrm>
                <a:off x="7763771" y="1368095"/>
                <a:ext cx="726300" cy="7263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0"/>
              <p:cNvSpPr/>
              <p:nvPr/>
            </p:nvSpPr>
            <p:spPr>
              <a:xfrm>
                <a:off x="7855615" y="1459939"/>
                <a:ext cx="538500" cy="5385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292100" sx="108000" rotWithShape="0" algn="tl" dir="2700000" dist="254000" sy="108000">
                  <a:srgbClr val="000000">
                    <a:alpha val="1451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0"/>
              <p:cNvSpPr/>
              <p:nvPr/>
            </p:nvSpPr>
            <p:spPr>
              <a:xfrm>
                <a:off x="7862679" y="1460948"/>
                <a:ext cx="538420" cy="533598"/>
              </a:xfrm>
              <a:custGeom>
                <a:rect b="b" l="l" r="r" t="t"/>
                <a:pathLst>
                  <a:path extrusionOk="0" h="533598" w="538420">
                    <a:moveTo>
                      <a:pt x="6409" y="211929"/>
                    </a:moveTo>
                    <a:lnTo>
                      <a:pt x="221377" y="533598"/>
                    </a:lnTo>
                    <a:lnTo>
                      <a:pt x="214955" y="532951"/>
                    </a:lnTo>
                    <a:cubicBezTo>
                      <a:pt x="92280" y="507848"/>
                      <a:pt x="0" y="399306"/>
                      <a:pt x="0" y="269210"/>
                    </a:cubicBezTo>
                    <a:cubicBezTo>
                      <a:pt x="0" y="250625"/>
                      <a:pt x="1883" y="232480"/>
                      <a:pt x="5469" y="214955"/>
                    </a:cubicBezTo>
                    <a:close/>
                    <a:moveTo>
                      <a:pt x="163581" y="21722"/>
                    </a:moveTo>
                    <a:lnTo>
                      <a:pt x="457241" y="461141"/>
                    </a:lnTo>
                    <a:lnTo>
                      <a:pt x="395130" y="503018"/>
                    </a:lnTo>
                    <a:lnTo>
                      <a:pt x="101470" y="63599"/>
                    </a:lnTo>
                    <a:close/>
                    <a:moveTo>
                      <a:pt x="269210" y="0"/>
                    </a:moveTo>
                    <a:cubicBezTo>
                      <a:pt x="417891" y="0"/>
                      <a:pt x="538420" y="120529"/>
                      <a:pt x="538420" y="269210"/>
                    </a:cubicBezTo>
                    <a:cubicBezTo>
                      <a:pt x="538420" y="306380"/>
                      <a:pt x="530887" y="341791"/>
                      <a:pt x="517264" y="373999"/>
                    </a:cubicBezTo>
                    <a:lnTo>
                      <a:pt x="496801" y="411700"/>
                    </a:lnTo>
                    <a:lnTo>
                      <a:pt x="224666" y="4490"/>
                    </a:lnTo>
                    <a:close/>
                  </a:path>
                </a:pathLst>
              </a:custGeom>
              <a:solidFill>
                <a:srgbClr val="009E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1" name="Google Shape;621;p10"/>
            <p:cNvSpPr/>
            <p:nvPr/>
          </p:nvSpPr>
          <p:spPr>
            <a:xfrm>
              <a:off x="7588692" y="2922885"/>
              <a:ext cx="1047310" cy="299719"/>
            </a:xfrm>
            <a:custGeom>
              <a:rect b="b" l="l" r="r" t="t"/>
              <a:pathLst>
                <a:path extrusionOk="0" h="299719" w="1047310">
                  <a:moveTo>
                    <a:pt x="559459" y="0"/>
                  </a:moveTo>
                  <a:cubicBezTo>
                    <a:pt x="684749" y="0"/>
                    <a:pt x="807075" y="10666"/>
                    <a:pt x="925219" y="30975"/>
                  </a:cubicBezTo>
                  <a:lnTo>
                    <a:pt x="1047310" y="62814"/>
                  </a:lnTo>
                  <a:lnTo>
                    <a:pt x="1003451" y="201836"/>
                  </a:lnTo>
                  <a:lnTo>
                    <a:pt x="963053" y="299719"/>
                  </a:lnTo>
                  <a:lnTo>
                    <a:pt x="912573" y="290339"/>
                  </a:lnTo>
                  <a:cubicBezTo>
                    <a:pt x="779342" y="270635"/>
                    <a:pt x="641397" y="260288"/>
                    <a:pt x="500107" y="260288"/>
                  </a:cubicBezTo>
                  <a:cubicBezTo>
                    <a:pt x="358817" y="260288"/>
                    <a:pt x="220872" y="270635"/>
                    <a:pt x="87641" y="290339"/>
                  </a:cubicBezTo>
                  <a:lnTo>
                    <a:pt x="74220" y="292833"/>
                  </a:lnTo>
                  <a:lnTo>
                    <a:pt x="6884" y="100251"/>
                  </a:lnTo>
                  <a:lnTo>
                    <a:pt x="0" y="74624"/>
                  </a:lnTo>
                  <a:lnTo>
                    <a:pt x="19772" y="68545"/>
                  </a:lnTo>
                  <a:cubicBezTo>
                    <a:pt x="190259" y="23997"/>
                    <a:pt x="371523" y="0"/>
                    <a:pt x="55945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2" name="Google Shape;622;p10"/>
            <p:cNvGrpSpPr/>
            <p:nvPr/>
          </p:nvGrpSpPr>
          <p:grpSpPr>
            <a:xfrm rot="-159572">
              <a:off x="7981293" y="2326606"/>
              <a:ext cx="297820" cy="1089936"/>
              <a:chOff x="5680178" y="1273799"/>
              <a:chExt cx="297827" cy="1089961"/>
            </a:xfrm>
          </p:grpSpPr>
          <p:sp>
            <p:nvSpPr>
              <p:cNvPr id="623" name="Google Shape;623;p10"/>
              <p:cNvSpPr/>
              <p:nvPr/>
            </p:nvSpPr>
            <p:spPr>
              <a:xfrm>
                <a:off x="5680178" y="1276797"/>
                <a:ext cx="198766" cy="1080676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 flipH="1" rot="160713">
                <a:off x="5753754" y="1277833"/>
                <a:ext cx="198693" cy="1081894"/>
              </a:xfrm>
              <a:custGeom>
                <a:rect b="b" l="l" r="r" t="t"/>
                <a:pathLst>
                  <a:path extrusionOk="0" h="1080676" w="116068">
                    <a:moveTo>
                      <a:pt x="89536" y="0"/>
                    </a:moveTo>
                    <a:lnTo>
                      <a:pt x="93738" y="32139"/>
                    </a:lnTo>
                    <a:cubicBezTo>
                      <a:pt x="108379" y="172839"/>
                      <a:pt x="116068" y="318518"/>
                      <a:pt x="116068" y="467728"/>
                    </a:cubicBezTo>
                    <a:cubicBezTo>
                      <a:pt x="116068" y="616939"/>
                      <a:pt x="108379" y="762618"/>
                      <a:pt x="93738" y="903317"/>
                    </a:cubicBezTo>
                    <a:lnTo>
                      <a:pt x="70548" y="1080676"/>
                    </a:lnTo>
                    <a:lnTo>
                      <a:pt x="49413" y="1004479"/>
                    </a:lnTo>
                    <a:cubicBezTo>
                      <a:pt x="17300" y="868237"/>
                      <a:pt x="0" y="723383"/>
                      <a:pt x="0" y="573197"/>
                    </a:cubicBezTo>
                    <a:cubicBezTo>
                      <a:pt x="0" y="372949"/>
                      <a:pt x="30755" y="182180"/>
                      <a:pt x="86373" y="8665"/>
                    </a:cubicBezTo>
                    <a:close/>
                  </a:path>
                </a:pathLst>
              </a:custGeom>
              <a:solidFill>
                <a:srgbClr val="DF5623"/>
              </a:solidFill>
              <a:ln>
                <a:noFill/>
              </a:ln>
              <a:effectLst>
                <a:outerShdw blurRad="952500" rotWithShape="0" dir="16200000" dist="889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5" name="Google Shape;625;p10"/>
          <p:cNvSpPr/>
          <p:nvPr/>
        </p:nvSpPr>
        <p:spPr>
          <a:xfrm>
            <a:off x="2405454" y="1629538"/>
            <a:ext cx="121200" cy="121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0"/>
          <p:cNvSpPr/>
          <p:nvPr/>
        </p:nvSpPr>
        <p:spPr>
          <a:xfrm>
            <a:off x="1508861" y="231123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0"/>
          <p:cNvSpPr/>
          <p:nvPr/>
        </p:nvSpPr>
        <p:spPr>
          <a:xfrm>
            <a:off x="2926886" y="1316091"/>
            <a:ext cx="131100" cy="131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0"/>
          <p:cNvSpPr/>
          <p:nvPr/>
        </p:nvSpPr>
        <p:spPr>
          <a:xfrm>
            <a:off x="3000563" y="626758"/>
            <a:ext cx="131100" cy="131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0"/>
          <p:cNvSpPr/>
          <p:nvPr/>
        </p:nvSpPr>
        <p:spPr>
          <a:xfrm>
            <a:off x="1558316" y="1231311"/>
            <a:ext cx="235200" cy="23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0"/>
          <p:cNvSpPr/>
          <p:nvPr/>
        </p:nvSpPr>
        <p:spPr>
          <a:xfrm>
            <a:off x="3871568" y="698419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3906680" y="16535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10"/>
          <p:cNvSpPr/>
          <p:nvPr/>
        </p:nvSpPr>
        <p:spPr>
          <a:xfrm>
            <a:off x="2116444" y="402701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0"/>
          <p:cNvSpPr/>
          <p:nvPr/>
        </p:nvSpPr>
        <p:spPr>
          <a:xfrm>
            <a:off x="2201467" y="77648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421244" y="241218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2591811" y="66612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1702643" y="86091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7" name="Google Shape;637;p10"/>
          <p:cNvGrpSpPr/>
          <p:nvPr/>
        </p:nvGrpSpPr>
        <p:grpSpPr>
          <a:xfrm rot="10800000">
            <a:off x="436116" y="141993"/>
            <a:ext cx="993204" cy="993204"/>
            <a:chOff x="6644320" y="1153331"/>
            <a:chExt cx="719400" cy="719400"/>
          </a:xfrm>
        </p:grpSpPr>
        <p:sp>
          <p:nvSpPr>
            <p:cNvPr id="638" name="Google Shape;638;p10"/>
            <p:cNvSpPr/>
            <p:nvPr/>
          </p:nvSpPr>
          <p:spPr>
            <a:xfrm>
              <a:off x="6644320" y="1153331"/>
              <a:ext cx="719400" cy="719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">
                  <a:srgbClr val="00B0F0"/>
                </a:gs>
                <a:gs pos="100000">
                  <a:srgbClr val="000000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482600" rotWithShape="0" dir="16200000" dist="889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6651894" y="1159310"/>
              <a:ext cx="710875" cy="711415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0034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0"/>
          <p:cNvGrpSpPr/>
          <p:nvPr/>
        </p:nvGrpSpPr>
        <p:grpSpPr>
          <a:xfrm rot="1847646">
            <a:off x="3087282" y="271297"/>
            <a:ext cx="754736" cy="517138"/>
            <a:chOff x="5275461" y="869726"/>
            <a:chExt cx="3257930" cy="2232300"/>
          </a:xfrm>
        </p:grpSpPr>
        <p:sp>
          <p:nvSpPr>
            <p:cNvPr id="641" name="Google Shape;641;p10"/>
            <p:cNvSpPr/>
            <p:nvPr/>
          </p:nvSpPr>
          <p:spPr>
            <a:xfrm>
              <a:off x="5785430" y="869726"/>
              <a:ext cx="2232300" cy="22323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5797903" y="871951"/>
              <a:ext cx="2208020" cy="2209699"/>
            </a:xfrm>
            <a:custGeom>
              <a:rect b="b" l="l" r="r" t="t"/>
              <a:pathLst>
                <a:path extrusionOk="0" h="2155804" w="2154166">
                  <a:moveTo>
                    <a:pt x="1853248" y="1822297"/>
                  </a:moveTo>
                  <a:lnTo>
                    <a:pt x="1801021" y="1875785"/>
                  </a:lnTo>
                  <a:cubicBezTo>
                    <a:pt x="1609600" y="2049766"/>
                    <a:pt x="1355315" y="2155804"/>
                    <a:pt x="1076264" y="2155804"/>
                  </a:cubicBezTo>
                  <a:cubicBezTo>
                    <a:pt x="880929" y="2155804"/>
                    <a:pt x="697728" y="2103845"/>
                    <a:pt x="539731" y="2012994"/>
                  </a:cubicBezTo>
                  <a:lnTo>
                    <a:pt x="455393" y="1957130"/>
                  </a:lnTo>
                  <a:lnTo>
                    <a:pt x="569807" y="1950578"/>
                  </a:lnTo>
                  <a:cubicBezTo>
                    <a:pt x="964874" y="1920685"/>
                    <a:pt x="1357806" y="1878191"/>
                    <a:pt x="1750432" y="1833896"/>
                  </a:cubicBezTo>
                  <a:close/>
                  <a:moveTo>
                    <a:pt x="79715" y="1486405"/>
                  </a:moveTo>
                  <a:lnTo>
                    <a:pt x="565574" y="1532414"/>
                  </a:lnTo>
                  <a:cubicBezTo>
                    <a:pt x="960703" y="1563901"/>
                    <a:pt x="1356590" y="1579644"/>
                    <a:pt x="1754369" y="1556029"/>
                  </a:cubicBezTo>
                  <a:lnTo>
                    <a:pt x="2051417" y="1530710"/>
                  </a:lnTo>
                  <a:lnTo>
                    <a:pt x="1984249" y="1654458"/>
                  </a:lnTo>
                  <a:lnTo>
                    <a:pt x="1783545" y="1676654"/>
                  </a:lnTo>
                  <a:cubicBezTo>
                    <a:pt x="1404208" y="1718605"/>
                    <a:pt x="1023300" y="1758979"/>
                    <a:pt x="631397" y="1788315"/>
                  </a:cubicBezTo>
                  <a:lnTo>
                    <a:pt x="286310" y="1808271"/>
                  </a:lnTo>
                  <a:lnTo>
                    <a:pt x="232279" y="1748463"/>
                  </a:lnTo>
                  <a:cubicBezTo>
                    <a:pt x="204068" y="1713003"/>
                    <a:pt x="178045" y="1675725"/>
                    <a:pt x="154414" y="1636833"/>
                  </a:cubicBezTo>
                  <a:close/>
                  <a:moveTo>
                    <a:pt x="2136753" y="905162"/>
                  </a:moveTo>
                  <a:lnTo>
                    <a:pt x="2154166" y="1077902"/>
                  </a:lnTo>
                  <a:lnTo>
                    <a:pt x="2144699" y="1171812"/>
                  </a:lnTo>
                  <a:lnTo>
                    <a:pt x="1992361" y="1190836"/>
                  </a:lnTo>
                  <a:cubicBezTo>
                    <a:pt x="1475703" y="1242432"/>
                    <a:pt x="985399" y="1228825"/>
                    <a:pt x="504260" y="1192537"/>
                  </a:cubicBezTo>
                  <a:lnTo>
                    <a:pt x="5388" y="1147600"/>
                  </a:lnTo>
                  <a:lnTo>
                    <a:pt x="0" y="1094146"/>
                  </a:lnTo>
                  <a:lnTo>
                    <a:pt x="28866" y="1093431"/>
                  </a:lnTo>
                  <a:cubicBezTo>
                    <a:pt x="625357" y="1071543"/>
                    <a:pt x="1214983" y="1009152"/>
                    <a:pt x="1803923" y="942711"/>
                  </a:cubicBezTo>
                  <a:close/>
                  <a:moveTo>
                    <a:pt x="2041717" y="607223"/>
                  </a:moveTo>
                  <a:lnTo>
                    <a:pt x="2069459" y="658334"/>
                  </a:lnTo>
                  <a:lnTo>
                    <a:pt x="2099900" y="756398"/>
                  </a:lnTo>
                  <a:lnTo>
                    <a:pt x="1837036" y="785468"/>
                  </a:lnTo>
                  <a:cubicBezTo>
                    <a:pt x="1268031" y="848395"/>
                    <a:pt x="695491" y="907773"/>
                    <a:pt x="87609" y="931670"/>
                  </a:cubicBezTo>
                  <a:lnTo>
                    <a:pt x="12887" y="933822"/>
                  </a:lnTo>
                  <a:lnTo>
                    <a:pt x="20261" y="860667"/>
                  </a:lnTo>
                  <a:lnTo>
                    <a:pt x="62884" y="723359"/>
                  </a:lnTo>
                  <a:lnTo>
                    <a:pt x="249050" y="730044"/>
                  </a:lnTo>
                  <a:cubicBezTo>
                    <a:pt x="745179" y="736808"/>
                    <a:pt x="1238796" y="691300"/>
                    <a:pt x="1732117" y="639642"/>
                  </a:cubicBezTo>
                  <a:close/>
                  <a:moveTo>
                    <a:pt x="1076264" y="0"/>
                  </a:moveTo>
                  <a:cubicBezTo>
                    <a:pt x="1336712" y="0"/>
                    <a:pt x="1575585" y="92372"/>
                    <a:pt x="1761910" y="246140"/>
                  </a:cubicBezTo>
                  <a:lnTo>
                    <a:pt x="1820723" y="299594"/>
                  </a:lnTo>
                  <a:lnTo>
                    <a:pt x="1775228" y="304141"/>
                  </a:lnTo>
                  <a:cubicBezTo>
                    <a:pt x="1298673" y="351768"/>
                    <a:pt x="819826" y="393726"/>
                    <a:pt x="321500" y="387489"/>
                  </a:cubicBezTo>
                  <a:lnTo>
                    <a:pt x="256602" y="385365"/>
                  </a:lnTo>
                  <a:lnTo>
                    <a:pt x="314072" y="315710"/>
                  </a:lnTo>
                  <a:cubicBezTo>
                    <a:pt x="509134" y="120648"/>
                    <a:pt x="778610" y="0"/>
                    <a:pt x="107626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5275461" y="1287427"/>
              <a:ext cx="3257930" cy="1335672"/>
            </a:xfrm>
            <a:custGeom>
              <a:rect b="b" l="l" r="r" t="t"/>
              <a:pathLst>
                <a:path extrusionOk="0" h="1335672" w="3257930">
                  <a:moveTo>
                    <a:pt x="2536091" y="0"/>
                  </a:moveTo>
                  <a:lnTo>
                    <a:pt x="2539735" y="886"/>
                  </a:lnTo>
                  <a:cubicBezTo>
                    <a:pt x="2973043" y="132019"/>
                    <a:pt x="3257930" y="354091"/>
                    <a:pt x="3257930" y="605968"/>
                  </a:cubicBezTo>
                  <a:cubicBezTo>
                    <a:pt x="3257930" y="1008972"/>
                    <a:pt x="2528618" y="1335672"/>
                    <a:pt x="1628965" y="1335672"/>
                  </a:cubicBezTo>
                  <a:cubicBezTo>
                    <a:pt x="729312" y="1335672"/>
                    <a:pt x="0" y="1008972"/>
                    <a:pt x="0" y="605968"/>
                  </a:cubicBezTo>
                  <a:cubicBezTo>
                    <a:pt x="0" y="404466"/>
                    <a:pt x="182328" y="222040"/>
                    <a:pt x="477113" y="89990"/>
                  </a:cubicBezTo>
                  <a:lnTo>
                    <a:pt x="705527" y="5568"/>
                  </a:lnTo>
                  <a:lnTo>
                    <a:pt x="647773" y="101968"/>
                  </a:lnTo>
                  <a:cubicBezTo>
                    <a:pt x="622345" y="153136"/>
                    <a:pt x="600828" y="206590"/>
                    <a:pt x="583613" y="261940"/>
                  </a:cubicBezTo>
                  <a:lnTo>
                    <a:pt x="578215" y="282931"/>
                  </a:lnTo>
                  <a:lnTo>
                    <a:pt x="472033" y="328678"/>
                  </a:lnTo>
                  <a:cubicBezTo>
                    <a:pt x="321596" y="407832"/>
                    <a:pt x="233753" y="503253"/>
                    <a:pt x="233753" y="605968"/>
                  </a:cubicBezTo>
                  <a:cubicBezTo>
                    <a:pt x="233753" y="879874"/>
                    <a:pt x="858410" y="1101918"/>
                    <a:pt x="1628964" y="1101918"/>
                  </a:cubicBezTo>
                  <a:cubicBezTo>
                    <a:pt x="2399518" y="1101918"/>
                    <a:pt x="3024175" y="879874"/>
                    <a:pt x="3024175" y="605968"/>
                  </a:cubicBezTo>
                  <a:cubicBezTo>
                    <a:pt x="3024175" y="503253"/>
                    <a:pt x="2936333" y="407832"/>
                    <a:pt x="2785895" y="328678"/>
                  </a:cubicBezTo>
                  <a:lnTo>
                    <a:pt x="2665123" y="276646"/>
                  </a:lnTo>
                  <a:lnTo>
                    <a:pt x="2661342" y="261940"/>
                  </a:lnTo>
                  <a:cubicBezTo>
                    <a:pt x="2644126" y="206590"/>
                    <a:pt x="2622609" y="153136"/>
                    <a:pt x="2597182" y="101968"/>
                  </a:cubicBezTo>
                  <a:close/>
                </a:path>
              </a:pathLst>
            </a:custGeom>
            <a:solidFill>
              <a:srgbClr val="0076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0"/>
          <p:cNvSpPr/>
          <p:nvPr/>
        </p:nvSpPr>
        <p:spPr>
          <a:xfrm>
            <a:off x="3443126" y="1349185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0"/>
          <p:cNvSpPr/>
          <p:nvPr/>
        </p:nvSpPr>
        <p:spPr>
          <a:xfrm>
            <a:off x="3460773" y="165077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0"/>
          <p:cNvSpPr/>
          <p:nvPr/>
        </p:nvSpPr>
        <p:spPr>
          <a:xfrm>
            <a:off x="3747926" y="1187702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3918493" y="1612606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0"/>
          <p:cNvSpPr/>
          <p:nvPr/>
        </p:nvSpPr>
        <p:spPr>
          <a:xfrm>
            <a:off x="2469891" y="924400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0"/>
          <p:cNvSpPr/>
          <p:nvPr/>
        </p:nvSpPr>
        <p:spPr>
          <a:xfrm>
            <a:off x="4211543" y="534247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0"/>
          <p:cNvSpPr/>
          <p:nvPr/>
        </p:nvSpPr>
        <p:spPr>
          <a:xfrm>
            <a:off x="4229190" y="835838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0"/>
          <p:cNvSpPr/>
          <p:nvPr/>
        </p:nvSpPr>
        <p:spPr>
          <a:xfrm>
            <a:off x="4516343" y="372764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0"/>
          <p:cNvSpPr/>
          <p:nvPr/>
        </p:nvSpPr>
        <p:spPr>
          <a:xfrm>
            <a:off x="4864978" y="273091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0"/>
          <p:cNvSpPr/>
          <p:nvPr/>
        </p:nvSpPr>
        <p:spPr>
          <a:xfrm>
            <a:off x="4984773" y="542268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0"/>
          <p:cNvSpPr/>
          <p:nvPr/>
        </p:nvSpPr>
        <p:spPr>
          <a:xfrm>
            <a:off x="5002420" y="843859"/>
            <a:ext cx="36000" cy="360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0"/>
          <p:cNvSpPr/>
          <p:nvPr/>
        </p:nvSpPr>
        <p:spPr>
          <a:xfrm>
            <a:off x="4564721" y="622094"/>
            <a:ext cx="121200" cy="121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0"/>
          <p:cNvSpPr/>
          <p:nvPr/>
        </p:nvSpPr>
        <p:spPr>
          <a:xfrm>
            <a:off x="10728272" y="876174"/>
            <a:ext cx="31800" cy="198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2700000" dist="254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0"/>
          <p:cNvSpPr/>
          <p:nvPr/>
        </p:nvSpPr>
        <p:spPr>
          <a:xfrm flipH="1">
            <a:off x="10761118" y="969731"/>
            <a:ext cx="795104" cy="566932"/>
          </a:xfrm>
          <a:custGeom>
            <a:rect b="b" l="l" r="r" t="t"/>
            <a:pathLst>
              <a:path extrusionOk="0" h="2042997" w="3148927">
                <a:moveTo>
                  <a:pt x="0" y="0"/>
                </a:moveTo>
                <a:cubicBezTo>
                  <a:pt x="1267644" y="1023402"/>
                  <a:pt x="2099285" y="0"/>
                  <a:pt x="3148927" y="0"/>
                </a:cubicBezTo>
                <a:lnTo>
                  <a:pt x="3148927" y="1719798"/>
                </a:lnTo>
                <a:cubicBezTo>
                  <a:pt x="2099285" y="1719798"/>
                  <a:pt x="1433165" y="2446997"/>
                  <a:pt x="0" y="1719798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5623"/>
              </a:gs>
              <a:gs pos="100000">
                <a:srgbClr val="C00000"/>
              </a:gs>
            </a:gsLst>
            <a:lin ang="0" scaled="0"/>
          </a:gradFill>
          <a:ln>
            <a:noFill/>
          </a:ln>
          <a:effectLst>
            <a:outerShdw blurRad="292100" sx="108000" rotWithShape="0" algn="tl" dir="2700000" dist="254000" sy="108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B0F0"/>
            </a:gs>
            <a:gs pos="1000">
              <a:srgbClr val="00B0F0"/>
            </a:gs>
            <a:gs pos="100000">
              <a:srgbClr val="0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lackey"/>
              <a:buNone/>
              <a:defRPr sz="40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Fascinate"/>
              <a:buNone/>
              <a:defRPr sz="4000">
                <a:solidFill>
                  <a:srgbClr val="FFFFFF"/>
                </a:solidFill>
                <a:latin typeface="Fascinate"/>
                <a:ea typeface="Fascinate"/>
                <a:cs typeface="Fascinate"/>
                <a:sym typeface="Fascina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Fascinate"/>
              <a:buNone/>
              <a:defRPr sz="4000">
                <a:solidFill>
                  <a:srgbClr val="FFFFFF"/>
                </a:solidFill>
                <a:latin typeface="Fascinate"/>
                <a:ea typeface="Fascinate"/>
                <a:cs typeface="Fascinate"/>
                <a:sym typeface="Fascina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Fascinate"/>
              <a:buNone/>
              <a:defRPr sz="4000">
                <a:solidFill>
                  <a:srgbClr val="FFFFFF"/>
                </a:solidFill>
                <a:latin typeface="Fascinate"/>
                <a:ea typeface="Fascinate"/>
                <a:cs typeface="Fascinate"/>
                <a:sym typeface="Fascina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Fascinate"/>
              <a:buNone/>
              <a:defRPr sz="4000">
                <a:solidFill>
                  <a:srgbClr val="FFFFFF"/>
                </a:solidFill>
                <a:latin typeface="Fascinate"/>
                <a:ea typeface="Fascinate"/>
                <a:cs typeface="Fascinate"/>
                <a:sym typeface="Fascina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Fascinate"/>
              <a:buNone/>
              <a:defRPr sz="4000">
                <a:solidFill>
                  <a:srgbClr val="FFFFFF"/>
                </a:solidFill>
                <a:latin typeface="Fascinate"/>
                <a:ea typeface="Fascinate"/>
                <a:cs typeface="Fascinate"/>
                <a:sym typeface="Fascina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Fascinate"/>
              <a:buNone/>
              <a:defRPr sz="4000">
                <a:solidFill>
                  <a:srgbClr val="FFFFFF"/>
                </a:solidFill>
                <a:latin typeface="Fascinate"/>
                <a:ea typeface="Fascinate"/>
                <a:cs typeface="Fascinate"/>
                <a:sym typeface="Fascina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Fascinate"/>
              <a:buNone/>
              <a:defRPr sz="4000">
                <a:solidFill>
                  <a:srgbClr val="FFFFFF"/>
                </a:solidFill>
                <a:latin typeface="Fascinate"/>
                <a:ea typeface="Fascinate"/>
                <a:cs typeface="Fascinate"/>
                <a:sym typeface="Fascina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Fascinate"/>
              <a:buNone/>
              <a:defRPr sz="4000">
                <a:solidFill>
                  <a:srgbClr val="FFFFFF"/>
                </a:solidFill>
                <a:latin typeface="Fascinate"/>
                <a:ea typeface="Fascinate"/>
                <a:cs typeface="Fascinate"/>
                <a:sym typeface="Fascin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93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alanquin"/>
              <a:buChar char="●"/>
              <a:defRPr sz="260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indent="-3937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alanquin"/>
              <a:buChar char="○"/>
              <a:defRPr sz="260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indent="-3937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alanquin"/>
              <a:buChar char="■"/>
              <a:defRPr sz="260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indent="-3937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alanquin"/>
              <a:buChar char="●"/>
              <a:defRPr sz="260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indent="-3937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alanquin"/>
              <a:buChar char="○"/>
              <a:defRPr sz="260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indent="-3937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alanquin"/>
              <a:buChar char="■"/>
              <a:defRPr sz="260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indent="-3937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alanquin"/>
              <a:buChar char="●"/>
              <a:defRPr sz="260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indent="-3937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alanquin"/>
              <a:buChar char="○"/>
              <a:defRPr sz="260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indent="-3937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2600"/>
              <a:buFont typeface="Palanquin"/>
              <a:buChar char="■"/>
              <a:defRPr sz="260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patrickfleith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7"/>
          <p:cNvSpPr txBox="1"/>
          <p:nvPr>
            <p:ph type="ctrTitle"/>
          </p:nvPr>
        </p:nvSpPr>
        <p:spPr>
          <a:xfrm>
            <a:off x="414450" y="784100"/>
            <a:ext cx="7340100" cy="3085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the Performance of Space Thrusters</a:t>
            </a:r>
            <a:endParaRPr/>
          </a:p>
        </p:txBody>
      </p:sp>
      <p:sp>
        <p:nvSpPr>
          <p:cNvPr id="1000" name="Google Shape;1000;p17"/>
          <p:cNvSpPr txBox="1"/>
          <p:nvPr/>
        </p:nvSpPr>
        <p:spPr>
          <a:xfrm>
            <a:off x="612675" y="4512275"/>
            <a:ext cx="548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DATASCI112: FINAL PROJECT</a:t>
            </a:r>
            <a:endParaRPr>
              <a:latin typeface="Slackey"/>
              <a:ea typeface="Slackey"/>
              <a:cs typeface="Slackey"/>
              <a:sym typeface="Slacke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STUDENT: SELIN ERTAN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6"/>
          <p:cNvSpPr txBox="1"/>
          <p:nvPr>
            <p:ph type="title"/>
          </p:nvPr>
        </p:nvSpPr>
        <p:spPr>
          <a:xfrm>
            <a:off x="653675" y="1952375"/>
            <a:ext cx="6939300" cy="4102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8"/>
          <p:cNvSpPr txBox="1"/>
          <p:nvPr>
            <p:ph type="title"/>
          </p:nvPr>
        </p:nvSpPr>
        <p:spPr>
          <a:xfrm>
            <a:off x="2765925" y="670050"/>
            <a:ext cx="8409300" cy="100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Rocket Propulsion</a:t>
            </a:r>
            <a:endParaRPr/>
          </a:p>
        </p:txBody>
      </p:sp>
      <p:sp>
        <p:nvSpPr>
          <p:cNvPr id="1006" name="Google Shape;1006;p18"/>
          <p:cNvSpPr txBox="1"/>
          <p:nvPr>
            <p:ph idx="1" type="body"/>
          </p:nvPr>
        </p:nvSpPr>
        <p:spPr>
          <a:xfrm>
            <a:off x="1432625" y="1725225"/>
            <a:ext cx="10759500" cy="213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🚀"/>
            </a:pPr>
            <a:r>
              <a:rPr lang="en-GB"/>
              <a:t>Rockets are hard to build, expensive to analyse. 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🚀"/>
            </a:pPr>
            <a:r>
              <a:rPr lang="en-GB"/>
              <a:t>Rocket performance depends on multiple factors.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🚀"/>
            </a:pPr>
            <a:r>
              <a:rPr lang="en-GB"/>
              <a:t>Thrust output is a direct measure of performance.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🚀"/>
            </a:pPr>
            <a:r>
              <a:rPr lang="en-GB"/>
              <a:t>The propellant plays a crucial role in thrust output, but not enough to predict thrust output.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🚀"/>
            </a:pPr>
            <a:r>
              <a:rPr lang="en-GB"/>
              <a:t>Significant </a:t>
            </a:r>
            <a:r>
              <a:rPr lang="en-GB"/>
              <a:t>factors: Mass Flow Rate, mission time, total propellant used, pressure, are some of them.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9"/>
          <p:cNvSpPr txBox="1"/>
          <p:nvPr>
            <p:ph type="title"/>
          </p:nvPr>
        </p:nvSpPr>
        <p:spPr>
          <a:xfrm>
            <a:off x="720400" y="654025"/>
            <a:ext cx="8907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GB"/>
              <a:t>Data Collection</a:t>
            </a:r>
            <a:endParaRPr/>
          </a:p>
        </p:txBody>
      </p:sp>
      <p:sp>
        <p:nvSpPr>
          <p:cNvPr id="1012" name="Google Shape;1012;p19"/>
          <p:cNvSpPr txBox="1"/>
          <p:nvPr>
            <p:ph idx="1" type="body"/>
          </p:nvPr>
        </p:nvSpPr>
        <p:spPr>
          <a:xfrm>
            <a:off x="320350" y="1525275"/>
            <a:ext cx="4969800" cy="345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Data has been collected from Kaggle through an API. </a:t>
            </a:r>
            <a:r>
              <a:rPr lang="en-GB" sz="24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https://www.kaggle.com/patrickfleith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Data included 2000+ firing tests as separate csv files along with external factors’ information. Thrust Root Mean Squared, MRF Averaged.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Most significant factors: TO, MFR, pressure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013" name="Google Shape;10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150" y="4172925"/>
            <a:ext cx="6597325" cy="210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19"/>
          <p:cNvPicPr preferRelativeResize="0"/>
          <p:nvPr/>
        </p:nvPicPr>
        <p:blipFill rotWithShape="1">
          <a:blip r:embed="rId5">
            <a:alphaModFix/>
          </a:blip>
          <a:srcRect b="0" l="-7920" r="7920" t="0"/>
          <a:stretch/>
        </p:blipFill>
        <p:spPr>
          <a:xfrm>
            <a:off x="6345250" y="1278088"/>
            <a:ext cx="4344674" cy="27085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19"/>
          <p:cNvSpPr txBox="1"/>
          <p:nvPr/>
        </p:nvSpPr>
        <p:spPr>
          <a:xfrm>
            <a:off x="3120500" y="5624025"/>
            <a:ext cx="6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0"/>
          <p:cNvSpPr txBox="1"/>
          <p:nvPr>
            <p:ph type="title"/>
          </p:nvPr>
        </p:nvSpPr>
        <p:spPr>
          <a:xfrm>
            <a:off x="539925" y="600775"/>
            <a:ext cx="6101400" cy="155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Data Exploration</a:t>
            </a:r>
            <a:endParaRPr/>
          </a:p>
        </p:txBody>
      </p:sp>
      <p:pic>
        <p:nvPicPr>
          <p:cNvPr id="1021" name="Google Shape;10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25" y="1855725"/>
            <a:ext cx="5617126" cy="350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702" y="1855725"/>
            <a:ext cx="5710896" cy="35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20"/>
          <p:cNvSpPr txBox="1"/>
          <p:nvPr/>
        </p:nvSpPr>
        <p:spPr>
          <a:xfrm>
            <a:off x="7535175" y="1855725"/>
            <a:ext cx="346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1024" name="Google Shape;1024;p20"/>
          <p:cNvSpPr txBox="1"/>
          <p:nvPr/>
        </p:nvSpPr>
        <p:spPr>
          <a:xfrm>
            <a:off x="3012725" y="5532025"/>
            <a:ext cx="8935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This means that the increase in the fuel consumption must relate to the pressure increase within chamber. 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1"/>
          <p:cNvSpPr txBox="1"/>
          <p:nvPr>
            <p:ph type="title"/>
          </p:nvPr>
        </p:nvSpPr>
        <p:spPr>
          <a:xfrm>
            <a:off x="539925" y="600775"/>
            <a:ext cx="6101400" cy="155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Exploration</a:t>
            </a:r>
            <a:endParaRPr/>
          </a:p>
        </p:txBody>
      </p:sp>
      <p:pic>
        <p:nvPicPr>
          <p:cNvPr id="1030" name="Google Shape;10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00" y="2080714"/>
            <a:ext cx="5677649" cy="372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87" y="2080725"/>
            <a:ext cx="5802063" cy="37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21"/>
          <p:cNvSpPr txBox="1"/>
          <p:nvPr/>
        </p:nvSpPr>
        <p:spPr>
          <a:xfrm>
            <a:off x="3176625" y="5872800"/>
            <a:ext cx="841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The propellant was released in bursts, explaining the erratic behavior. Thrust and MFR definitely correlated. 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2"/>
          <p:cNvSpPr txBox="1"/>
          <p:nvPr>
            <p:ph type="title"/>
          </p:nvPr>
        </p:nvSpPr>
        <p:spPr>
          <a:xfrm>
            <a:off x="2990451" y="574925"/>
            <a:ext cx="8577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Further Exploration</a:t>
            </a:r>
            <a:endParaRPr/>
          </a:p>
        </p:txBody>
      </p:sp>
      <p:pic>
        <p:nvPicPr>
          <p:cNvPr id="1038" name="Google Shape;10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75" y="2090274"/>
            <a:ext cx="6692298" cy="43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22"/>
          <p:cNvSpPr txBox="1"/>
          <p:nvPr/>
        </p:nvSpPr>
        <p:spPr>
          <a:xfrm>
            <a:off x="7535175" y="1855725"/>
            <a:ext cx="4080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lanquin"/>
              <a:buChar char="●"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Three main groups.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lanquin"/>
              <a:buChar char="●"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Same setup is part of all three slopes. 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lanquin"/>
              <a:buChar char="●"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The same setup may have different thrust outputs for the same MFR. 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lanquin"/>
              <a:buChar char="●"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The same setup could also be growing at a different rate once scaled!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3"/>
          <p:cNvSpPr txBox="1"/>
          <p:nvPr>
            <p:ph idx="1" type="body"/>
          </p:nvPr>
        </p:nvSpPr>
        <p:spPr>
          <a:xfrm>
            <a:off x="6574175" y="2993050"/>
            <a:ext cx="5259300" cy="344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performed the best af</a:t>
            </a:r>
            <a:r>
              <a:rPr lang="en-GB"/>
              <a:t>ter</a:t>
            </a:r>
            <a:r>
              <a:rPr lang="en-GB"/>
              <a:t> training the model on </a:t>
            </a:r>
            <a:r>
              <a:rPr lang="en-GB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"test_pressure"</a:t>
            </a:r>
            <a:r>
              <a:rPr lang="en-GB" sz="19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"test_mode"</a:t>
            </a:r>
            <a:r>
              <a:rPr lang="en-GB" sz="19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"cumulated_throughput"</a:t>
            </a:r>
            <a:r>
              <a:rPr lang="en-GB" sz="19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"cumulated_on_time"</a:t>
            </a:r>
            <a:r>
              <a:rPr lang="en-GB" sz="19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"cumulated_pulses"</a:t>
            </a:r>
            <a:r>
              <a:rPr lang="en-GB" sz="19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"mfr_avg".</a:t>
            </a:r>
            <a:endParaRPr sz="1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And predicting: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thrust_rms"</a:t>
            </a:r>
            <a:endParaRPr sz="1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(Neural Network -&gt; MLPRegressor)</a:t>
            </a:r>
            <a:endParaRPr sz="1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3"/>
          <p:cNvSpPr/>
          <p:nvPr/>
        </p:nvSpPr>
        <p:spPr>
          <a:xfrm>
            <a:off x="3197450" y="160850"/>
            <a:ext cx="5843700" cy="2599800"/>
          </a:xfrm>
          <a:prstGeom prst="wedgeEllipseCallout">
            <a:avLst>
              <a:gd fmla="val -58117" name="adj1"/>
              <a:gd fmla="val 36093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3. ML Models</a:t>
            </a:r>
            <a:endParaRPr sz="40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1046" name="Google Shape;1046;p23"/>
          <p:cNvGrpSpPr/>
          <p:nvPr/>
        </p:nvGrpSpPr>
        <p:grpSpPr>
          <a:xfrm>
            <a:off x="1329900" y="2235080"/>
            <a:ext cx="1494000" cy="1397145"/>
            <a:chOff x="1329900" y="2235080"/>
            <a:chExt cx="1494000" cy="1397145"/>
          </a:xfrm>
        </p:grpSpPr>
        <p:sp>
          <p:nvSpPr>
            <p:cNvPr id="1047" name="Google Shape;1047;p23"/>
            <p:cNvSpPr/>
            <p:nvPr/>
          </p:nvSpPr>
          <p:spPr>
            <a:xfrm rot="10800000">
              <a:off x="1329900" y="2779025"/>
              <a:ext cx="1494000" cy="853200"/>
            </a:xfrm>
            <a:prstGeom prst="blockArc">
              <a:avLst>
                <a:gd fmla="val 10797469" name="adj1"/>
                <a:gd fmla="val 21221231" name="adj2"/>
                <a:gd fmla="val 17780" name="adj3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>
              <a:noFill/>
            </a:ln>
            <a:effectLst>
              <a:outerShdw blurRad="292100" rotWithShape="0" algn="tl" dir="2700000" dist="254000">
                <a:srgbClr val="000000">
                  <a:alpha val="1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1377964" y="2235080"/>
              <a:ext cx="530178" cy="1214920"/>
            </a:xfrm>
            <a:custGeom>
              <a:rect b="b" l="l" r="r" t="t"/>
              <a:pathLst>
                <a:path extrusionOk="0" h="971936" w="424142">
                  <a:moveTo>
                    <a:pt x="424142" y="0"/>
                  </a:moveTo>
                  <a:lnTo>
                    <a:pt x="417621" y="11961"/>
                  </a:lnTo>
                  <a:cubicBezTo>
                    <a:pt x="357224" y="147269"/>
                    <a:pt x="321957" y="310385"/>
                    <a:pt x="321957" y="485968"/>
                  </a:cubicBezTo>
                  <a:cubicBezTo>
                    <a:pt x="321957" y="661551"/>
                    <a:pt x="357224" y="824667"/>
                    <a:pt x="417621" y="959975"/>
                  </a:cubicBezTo>
                  <a:lnTo>
                    <a:pt x="424142" y="971936"/>
                  </a:lnTo>
                  <a:lnTo>
                    <a:pt x="342112" y="949088"/>
                  </a:lnTo>
                  <a:cubicBezTo>
                    <a:pt x="141067" y="872786"/>
                    <a:pt x="0" y="694159"/>
                    <a:pt x="0" y="485968"/>
                  </a:cubicBezTo>
                  <a:cubicBezTo>
                    <a:pt x="0" y="277777"/>
                    <a:pt x="141067" y="99150"/>
                    <a:pt x="342112" y="22848"/>
                  </a:cubicBezTo>
                  <a:close/>
                </a:path>
              </a:pathLst>
            </a:custGeom>
            <a:solidFill>
              <a:srgbClr val="0076A1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1439795" y="2494397"/>
              <a:ext cx="299499" cy="537892"/>
            </a:xfrm>
            <a:custGeom>
              <a:rect b="b" l="l" r="r" t="t"/>
              <a:pathLst>
                <a:path extrusionOk="0" h="575286" w="373207">
                  <a:moveTo>
                    <a:pt x="49467" y="157448"/>
                  </a:moveTo>
                  <a:lnTo>
                    <a:pt x="338413" y="157448"/>
                  </a:lnTo>
                  <a:lnTo>
                    <a:pt x="328411" y="223127"/>
                  </a:lnTo>
                  <a:cubicBezTo>
                    <a:pt x="324161" y="265225"/>
                    <a:pt x="321957" y="308341"/>
                    <a:pt x="321957" y="352237"/>
                  </a:cubicBezTo>
                  <a:cubicBezTo>
                    <a:pt x="321957" y="396133"/>
                    <a:pt x="324161" y="439249"/>
                    <a:pt x="328411" y="481347"/>
                  </a:cubicBezTo>
                  <a:lnTo>
                    <a:pt x="342716" y="575286"/>
                  </a:lnTo>
                  <a:lnTo>
                    <a:pt x="64607" y="575286"/>
                  </a:lnTo>
                  <a:lnTo>
                    <a:pt x="25183" y="501700"/>
                  </a:lnTo>
                  <a:cubicBezTo>
                    <a:pt x="8817" y="454485"/>
                    <a:pt x="0" y="404285"/>
                    <a:pt x="0" y="352237"/>
                  </a:cubicBezTo>
                  <a:cubicBezTo>
                    <a:pt x="0" y="300189"/>
                    <a:pt x="8817" y="249989"/>
                    <a:pt x="25183" y="202774"/>
                  </a:cubicBezTo>
                  <a:close/>
                  <a:moveTo>
                    <a:pt x="162218" y="0"/>
                  </a:moveTo>
                  <a:lnTo>
                    <a:pt x="373207" y="0"/>
                  </a:lnTo>
                  <a:lnTo>
                    <a:pt x="347140" y="100130"/>
                  </a:lnTo>
                  <a:lnTo>
                    <a:pt x="346558" y="103955"/>
                  </a:lnTo>
                  <a:lnTo>
                    <a:pt x="78126" y="103955"/>
                  </a:lnTo>
                  <a:lnTo>
                    <a:pt x="95664" y="71219"/>
                  </a:lnTo>
                  <a:cubicBezTo>
                    <a:pt x="110764" y="51164"/>
                    <a:pt x="127434" y="32140"/>
                    <a:pt x="145516" y="14288"/>
                  </a:cubicBezTo>
                  <a:close/>
                </a:path>
              </a:pathLst>
            </a:custGeom>
            <a:solidFill>
              <a:srgbClr val="F2F2F2">
                <a:alpha val="463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0" name="Google Shape;10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50" y="3040525"/>
            <a:ext cx="2327850" cy="3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4"/>
          <p:cNvSpPr txBox="1"/>
          <p:nvPr>
            <p:ph type="title"/>
          </p:nvPr>
        </p:nvSpPr>
        <p:spPr>
          <a:xfrm>
            <a:off x="6902900" y="773775"/>
            <a:ext cx="4970100" cy="124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4. Results: </a:t>
            </a:r>
            <a:endParaRPr sz="4000"/>
          </a:p>
        </p:txBody>
      </p:sp>
      <p:pic>
        <p:nvPicPr>
          <p:cNvPr id="1056" name="Google Shape;10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25" y="2224950"/>
            <a:ext cx="6211874" cy="40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24"/>
          <p:cNvSpPr txBox="1"/>
          <p:nvPr/>
        </p:nvSpPr>
        <p:spPr>
          <a:xfrm>
            <a:off x="7225900" y="1964125"/>
            <a:ext cx="47961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What do we learn?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lanquin"/>
              <a:buChar char="●"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Thrust can be </a:t>
            </a: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predicted</a:t>
            </a: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 accurately without making a measurement, even building the setup.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lanquin"/>
              <a:buChar char="●"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Same setup may have different scalability factors based on environment conditions.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lanquin"/>
              <a:buChar char="●"/>
            </a:pPr>
            <a:r>
              <a:rPr lang="en-GB" sz="2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Where Math fails, Data Science thrives. </a:t>
            </a:r>
            <a:endParaRPr sz="2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5"/>
          <p:cNvSpPr txBox="1"/>
          <p:nvPr>
            <p:ph type="title"/>
          </p:nvPr>
        </p:nvSpPr>
        <p:spPr>
          <a:xfrm>
            <a:off x="4854150" y="106799"/>
            <a:ext cx="6781500" cy="124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Next Steps:</a:t>
            </a:r>
            <a:endParaRPr sz="4000"/>
          </a:p>
        </p:txBody>
      </p:sp>
      <p:pic>
        <p:nvPicPr>
          <p:cNvPr id="1063" name="Google Shape;10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75" y="2894725"/>
            <a:ext cx="4615851" cy="306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415" y="2863375"/>
            <a:ext cx="4615848" cy="312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25"/>
          <p:cNvSpPr txBox="1"/>
          <p:nvPr>
            <p:ph type="title"/>
          </p:nvPr>
        </p:nvSpPr>
        <p:spPr>
          <a:xfrm>
            <a:off x="607450" y="5956250"/>
            <a:ext cx="5918400" cy="7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Palanquin"/>
                <a:ea typeface="Palanquin"/>
                <a:cs typeface="Palanquin"/>
                <a:sym typeface="Palanquin"/>
              </a:rPr>
              <a:t>Agglomerative Clustering</a:t>
            </a:r>
            <a:endParaRPr sz="26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1066" name="Google Shape;1066;p25"/>
          <p:cNvSpPr txBox="1"/>
          <p:nvPr>
            <p:ph type="title"/>
          </p:nvPr>
        </p:nvSpPr>
        <p:spPr>
          <a:xfrm>
            <a:off x="5990150" y="5956250"/>
            <a:ext cx="5918400" cy="7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Palanquin"/>
                <a:ea typeface="Palanquin"/>
                <a:cs typeface="Palanquin"/>
                <a:sym typeface="Palanquin"/>
              </a:rPr>
              <a:t>KMeans Clustering</a:t>
            </a:r>
            <a:endParaRPr sz="26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1067" name="Google Shape;1067;p25"/>
          <p:cNvSpPr txBox="1"/>
          <p:nvPr>
            <p:ph type="title"/>
          </p:nvPr>
        </p:nvSpPr>
        <p:spPr>
          <a:xfrm>
            <a:off x="5799150" y="1519675"/>
            <a:ext cx="5918400" cy="7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Palanquin"/>
                <a:ea typeface="Palanquin"/>
                <a:cs typeface="Palanquin"/>
                <a:sym typeface="Palanquin"/>
              </a:rPr>
              <a:t>Clustering completely failed. But if it succeeds, then we can know whether we can scale an engine without even building it!</a:t>
            </a:r>
            <a:endParaRPr sz="2600"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72_Koch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DF5623"/>
      </a:accent1>
      <a:accent2>
        <a:srgbClr val="C00000"/>
      </a:accent2>
      <a:accent3>
        <a:srgbClr val="0076A1"/>
      </a:accent3>
      <a:accent4>
        <a:srgbClr val="00B0F0"/>
      </a:accent4>
      <a:accent5>
        <a:srgbClr val="009ED6"/>
      </a:accent5>
      <a:accent6>
        <a:srgbClr val="F7F7F7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