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96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5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33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5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9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9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87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1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7304-D939-4A05-8E07-3EE6B9676DD8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B0C9-735D-416A-B4B7-7293FCED40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0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44015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subTitle" idx="1"/>
          </p:nvPr>
        </p:nvSpPr>
        <p:spPr>
          <a:xfrm>
            <a:off x="1371600" y="764704"/>
            <a:ext cx="6400800" cy="48740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hu-HU" sz="3200" dirty="0" smtClean="0"/>
              <a:t>Útnak minősül-e a közforgalom elől el nem zárt magánút? </a:t>
            </a:r>
            <a:br>
              <a:rPr lang="hu-HU" sz="3200" dirty="0" smtClean="0"/>
            </a:br>
            <a:r>
              <a:rPr lang="hu-HU" sz="3200" dirty="0" smtClean="0"/>
              <a:t/>
            </a:r>
            <a:br>
              <a:rPr lang="hu-HU" sz="3200" dirty="0" smtClean="0"/>
            </a:br>
            <a:endParaRPr lang="hu-HU" sz="3200" dirty="0" smtClean="0"/>
          </a:p>
          <a:p>
            <a:pPr marL="514350" indent="-514350" algn="l">
              <a:buAutoNum type="arabicPeriod"/>
            </a:pPr>
            <a:r>
              <a:rPr lang="hu-HU" sz="3200" dirty="0" smtClean="0"/>
              <a:t>Igen.</a:t>
            </a:r>
            <a:br>
              <a:rPr lang="hu-HU" sz="3200" dirty="0" smtClean="0"/>
            </a:br>
            <a:endParaRPr lang="hu-HU" sz="3200" dirty="0" smtClean="0"/>
          </a:p>
          <a:p>
            <a:pPr marL="514350" indent="-514350" algn="l">
              <a:buAutoNum type="arabicPeriod"/>
            </a:pPr>
            <a:r>
              <a:rPr lang="hu-HU" sz="3200" dirty="0" smtClean="0"/>
              <a:t>Nem.</a:t>
            </a:r>
          </a:p>
          <a:p>
            <a:pPr marL="514350" indent="-514350" algn="l">
              <a:buAutoNum type="arabicPeriod"/>
            </a:pPr>
            <a:endParaRPr lang="hu-HU" sz="3200" dirty="0" smtClean="0"/>
          </a:p>
          <a:p>
            <a:pPr marL="514350" indent="-514350" algn="l">
              <a:buAutoNum type="arabicPeriod"/>
            </a:pPr>
            <a:r>
              <a:rPr lang="hu-HU" sz="3200" dirty="0" smtClean="0"/>
              <a:t>Csak akkor, ha az út alkalmas kétirányú forgalom lebonyolítására.</a:t>
            </a:r>
          </a:p>
          <a:p>
            <a:pPr marL="514350" indent="-514350" algn="l">
              <a:buAutoNum type="arabicPeriod"/>
            </a:pPr>
            <a:endParaRPr lang="hu-HU" dirty="0"/>
          </a:p>
          <a:p>
            <a:pPr marL="514350" indent="-514350" algn="l">
              <a:buAutoNum type="arabicPeriod"/>
            </a:pPr>
            <a:r>
              <a:rPr lang="hu-HU" sz="3200" dirty="0" smtClean="0"/>
              <a:t>Igen, ha az út elején ennek megfelelő közúti jelzést helyeztek el.</a:t>
            </a:r>
          </a:p>
          <a:p>
            <a:pPr marL="514350" indent="-514350" algn="l">
              <a:buAutoNum type="arabicPeriod"/>
            </a:pPr>
            <a:endParaRPr lang="hu-HU" sz="3200" dirty="0" smtClean="0"/>
          </a:p>
          <a:p>
            <a:pPr marL="514350" indent="-514350" algn="l">
              <a:buAutoNum type="arabicPeriod"/>
            </a:pPr>
            <a:r>
              <a:rPr lang="hu-HU" sz="3200" dirty="0" smtClean="0"/>
              <a:t>Igen, ha az utat szilárd útburkolattal látták el.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8434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Az alábbiak közül mi minősül úttestnek? 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közúti járművek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közúti járművek és a gyalogosok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gépkocsik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gépjárművek közlekedésére szolgáló </a:t>
            </a:r>
            <a:r>
              <a:rPr lang="hu-HU" dirty="0" err="1" smtClean="0"/>
              <a:t>része.Az</a:t>
            </a:r>
            <a:r>
              <a:rPr lang="hu-HU" dirty="0" smtClean="0"/>
              <a:t> útnak az a része, amely szilárd útburkolattal van ellátva.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0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. Az alábbiak közül mi minősül járdának? 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gyalogosok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gyalogosok és a kerékpárok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útnak a gyalogosok és a segédmotoros kerékpárok közlekedésére szolgáló része.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Minden gyalogút járdának minősül.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úttestnek a gyalogosok közlekedésére szolgáló része.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38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Diavetítés a képernyőre (4:3 oldalarány)</PresentationFormat>
  <Paragraphs>20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Fly</dc:creator>
  <cp:lastModifiedBy>Fly</cp:lastModifiedBy>
  <cp:revision>2</cp:revision>
  <dcterms:created xsi:type="dcterms:W3CDTF">2016-06-19T15:02:13Z</dcterms:created>
  <dcterms:modified xsi:type="dcterms:W3CDTF">2016-06-19T15:10:37Z</dcterms:modified>
</cp:coreProperties>
</file>