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62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5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4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54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5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7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1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09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35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4C48-E401-4BB5-8F9B-8442BEB6FE83}" type="datetimeFigureOut">
              <a:rPr lang="hu-HU" smtClean="0"/>
              <a:t>2016.07.01.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0E6B-D0A6-41BB-8598-2CB94F873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25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47.tk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Jármű és az út kapcsolata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797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Miért veszélyes, ha a jármű kormányzott kerekei megcsúsznak? </a:t>
            </a:r>
            <a:endParaRPr lang="hu-HU" dirty="0" smtClean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a jármű irányíthatatlanná válik.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a jármű nehezebben kormányozható.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Mert a jármű az üzemi fékkel nem fékezhető.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86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517403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Melyik fékezési módszerrel érhető el a legrövidebb fékút? </a:t>
            </a:r>
            <a:endParaRPr lang="hu-HU" dirty="0" smtClean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motorfék és az üzemi fék együttes használatával.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kézifék behúzásával.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kézifék és az üzemi fék egyszerre történő használatával.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0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Kisebb, vagy a nagyobb sebességi fokozatban jobb a jármű </a:t>
            </a:r>
            <a:r>
              <a:rPr lang="hu-HU" dirty="0" err="1"/>
              <a:t>gyorsítóképessége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Kisebb sebességi fokozatban.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Nagyobb sebességi fokozatban.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 függ a sebességi fokozattól.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48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A féktávolság... 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a legrövidebb távolság, amelyen a járművet meg lehet állítani.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veszély távolsága a járműtől.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fékpedál és a padlólemez, illetve a fékkar és a kormány közötti távolság.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771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Átlagosan mennyi a fékezést megelőző reakcióideje egy jó képességű járművezetőnek? 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0,5-0,7 másodperc.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2-3 másodperc.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5-6 másodperc.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828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Hogyan változik a járművezető reakcióideje, ha a szervezetében alkohol van?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alkohol mennyiségétől függően 2-6 másodpercre növekszik.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alkohol kis mennyiségben nem befolyásolja a járművezető reakcióidejét.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Csökken a reakcióidő, mert a kis mértékű alkoholfogyasztás javítja a reagáló képességet.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450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 a fékkészenlét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Amikor a járművezető a lábát a fékpedál fölé helyezve figyeli az esetleges akadály felbukkanását.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fék üzemkésségének jellemzője, amely azt jelenti, hogy a fék alkalmas a jármű fékezésére.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fékpedál enyhe nyomás alatt tartása.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15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Lehet-e hatása az oldalszélnek a járművezetésre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Igen, és erre a járművezetőnek elméletben és gyakorlatban is fel kell készülnie.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Nem, mert a járművet az oldalszél nem tudja eltéríteni haladási irányától.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Csak a haladási iránnyal ellentétes irányú szélnek van hatása a járműre.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594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Mikor veszélyes az oldalszél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Ha hirtelen lép fel, vagy hirtelen szűnik meg.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Ha lakott területen belül, sűrű forgalomban hat a közlekedő járműre.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oldalszél csak akkor veszélyes, ha erdőben hat a közlekedő járműre.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794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Csúszós, havas, jeges úton haladva melyik hajtási rendszerrel felszerelt gépkocsi a leginkább hajlamos a megpördülésre?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hátsókerék-hajtású.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 err="1" smtClean="0"/>
              <a:t>elsőkerék-hajtású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</a:t>
            </a:r>
            <a:r>
              <a:rPr lang="hu-HU" dirty="0" err="1" smtClean="0"/>
              <a:t>összkerék-hajtású</a:t>
            </a:r>
            <a:r>
              <a:rPr lang="hu-HU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Nincs különbség a különböző hajtásrendszerű gépkocsik között ebből a szempontból.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613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 kerék és a talaj közti tapadóerő</a:t>
            </a:r>
            <a:r>
              <a:rPr lang="pt-BR" dirty="0" smtClean="0"/>
              <a:t>...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arányos a kereket talajra szorító erővel.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 függ a jármű terhelésétől.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jármű sebességével négyzetes arányban változik.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928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hu-HU" dirty="0"/>
              <a:t>A gépjárműveknek általában a gyorsulási, vagy a lassulási képességük nagyobb?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lassulási képességük (az elérhető maximális lassulásuk) nagyobb, mint a gyorsítási képességük (az elérhető maximális gyorsulásuk).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lassulási képességük (az elérhető maximális lassulásuk) valamivel kisebb, mint a gyorsítási képességük (az elérhető maximális gyorsulásuk).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lassulási képességük (az elérhető maximális lassulásuk) és a gyorsítási képességük (az elérhető maximális gyorsulásuk) megegyezik, mert mindkettő csak a gumiabroncsok tapadásától függ.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lassulási képességük (az elérhető maximális lassulásuk) lényegesen kisebb, mint a gyorsítási képességük (az elérhető maximális gyorsulásuk).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281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hu-HU" dirty="0"/>
              <a:t>Hogyan viselkedik az alulkormányzott gépkocsi a csúszáshatár elérésekor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az első kerekei csúsznak meg, ezért a jármű elveszti a kormányozhatóságát és a kanyarból kitörve, egyenesen kezd haladni.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 hátsó kerekei csúsznak meg, ezért a jármű egyre szűkebb ívben kanyarodva pördülni kezd.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első és hátsó kerekei egyszerre csúsznak meg, a jármű viselkedése teljesen kiszámíthatatlanná válik.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 hátsó kerekei csúsznak meg, ezért a jármű elveszti a kormányozhatóságát és a kanyarból kitörve, egyenesen kezd haladni.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642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Hogyan viselkedik a túlkormányzott gépkocsi a csúszáshatár elérésekor? </a:t>
            </a:r>
            <a:endParaRPr lang="hu-HU" dirty="0" smtClean="0"/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 hátsó kerekei csúsznak meg, ezért a jármű egyre szűkebb ívben kanyarodva pördülni kezd.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az első kerekei csúsznak meg, ezért a jármű elveszti a kormányozhatóságát és a kanyarból kitörve, egyenesen kezd haladni.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első és hátsó kerekei egyszerre csúsznak meg, a jármű viselkedése teljesen kiszámíthatatlanná válik.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Először az első kerekei csúsznak meg, ezért a jármű egyre szűkebb ívben kanyarodva pördülni kezd.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9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Mit jelent, ha egy gépkocsi alulkormányzott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Ívmenetben az első kerekeinek oldalirányú kúszása nagyobb, mint a hátsóké, így a jármű a vezető által a kormánykeréken beállítottnál nagyobb íven kanyarodik.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jármű kormányművét a lehető legalacsonyabban helyezték el.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jármű kormányrudazatát alacsonyan helyezték el.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Ívmenetben a hátsó kerekeinek oldalirányú kúszása nagyobb, mint az elsőké, így jármű a vezető által a kormánykeréken beállítottnál kisebb íven kanyarodik.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266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hu-HU" dirty="0"/>
              <a:t>Mit jelent, ha egy gépkocsi túlkormányzott?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Ívmenetben a hátsó kerekeinek oldalirányú kúszása nagyobb, mint az elsőké, így jármű a vezető által a kormánykeréken beállítottnál kisebb íven kanyarodik.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Ívmenetben az első kerekeinek oldalirányú kúszása nagyobb, mint a hátsóké, így a jármű a vezető által a kormánykeréken beállítottnál nagyobb íven kanyarodik.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Ívmenetben az első és hátsó kerekeinek oldalirányú kúszása megegyezik, így a jármű pontosan a vezető által a kormánykeréken beállítottnak megfelelő íven kanyarodik.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jobb és baloldali kormányzott kerekeinek elfordítása egymástól különbözik.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85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/>
              <a:t>Gépkocsija </a:t>
            </a:r>
            <a:r>
              <a:rPr lang="hu-HU" dirty="0"/>
              <a:t>nincs elektronikus menetdinamikai szabályozórendszerrel (ESP) felszerelve. Milyen kormányzást végez akkor, ha a jármű hátsó kerekei megcsúsznak, és a jármű pördülni kezd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Ellenkormányoz (a hátsó kerekek csúszásának irányába).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hátsó kerekek csúszásával ellentétes irányba kormányoz.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Az eredeti haladási szándékának megfelelő helyzetben tartja a kormánykereket.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Elengedi a kormánykereket.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9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A rakomány/utasok járműben, vagy járművön való elhelyezése akkor megfelelő, ha</a:t>
            </a:r>
            <a:r>
              <a:rPr lang="hu-HU" dirty="0" smtClean="0"/>
              <a:t>...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valamennyi tengely terhelése megközelítőleg azonos.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kormányzott tengelyre jutó terhelés nagyobb.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hajtott tengelyre jutó terhelés nagyobb.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50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nn-NO" dirty="0"/>
              <a:t>Mi lehet az oka annak, ha valamelyik kerék megcsúszik? </a:t>
            </a: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kerék terhelése nem elegendő, kis ívű kanyarodás történt nagy sebességgel, vagy csúszós az úttest.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Nem megfelelő a gumiabroncs mérete.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Kis sebességgel, magas sebességfokozattal közlekedünk.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465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Milyen következményei lehetnek a helytelen </a:t>
            </a:r>
            <a:r>
              <a:rPr lang="hu-HU" dirty="0" err="1"/>
              <a:t>rakományelhelyezésnek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Csökken a jármű stabilitása és megnövekszik a fékút hossza.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Egyenetlenül kopnak a gumiabroncsok.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kirakodás nehézkesebb, több időt vesz igénybe.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77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Ha a kormányzott kerekek megcsúsznak, </a:t>
            </a:r>
            <a:r>
              <a:rPr lang="hu-HU" dirty="0" smtClean="0"/>
              <a:t>…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 a jármű nem irányítható.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 a jármű irányítható marad, de nagyobb erőkifejtést igényel.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 ellenkormányzással kell stabilizálni a jármű mozgását.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533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Mikor célszerű használni a differenciálzárat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Amikor az útviszonyok miatt feltételezhetjük, hogy valamelyik kerék megcsúszhat.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Amikor egyenetlen földútra hajtunk.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Akkor, ha nehéz pótkocsit vontatunk.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8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Mitől függ a jármű üzemanyag fogyasztásának mértéke az alábbiak közül</a:t>
            </a:r>
            <a:r>
              <a:rPr lang="hu-HU" dirty="0" smtClean="0"/>
              <a:t>?</a:t>
            </a:r>
          </a:p>
          <a:p>
            <a:pPr marL="0" indent="0" algn="ctr">
              <a:buNone/>
            </a:pPr>
            <a:endParaRPr lang="hu-HU" dirty="0" smtClean="0"/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jármű műszaki állapotától, a vezetési stílustól és az útviszonyoktól.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járművezető életkorától.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A tankolt üzemanyag mennyiségétől.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092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/>
              <a:t>Száraz vagy nedves aszfalton jobb a gumiabroncs tapadása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Száraz aszfalton.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Nedves aszfalton.</a:t>
            </a:r>
          </a:p>
          <a:p>
            <a:pPr marL="514350" indent="-514350">
              <a:buFont typeface="+mj-lt"/>
              <a:buAutoNum type="alphaUcPeriod"/>
            </a:pPr>
            <a:r>
              <a:rPr lang="hu-HU" dirty="0" smtClean="0"/>
              <a:t>Nincs különbség, a megfelelő gumiabroncs típussal egyaránt jó a tapadás.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35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683</Words>
  <Application>Microsoft Office PowerPoint</Application>
  <PresentationFormat>Diavetítés a képernyőre (4:3 oldalarány)</PresentationFormat>
  <Paragraphs>116</Paragraphs>
  <Slides>25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Office-téma</vt:lpstr>
      <vt:lpstr>47.tk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47.tk</dc:title>
  <dc:creator>Fly</dc:creator>
  <cp:lastModifiedBy>Fly</cp:lastModifiedBy>
  <cp:revision>2</cp:revision>
  <dcterms:created xsi:type="dcterms:W3CDTF">2016-07-01T00:25:05Z</dcterms:created>
  <dcterms:modified xsi:type="dcterms:W3CDTF">2016-07-01T00:44:04Z</dcterms:modified>
</cp:coreProperties>
</file>