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F3AD-47EC-4E3E-B91C-6D324E3722AF}" type="datetimeFigureOut">
              <a:rPr lang="hu-HU" smtClean="0"/>
              <a:t>2016.07.02.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52B1-1435-42CF-A675-0C4591B07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208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F3AD-47EC-4E3E-B91C-6D324E3722AF}" type="datetimeFigureOut">
              <a:rPr lang="hu-HU" smtClean="0"/>
              <a:t>2016.07.02.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52B1-1435-42CF-A675-0C4591B07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1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F3AD-47EC-4E3E-B91C-6D324E3722AF}" type="datetimeFigureOut">
              <a:rPr lang="hu-HU" smtClean="0"/>
              <a:t>2016.07.02.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52B1-1435-42CF-A675-0C4591B07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628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F3AD-47EC-4E3E-B91C-6D324E3722AF}" type="datetimeFigureOut">
              <a:rPr lang="hu-HU" smtClean="0"/>
              <a:t>2016.07.02.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52B1-1435-42CF-A675-0C4591B07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197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F3AD-47EC-4E3E-B91C-6D324E3722AF}" type="datetimeFigureOut">
              <a:rPr lang="hu-HU" smtClean="0"/>
              <a:t>2016.07.02.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52B1-1435-42CF-A675-0C4591B07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022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F3AD-47EC-4E3E-B91C-6D324E3722AF}" type="datetimeFigureOut">
              <a:rPr lang="hu-HU" smtClean="0"/>
              <a:t>2016.07.02.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52B1-1435-42CF-A675-0C4591B07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003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F3AD-47EC-4E3E-B91C-6D324E3722AF}" type="datetimeFigureOut">
              <a:rPr lang="hu-HU" smtClean="0"/>
              <a:t>2016.07.02.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52B1-1435-42CF-A675-0C4591B07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12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F3AD-47EC-4E3E-B91C-6D324E3722AF}" type="datetimeFigureOut">
              <a:rPr lang="hu-HU" smtClean="0"/>
              <a:t>2016.07.02.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52B1-1435-42CF-A675-0C4591B07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269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F3AD-47EC-4E3E-B91C-6D324E3722AF}" type="datetimeFigureOut">
              <a:rPr lang="hu-HU" smtClean="0"/>
              <a:t>2016.07.02.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52B1-1435-42CF-A675-0C4591B07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064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F3AD-47EC-4E3E-B91C-6D324E3722AF}" type="datetimeFigureOut">
              <a:rPr lang="hu-HU" smtClean="0"/>
              <a:t>2016.07.02.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52B1-1435-42CF-A675-0C4591B07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88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F3AD-47EC-4E3E-B91C-6D324E3722AF}" type="datetimeFigureOut">
              <a:rPr lang="hu-HU" smtClean="0"/>
              <a:t>2016.07.02.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52B1-1435-42CF-A675-0C4591B07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9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F3AD-47EC-4E3E-B91C-6D324E3722AF}" type="datetimeFigureOut">
              <a:rPr lang="hu-HU" smtClean="0"/>
              <a:t>2016.07.02.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452B1-1435-42CF-A675-0C4591B07D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13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1512167"/>
          </a:xfrm>
        </p:spPr>
        <p:txBody>
          <a:bodyPr/>
          <a:lstStyle/>
          <a:p>
            <a:r>
              <a:rPr lang="hu-HU" dirty="0" smtClean="0"/>
              <a:t>. Mi a teendő a jármű fékezésből eredő megcsúszása esetén?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55576" y="2060848"/>
            <a:ext cx="7776864" cy="40324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fékerő csökkentése és kormányzás a helyes irányba.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tengelykapcsolót és a fékpedált együttesen benyomva igyekezzünk elkerülni a jármű kicsúszását.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Blokkoló fékezéssel igyekezzünk megállítani a járművet.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592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87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385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584176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Milyen következménnyel járhat, ha nem tartjuk be a közlekedési szabályokat?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Veszélyhelyzet alakulhat ki, amelyből könnyen baleset következhet be.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Semmilyen következménnyel nem jár.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Biztosan baleset ér minket.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831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4625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 Hogyan lehet elkerülni a közúti forgalomban előforduló veszélyhelyzeteket követő baleseteket az alábbiak közül?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 A veszély kellő időben való felismerésével, azok elhárításának megismerésével, időben és módozatában helyes cselekvéssel.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vezetés közben folyamatosan a fékpedál fölött tartott lábbal.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Olyan vezetési stílussal, hogy a járművet bármely akadály előtt meg lehessen állítani.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975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Mi a teendő, ha a jármű </a:t>
            </a:r>
            <a:r>
              <a:rPr lang="hu-HU" dirty="0" err="1" smtClean="0"/>
              <a:t>süppedékeny</a:t>
            </a:r>
            <a:r>
              <a:rPr lang="hu-HU" dirty="0" smtClean="0"/>
              <a:t> útpadkára fut?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Lassítással és óvatos ellenkormányzással kell visszavezetni a járművet az úttestre.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Lassítással és gyors kormánymozdulattal kell visszairányítani a járművet az úttestre.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Gázadással és ellenkormányzással kell a járművet az úttestre kormányozni.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858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Hasznos-e a közlekedési balesetek utólagos elemzése?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 Igen, a tanulságok levonása hozzájárul a tudatosabb közlekedéshez.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Nem, az ilyet jobb minél hamarabb elfelejteni.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Igen, a statisztikai nyilvántartások miatt.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055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Általában mik a balesetek kialakulásának főbb okai?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 Gyorshajtás, elsőbbség meg nem adása, kanyarodási szabály megszegése.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Túlzott előzékenység.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Motorosok, kerékpárosok figyelmetlensége.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017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Mi a helyes reakció </a:t>
            </a:r>
            <a:r>
              <a:rPr lang="hu-HU" dirty="0" err="1" smtClean="0"/>
              <a:t>vízenfutás</a:t>
            </a:r>
            <a:r>
              <a:rPr lang="hu-HU" dirty="0" smtClean="0"/>
              <a:t> esetén?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járművet egyenesben tartva, a gázpedált felengedve motorfékezéssel kell lassítani a járművet a tapadás visszanyeréséig.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Határozott fékezésbe kell kezdeni, és kikormányozni a vízről a járművet.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jármű </a:t>
            </a:r>
            <a:r>
              <a:rPr lang="hu-HU" dirty="0" err="1" smtClean="0"/>
              <a:t>rögzítőfékjét</a:t>
            </a:r>
            <a:r>
              <a:rPr lang="hu-HU" dirty="0" smtClean="0"/>
              <a:t> működtetve egyenesben kell tartani a kormányt.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Határozott gázadással túl kell lendülni a vízfelületen.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6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609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038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170</Words>
  <Application>Microsoft Office PowerPoint</Application>
  <PresentationFormat>Diavetítés a képernyőre (4:3 oldalarány)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Office-téma</vt:lpstr>
      <vt:lpstr>. Mi a teendő a jármű fékezésből eredő megcsúszása esetén?</vt:lpstr>
      <vt:lpstr>Milyen következménnyel járhat, ha nem tartjuk be a közlekedési szabályokat?</vt:lpstr>
      <vt:lpstr> Hogyan lehet elkerülni a közúti forgalomban előforduló veszélyhelyzeteket követő baleseteket az alábbiak közül?</vt:lpstr>
      <vt:lpstr>Mi a teendő, ha a jármű süppedékeny útpadkára fut?</vt:lpstr>
      <vt:lpstr>Hasznos-e a közlekedési balesetek utólagos elemzése?</vt:lpstr>
      <vt:lpstr>Általában mik a balesetek kialakulásának főbb okai?</vt:lpstr>
      <vt:lpstr>Mi a helyes reakció vízenfutás esetén?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 Mi a teendő a jármű fékezésből eredő megcsúszása esetén?</dc:title>
  <dc:creator>Fly</dc:creator>
  <cp:lastModifiedBy>Fly</cp:lastModifiedBy>
  <cp:revision>1</cp:revision>
  <dcterms:created xsi:type="dcterms:W3CDTF">2016-07-02T11:04:17Z</dcterms:created>
  <dcterms:modified xsi:type="dcterms:W3CDTF">2016-07-02T11:12:55Z</dcterms:modified>
</cp:coreProperties>
</file>