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0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1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20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9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97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8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7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60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7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3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BBC7-A202-490E-951F-F0705E8F2FF7}" type="datetimeFigureOut">
              <a:rPr lang="hu-HU" smtClean="0"/>
              <a:t>2016.07.27.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C67E-0875-45F2-9B3B-22F7AFDE2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6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smtClean="0"/>
              <a:t>50 </a:t>
            </a:r>
            <a:r>
              <a:rPr lang="hu-HU" sz="3600" dirty="0" err="1" smtClean="0"/>
              <a:t>Tk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  <a:scene3d>
              <a:camera prst="orthographicFront">
                <a:rot lat="0" lon="19199988" rev="0"/>
              </a:camera>
              <a:lightRig rig="threePt" dir="t"/>
            </a:scene3d>
          </a:bodyPr>
          <a:lstStyle/>
          <a:p>
            <a:r>
              <a:rPr lang="hu-HU" sz="4400" b="1" dirty="0" smtClean="0"/>
              <a:t>Üzemanyag takarékosság környezetvédelem</a:t>
            </a:r>
            <a:endParaRPr lang="hu-HU" sz="4400" b="1" dirty="0"/>
          </a:p>
        </p:txBody>
      </p:sp>
    </p:spTree>
    <p:extLst>
      <p:ext uri="{BB962C8B-B14F-4D97-AF65-F5344CB8AC3E}">
        <p14:creationId xmlns:p14="http://schemas.microsoft.com/office/powerpoint/2010/main" val="27415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Otto- vagy a dízelmotorok fajlagos tüzelőanyag fogyasztása alacsonyabb?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5000" dirty="0" smtClean="0"/>
              <a:t> A dízelmotoroké.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5000" dirty="0" smtClean="0"/>
              <a:t>Az Otto-motoroké.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5000" dirty="0" smtClean="0"/>
              <a:t>Azonos a fajlagos fogyasztásuk.</a:t>
            </a:r>
            <a:endParaRPr lang="hu-HU" sz="5000" dirty="0"/>
          </a:p>
        </p:txBody>
      </p:sp>
    </p:spTree>
    <p:extLst>
      <p:ext uri="{BB962C8B-B14F-4D97-AF65-F5344CB8AC3E}">
        <p14:creationId xmlns:p14="http://schemas.microsoft.com/office/powerpoint/2010/main" val="21032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5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hu-HU" dirty="0"/>
              <a:t> Mivel járulhat hozzá a járművezető a környezet védelméhez az alábbiak közül?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járműve rendszeres karbantartásával, az </a:t>
            </a:r>
            <a:r>
              <a:rPr lang="hu-HU" dirty="0" err="1" smtClean="0"/>
              <a:t>üzemanyagtakarékos</a:t>
            </a:r>
            <a:r>
              <a:rPr lang="hu-HU" dirty="0" smtClean="0"/>
              <a:t> járművezetéssel, a keletkező hulladék szelektív </a:t>
            </a:r>
            <a:r>
              <a:rPr lang="hu-HU" dirty="0" err="1" smtClean="0"/>
              <a:t>gyüjtésével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Kizárólag a sebességhatárok pontos betartásával.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Kizárólag a járműve takarításával, tisztán tartásával.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hu-HU" dirty="0"/>
              <a:t> Hogyan hat a rakomány tömege a szállító jármű üzemanyag fogyasztására?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rakomány tömegének növelése növeli az üzemanyag fogyasztást.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rakomány tömege nincs hatással az üzemanyag fogyasztásra, csak a rakomány terjedelme.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rakomány tömege csökkenti az üzemanyag fogyasztást.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53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Hogyan hat a jármű üzemanyag fogyasztására az útburkolat minősége?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A puha és egyenetlen talajon való haladás növeli a jármű üzemanyag fogyasztását.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útburkolat minősége nem befolyásolja az üzemanyag fogyasztást.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puhább, egyenetlenebb talajon való haladáskor csökken az üzemanyag fogyasztás.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2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Hogyan hat a jármű üzemanyag fogyasztására a jármű légellenállása?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A megnövekedett légellenállás növeli a jármű üzemanyag fogyasztását.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megnövekedett légellenállás csökkenti a jármű üzemanyag fogyasztását.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légellenállás változása nem befolyásolja az üzemanyag fogyasztást.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706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Folyamatos haladásnál melyik sebességfokozat használata a legelőnyösebb?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haladási sebességhez igazodó lehető legnagyobb sebességfokozattal célszerű haladni, a közepes fordulatszámot tartva.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Folyamatos haladásnál magas fordulatszámot eredményező sebességfokozatot kell kapcsolni, hogy erőtartalék keletkezzen.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Folyamatos haladásnál mindig az 5. sebességfokozatot kell használni.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4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a teendője a járműbe szerelt akkumulátorral, ha az tönkremegy?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A tönkrement akkumulátort az erre kijelölt átvevőhelyen leadom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.A tönkrement akkumulátort a kommunális </a:t>
            </a:r>
            <a:r>
              <a:rPr lang="hu-HU" dirty="0" err="1" smtClean="0"/>
              <a:t>hulladékgyüjtőbe</a:t>
            </a:r>
            <a:r>
              <a:rPr lang="hu-HU" dirty="0" smtClean="0"/>
              <a:t> dobom.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tönkrement akkumulátorban lévő folyadékot kiöntöm, és sósavat öntök a helyébe, így az akkumulátor tovább használható.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15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jármű alsó, vagy felső mosását olyan helyen szabad végezni, ahol...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A szennyezett víz elvezetésére, tisztítására lehetőség van.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</a:t>
            </a:r>
            <a:r>
              <a:rPr lang="hu-HU" dirty="0" smtClean="0"/>
              <a:t> szennyezett víz a csatornahálózatba vezethető.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</a:t>
            </a:r>
            <a:r>
              <a:rPr lang="hu-HU" dirty="0" smtClean="0"/>
              <a:t> járművel szabályosan lehet parkolni.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243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Hogyan érhető el általában a legkedvezőbb üzemanyag fogyasztás?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Kíméletes gyorsításokkal, egyenletes haladási sebességgel (kevés indokolatlan gyorsítással, fékezéssel), egyenletes haladáskor a lehető legmagasabb sebességfokozat használatával.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Intenzív gyorsításokkal, egyenletes haladási sebességgel (kevés indokolatlan gyorsítással, fékezéssel), egyenletes haladáskor a lehető legmagasabb sebességfokozat használatával.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Intenzív gyorsításokkal, egyenletes haladási sebességgel (kevés indokolatlan gyorsítással, fékezéssel), egyenletes haladáskor a lehető legalacsonyabb sebességfokozat használatával.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Kíméletes gyorsításokkal, egyenletes haladási sebességgel (kevés indokolatlan gyorsítással, fékezéssel), egyenletes haladáskor a lehető legalacsonyabb sebességfokozat használatával.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6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Diavetítés a képernyőre (4:3 oldalarány)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50 Tk</vt:lpstr>
      <vt:lpstr> Mivel járulhat hozzá a járművezető a környezet védelméhez az alábbiak közül? </vt:lpstr>
      <vt:lpstr> Hogyan hat a rakomány tömege a szállító jármű üzemanyag fogyasztására?</vt:lpstr>
      <vt:lpstr>Hogyan hat a jármű üzemanyag fogyasztására az útburkolat minősége?</vt:lpstr>
      <vt:lpstr>Hogyan hat a jármű üzemanyag fogyasztására a jármű légellenállása?</vt:lpstr>
      <vt:lpstr>Folyamatos haladásnál melyik sebességfokozat használata a legelőnyösebb?</vt:lpstr>
      <vt:lpstr>Mi a teendője a járműbe szerelt akkumulátorral, ha az tönkremegy?</vt:lpstr>
      <vt:lpstr>A jármű alsó, vagy felső mosását olyan helyen szabad végezni, ahol...</vt:lpstr>
      <vt:lpstr>Hogyan érhető el általában a legkedvezőbb üzemanyag fogyasztás?</vt:lpstr>
      <vt:lpstr>Az Otto- vagy a dízelmotorok fajlagos tüzelőanyag fogyasztása alacsonyabb?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 Tk</dc:title>
  <dc:creator>Fly</dc:creator>
  <cp:lastModifiedBy>Fly</cp:lastModifiedBy>
  <cp:revision>3</cp:revision>
  <dcterms:created xsi:type="dcterms:W3CDTF">2016-07-27T15:56:39Z</dcterms:created>
  <dcterms:modified xsi:type="dcterms:W3CDTF">2016-07-27T16:08:41Z</dcterms:modified>
</cp:coreProperties>
</file>