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0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9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8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77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9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3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03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4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3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B072-DBC4-448E-8A13-C50AA78B08FB}" type="datetimeFigureOut">
              <a:rPr lang="hu-HU" smtClean="0"/>
              <a:t>2016.09.09.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FD28-0210-49B7-992F-C38D43022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0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Általános járműismeret (1 db., 1 pont)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64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63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89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65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0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374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3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54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90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2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/>
              <a:t>2036. Szabad-e a jármű motorját zárt helyiségben hosszabb ideig működtetni?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Nem, mert a kipufogógázban lévő szén-monoxid belélegezve rosszullétet, súlyos esetben halált okozhat.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mert a kipufogógázban nincsenek mérgező, káros anyagok.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de csak akkor, ha a hanghatás mások számára nem zavaró.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ha a motor ez idő alatt csak alapjáraton működik.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de csak akkor, ha a járművezető előzetesen üresbe kapcsolta a jármű sebességváltóját.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45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dirty="0"/>
              <a:t>2037. Lemerült akkumulátor esetén szabad-e a katalizátoros gépjármű motorját behúzatással (betolással) beindítani?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Nem, mert a katalizátor károsodhat, tönkremehet.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mert ez a katalizátor élettartamát nem befolyásolja.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mert másképp nem lehet ezt a járművet beindítani.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ha előzetesen a katalizátor kapcsolóját kikapcsolták.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de csak akkor, ha a behúzatást a nyomó- és </a:t>
            </a:r>
            <a:r>
              <a:rPr lang="hu-HU" dirty="0" err="1" smtClean="0"/>
              <a:t>húzóerók</a:t>
            </a:r>
            <a:r>
              <a:rPr lang="hu-HU" dirty="0" smtClean="0"/>
              <a:t> felvételére alkalmas vontatórúddal végzik.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184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dirty="0"/>
              <a:t>2038. Ha a motor üzemi hőmérséklete nem éri el a 80 Celsius fokot, ...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07389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akkor a motor teljesítménye csökken, fogyasztása nő, kenése romlik.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akkor a hűtőrendszer kiegyenlítő tartálya kiürült, után kell tölteni.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akkor tovább közlekedni nem szabad, azonnal </a:t>
            </a:r>
            <a:r>
              <a:rPr lang="hu-HU" dirty="0" err="1" smtClean="0"/>
              <a:t>szakszervízhez</a:t>
            </a:r>
            <a:r>
              <a:rPr lang="hu-HU" dirty="0" smtClean="0"/>
              <a:t> kell fordulni.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2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r>
              <a:rPr lang="hu-HU" dirty="0"/>
              <a:t>2039. Mi a teendő, ha a műszerfalon kigyullad a hűtőfolyadék túlmelegedésére figyelmeztető ellenőrző lámpa?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járművel célszerű megállni, és néhány percig alapjáraton járatva lehetséges a hűtőfolyadékot az üzemi hőmérsékletre visszahűteni.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Nagyobb sebességgel kell haladni, így a menetszél a hűtőn átáramolva visszahűti az üzemi hőmérsékletre a hűtőfolyadékot.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járművel azonnal meg kell állni, és haladéktalanul hideg hűtőfolyadékot kell a kiegyenlítő tartályba önteni.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76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hu-HU" dirty="0"/>
              <a:t>2040. A zárt rendszerű hűtőrendszer kiegyenlítő tartályában a folyadék szintjének...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minimum és a maximum jelzések között kell lennie.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tartály közepénél kell lennie.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tartály tetejénél kell lennie.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35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2041. Miért szükséges a jármű motorjának hűtése?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 motorjának ideális, üzemi hőmérsékleten tartása miatt.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Mert nagy hőmérsékleten az üzemanyag kémiailag átalakul, és ez akadályozza a megfelelő </a:t>
            </a:r>
            <a:r>
              <a:rPr lang="hu-HU" err="1" smtClean="0"/>
              <a:t>égést</a:t>
            </a:r>
            <a:r>
              <a:rPr lang="hu-HU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smtClean="0"/>
              <a:t>A </a:t>
            </a:r>
            <a:r>
              <a:rPr lang="hu-HU" dirty="0" smtClean="0"/>
              <a:t>motor hirtelen </a:t>
            </a:r>
            <a:r>
              <a:rPr lang="hu-HU" dirty="0" err="1" smtClean="0"/>
              <a:t>hőterhelésének</a:t>
            </a:r>
            <a:r>
              <a:rPr lang="hu-HU" dirty="0" smtClean="0"/>
              <a:t> megakadályozására.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33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75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86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356</Words>
  <Application>Microsoft Office PowerPoint</Application>
  <PresentationFormat>Diavetítés a képernyőre (4:3 oldalarány)</PresentationFormat>
  <Paragraphs>29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Általános járműismeret (1 db., 1 pont) </vt:lpstr>
      <vt:lpstr>2036. Szabad-e a jármű motorját zárt helyiségben hosszabb ideig működtetni?</vt:lpstr>
      <vt:lpstr>2037. Lemerült akkumulátor esetén szabad-e a katalizátoros gépjármű motorját behúzatással (betolással) beindítani?</vt:lpstr>
      <vt:lpstr>2038. Ha a motor üzemi hőmérséklete nem éri el a 80 Celsius fokot, ...</vt:lpstr>
      <vt:lpstr>2039. Mi a teendő, ha a műszerfalon kigyullad a hűtőfolyadék túlmelegedésére figyelmeztető ellenőrző lámpa? </vt:lpstr>
      <vt:lpstr>2040. A zárt rendszerű hűtőrendszer kiegyenlítő tartályában a folyadék szintjének...</vt:lpstr>
      <vt:lpstr>2041. Miért szükséges a jármű motorjának hűtése?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Fly</dc:creator>
  <cp:lastModifiedBy>Fly</cp:lastModifiedBy>
  <cp:revision>2</cp:revision>
  <dcterms:created xsi:type="dcterms:W3CDTF">2016-09-09T16:24:54Z</dcterms:created>
  <dcterms:modified xsi:type="dcterms:W3CDTF">2016-09-09T16:40:25Z</dcterms:modified>
</cp:coreProperties>
</file>